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53"/>
  </p:notesMasterIdLst>
  <p:sldIdLst>
    <p:sldId id="256" r:id="rId3"/>
    <p:sldId id="299" r:id="rId4"/>
    <p:sldId id="300" r:id="rId5"/>
    <p:sldId id="302" r:id="rId6"/>
    <p:sldId id="259" r:id="rId7"/>
    <p:sldId id="301" r:id="rId8"/>
    <p:sldId id="303" r:id="rId9"/>
    <p:sldId id="257" r:id="rId10"/>
    <p:sldId id="261" r:id="rId11"/>
    <p:sldId id="306" r:id="rId12"/>
    <p:sldId id="307" r:id="rId13"/>
    <p:sldId id="308" r:id="rId14"/>
    <p:sldId id="309" r:id="rId15"/>
    <p:sldId id="310" r:id="rId16"/>
    <p:sldId id="304" r:id="rId17"/>
    <p:sldId id="258" r:id="rId18"/>
    <p:sldId id="298" r:id="rId19"/>
    <p:sldId id="260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305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</p:sldIdLst>
  <p:sldSz cx="9144000" cy="5143500" type="screen16x9"/>
  <p:notesSz cx="6858000" cy="9144000"/>
  <p:embeddedFontLst>
    <p:embeddedFont>
      <p:font typeface="Archivo" panose="020B0604020202020204" charset="0"/>
      <p:regular r:id="rId54"/>
      <p:bold r:id="rId55"/>
      <p:italic r:id="rId56"/>
      <p:boldItalic r:id="rId57"/>
    </p:embeddedFont>
    <p:embeddedFont>
      <p:font typeface="Gantari" panose="020B0604020202020204" charset="0"/>
      <p:regular r:id="rId58"/>
      <p:bold r:id="rId59"/>
      <p:italic r:id="rId60"/>
      <p:boldItalic r:id="rId61"/>
    </p:embeddedFont>
    <p:embeddedFont>
      <p:font typeface="Hind" panose="02000000000000000000" pitchFamily="2" charset="0"/>
      <p:regular r:id="rId62"/>
      <p:bold r:id="rId63"/>
    </p:embeddedFont>
    <p:embeddedFont>
      <p:font typeface="Hind SemiBold" panose="02000000000000000000" pitchFamily="2" charset="0"/>
      <p:bold r:id="rId64"/>
    </p:embeddedFont>
    <p:embeddedFont>
      <p:font typeface="Inter" panose="020B0604020202020204" charset="0"/>
      <p:regular r:id="rId65"/>
      <p:bold r:id="rId66"/>
    </p:embeddedFont>
    <p:embeddedFont>
      <p:font typeface="Lexend" pitchFamily="2" charset="0"/>
      <p:regular r:id="rId67"/>
      <p:bold r:id="rId68"/>
    </p:embeddedFont>
    <p:embeddedFont>
      <p:font typeface="Mada" panose="020B0604020202020204" charset="-78"/>
      <p:regular r:id="rId69"/>
      <p:bold r:id="rId70"/>
    </p:embeddedFont>
    <p:embeddedFont>
      <p:font typeface="Montserrat" panose="00000500000000000000" pitchFamily="2" charset="0"/>
      <p:regular r:id="rId71"/>
      <p:bold r:id="rId72"/>
      <p:italic r:id="rId73"/>
      <p:boldItalic r:id="rId74"/>
    </p:embeddedFont>
    <p:embeddedFont>
      <p:font typeface="Nunito Sans" pitchFamily="2" charset="0"/>
      <p:regular r:id="rId75"/>
      <p:bold r:id="rId76"/>
      <p:italic r:id="rId77"/>
      <p:boldItalic r:id="rId78"/>
    </p:embeddedFont>
    <p:embeddedFont>
      <p:font typeface="Unbounded" panose="020B0604020202020204" charset="0"/>
      <p:regular r:id="rId79"/>
      <p:bold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5A6BC8B-6B01-4A44-9B7B-C45961FD5EF2}">
          <p14:sldIdLst>
            <p14:sldId id="256"/>
            <p14:sldId id="299"/>
            <p14:sldId id="300"/>
            <p14:sldId id="302"/>
            <p14:sldId id="259"/>
            <p14:sldId id="301"/>
            <p14:sldId id="303"/>
            <p14:sldId id="257"/>
            <p14:sldId id="261"/>
            <p14:sldId id="306"/>
            <p14:sldId id="307"/>
            <p14:sldId id="308"/>
            <p14:sldId id="309"/>
            <p14:sldId id="310"/>
            <p14:sldId id="304"/>
            <p14:sldId id="258"/>
            <p14:sldId id="298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0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C071"/>
    <a:srgbClr val="3A3A3A"/>
    <a:srgbClr val="2C2C2C"/>
    <a:srgbClr val="000000"/>
    <a:srgbClr val="EEF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BA85DC-1FDD-465C-9618-D061AB570945}">
  <a:tblStyle styleId="{ECBA85DC-1FDD-465C-9618-D061AB5709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>
        <p:scale>
          <a:sx n="125" d="100"/>
          <a:sy n="125" d="100"/>
        </p:scale>
        <p:origin x="1116" y="432"/>
      </p:cViewPr>
      <p:guideLst>
        <p:guide orient="horz" pos="1643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5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29c8167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29c8167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356265D6-BF48-92A1-0F5B-0D3A1BF4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29c8167df_0_0:notes">
            <a:extLst>
              <a:ext uri="{FF2B5EF4-FFF2-40B4-BE49-F238E27FC236}">
                <a16:creationId xmlns:a16="http://schemas.microsoft.com/office/drawing/2014/main" id="{96E08F70-CE36-6E92-A5F0-FCCB98D7A0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29c8167df_0_0:notes">
            <a:extLst>
              <a:ext uri="{FF2B5EF4-FFF2-40B4-BE49-F238E27FC236}">
                <a16:creationId xmlns:a16="http://schemas.microsoft.com/office/drawing/2014/main" id="{C4211037-4C8C-692C-998E-87037E122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15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294afe249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294afe249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9fe3b41df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d9fe3b41df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d9fe3b41df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d9fe3b41df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9fe3b41df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d9fe3b41df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9fe3b41df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d9fe3b41df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d9fe3b41df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d9fe3b41df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d9fe3b41df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d9fe3b41df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9fe3b41df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d9fe3b41df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da7da5b01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da7da5b01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294afe24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d294afe249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d9fe3b41df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d9fe3b41df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d294afe249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d294afe249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>
          <a:extLst>
            <a:ext uri="{FF2B5EF4-FFF2-40B4-BE49-F238E27FC236}">
              <a16:creationId xmlns:a16="http://schemas.microsoft.com/office/drawing/2014/main" id="{166C99A8-3B3E-5ABA-543B-F0A512EF7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d294afe249_0_328:notes">
            <a:extLst>
              <a:ext uri="{FF2B5EF4-FFF2-40B4-BE49-F238E27FC236}">
                <a16:creationId xmlns:a16="http://schemas.microsoft.com/office/drawing/2014/main" id="{D691027A-E21F-6568-4DBE-C5CAFCBE6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d294afe249_0_328:notes">
            <a:extLst>
              <a:ext uri="{FF2B5EF4-FFF2-40B4-BE49-F238E27FC236}">
                <a16:creationId xmlns:a16="http://schemas.microsoft.com/office/drawing/2014/main" id="{D9AAE249-E04A-9D89-7EDB-8AC211FCCC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884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cffb473ab8_0_6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cffb473ab8_0_6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cffb473ab8_0_6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cffb473ab8_0_6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2cffb473ab8_0_7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2cffb473ab8_0_7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2cffb473ab8_0_7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2cffb473ab8_0_7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cffb473ab8_0_7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2cffb473ab8_0_7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2cffb473ab8_0_7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2cffb473ab8_0_7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2cffb473ab8_0_7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2cffb473ab8_0_7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D4C992BD-DE1F-2C1E-AACF-F07C3259D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9fe3b41df_0_445:notes">
            <a:extLst>
              <a:ext uri="{FF2B5EF4-FFF2-40B4-BE49-F238E27FC236}">
                <a16:creationId xmlns:a16="http://schemas.microsoft.com/office/drawing/2014/main" id="{BCEC6A6D-F3B7-270F-CBAA-362E8DD0F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d9fe3b41df_0_445:notes">
            <a:extLst>
              <a:ext uri="{FF2B5EF4-FFF2-40B4-BE49-F238E27FC236}">
                <a16:creationId xmlns:a16="http://schemas.microsoft.com/office/drawing/2014/main" id="{1D87AB98-4E9F-A0C4-3D86-7A441A58D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924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2cffb473ab8_0_8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2cffb473ab8_0_8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2cffb473ab8_0_8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" name="Google Shape;3168;g2cffb473ab8_0_8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cffb473ab8_0_9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8" name="Google Shape;3678;g2cffb473ab8_0_9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2cffb473ab8_0_9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8" name="Google Shape;4298;g2cffb473ab8_0_9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1" name="Google Shape;4891;g2cffb473ab8_0_10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2" name="Google Shape;4892;g2cffb473ab8_0_10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" name="Google Shape;5212;g2cffb473ab8_0_10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3" name="Google Shape;5213;g2cffb473ab8_0_10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2" name="Google Shape;5522;g2cffb473ab8_0_1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3" name="Google Shape;5523;g2cffb473ab8_0_1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1" name="Google Shape;5651;g2cffb473ab8_0_1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2" name="Google Shape;5652;g2cffb473ab8_0_11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g2cffb473ab8_0_1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6" name="Google Shape;5706;g2cffb473ab8_0_1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7" name="Google Shape;5927;g2cffb473ab8_0_1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8" name="Google Shape;5928;g2cffb473ab8_0_1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3E9793FF-F809-0750-A6D8-A3EDF9C14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9fe3b41df_0_445:notes">
            <a:extLst>
              <a:ext uri="{FF2B5EF4-FFF2-40B4-BE49-F238E27FC236}">
                <a16:creationId xmlns:a16="http://schemas.microsoft.com/office/drawing/2014/main" id="{AB9D5C89-2C40-3832-B634-29066C8CB7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d9fe3b41df_0_445:notes">
            <a:extLst>
              <a:ext uri="{FF2B5EF4-FFF2-40B4-BE49-F238E27FC236}">
                <a16:creationId xmlns:a16="http://schemas.microsoft.com/office/drawing/2014/main" id="{11F09491-9865-2751-6204-BAE3C5497C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84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" name="Google Shape;6225;g2cffb473ab8_0_11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6" name="Google Shape;6226;g2cffb473ab8_0_11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0" name="Google Shape;6510;g2cffb473ab8_0_11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1" name="Google Shape;6511;g2cffb473ab8_0_11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9" name="Google Shape;6869;g2cffb473ab8_0_12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0" name="Google Shape;6870;g2cffb473ab8_0_12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Google Shape;7175;g2cffb473ab8_0_12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6" name="Google Shape;7176;g2cffb473ab8_0_12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294afe249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294afe249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9fe3b41df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d9fe3b41df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A64C5CF6-9074-710B-8F84-C7BF81F32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29c8167df_0_0:notes">
            <a:extLst>
              <a:ext uri="{FF2B5EF4-FFF2-40B4-BE49-F238E27FC236}">
                <a16:creationId xmlns:a16="http://schemas.microsoft.com/office/drawing/2014/main" id="{ED2B6D04-35D3-C994-298A-1FDAFB7C3C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29c8167df_0_0:notes">
            <a:extLst>
              <a:ext uri="{FF2B5EF4-FFF2-40B4-BE49-F238E27FC236}">
                <a16:creationId xmlns:a16="http://schemas.microsoft.com/office/drawing/2014/main" id="{816CD1AB-500E-B3B3-8137-DAD57A056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12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3F7DBAD8-762A-45C2-37C5-665C2973A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294afe249_0_272:notes">
            <a:extLst>
              <a:ext uri="{FF2B5EF4-FFF2-40B4-BE49-F238E27FC236}">
                <a16:creationId xmlns:a16="http://schemas.microsoft.com/office/drawing/2014/main" id="{B306AC97-D472-C498-F037-5BD77D6489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294afe249_0_272:notes">
            <a:extLst>
              <a:ext uri="{FF2B5EF4-FFF2-40B4-BE49-F238E27FC236}">
                <a16:creationId xmlns:a16="http://schemas.microsoft.com/office/drawing/2014/main" id="{5320BB45-E5B8-7203-3B0A-9406AF9FF6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564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294afe24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294afe249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302875"/>
            <a:ext cx="4578900" cy="21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431125"/>
            <a:ext cx="4578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176475"/>
            <a:ext cx="9405000" cy="5320025"/>
            <a:chOff x="0" y="-176475"/>
            <a:chExt cx="9405000" cy="532002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0" y="-176475"/>
              <a:ext cx="2226100" cy="874800"/>
              <a:chOff x="0" y="-176475"/>
              <a:chExt cx="2226100" cy="8748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351300" y="-176475"/>
                <a:ext cx="874800" cy="87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61000" y="130475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5" name="Google Shape;15;p2"/>
              <p:cNvCxnSpPr/>
              <p:nvPr/>
            </p:nvCxnSpPr>
            <p:spPr>
              <a:xfrm>
                <a:off x="0" y="260950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" name="Google Shape;16;p2"/>
            <p:cNvGrpSpPr/>
            <p:nvPr/>
          </p:nvGrpSpPr>
          <p:grpSpPr>
            <a:xfrm>
              <a:off x="7354500" y="4621550"/>
              <a:ext cx="2050500" cy="522000"/>
              <a:chOff x="7354500" y="4621550"/>
              <a:chExt cx="2050500" cy="5220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8883000" y="4621550"/>
                <a:ext cx="522000" cy="52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354500" y="4752025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9" name="Google Shape;19;p2"/>
              <p:cNvCxnSpPr>
                <a:endCxn id="17" idx="6"/>
              </p:cNvCxnSpPr>
              <p:nvPr/>
            </p:nvCxnSpPr>
            <p:spPr>
              <a:xfrm>
                <a:off x="7354500" y="4882550"/>
                <a:ext cx="205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-261000" y="0"/>
            <a:ext cx="5260250" cy="5319900"/>
            <a:chOff x="-261000" y="0"/>
            <a:chExt cx="5260250" cy="53199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2773150" y="4445100"/>
              <a:ext cx="2226100" cy="874800"/>
              <a:chOff x="2773150" y="4445100"/>
              <a:chExt cx="2226100" cy="874800"/>
            </a:xfrm>
          </p:grpSpPr>
          <p:sp>
            <p:nvSpPr>
              <p:cNvPr id="114" name="Google Shape;114;p11"/>
              <p:cNvSpPr/>
              <p:nvPr/>
            </p:nvSpPr>
            <p:spPr>
              <a:xfrm>
                <a:off x="4124450" y="4445100"/>
                <a:ext cx="874800" cy="87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>
                <a:off x="3034150" y="4752050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16" name="Google Shape;116;p11"/>
              <p:cNvCxnSpPr/>
              <p:nvPr/>
            </p:nvCxnSpPr>
            <p:spPr>
              <a:xfrm>
                <a:off x="2773150" y="4882525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>
              <a:off x="-261000" y="0"/>
              <a:ext cx="2050500" cy="522000"/>
              <a:chOff x="-261000" y="0"/>
              <a:chExt cx="2050500" cy="522000"/>
            </a:xfrm>
          </p:grpSpPr>
          <p:sp>
            <p:nvSpPr>
              <p:cNvPr id="118" name="Google Shape;118;p11"/>
              <p:cNvSpPr/>
              <p:nvPr/>
            </p:nvSpPr>
            <p:spPr>
              <a:xfrm flipH="1">
                <a:off x="-261000" y="0"/>
                <a:ext cx="522000" cy="52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19" name="Google Shape;119;p11"/>
              <p:cNvSpPr/>
              <p:nvPr/>
            </p:nvSpPr>
            <p:spPr>
              <a:xfrm flipH="1">
                <a:off x="1528500" y="130475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20" name="Google Shape;120;p11"/>
              <p:cNvCxnSpPr>
                <a:endCxn id="118" idx="6"/>
              </p:cNvCxnSpPr>
              <p:nvPr/>
            </p:nvCxnSpPr>
            <p:spPr>
              <a:xfrm rot="10800000">
                <a:off x="-261000" y="261000"/>
                <a:ext cx="205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0" y="-451278"/>
            <a:ext cx="9586025" cy="6040428"/>
            <a:chOff x="0" y="-451278"/>
            <a:chExt cx="9586025" cy="6040428"/>
          </a:xfrm>
        </p:grpSpPr>
        <p:grpSp>
          <p:nvGrpSpPr>
            <p:cNvPr id="125" name="Google Shape;125;p13"/>
            <p:cNvGrpSpPr/>
            <p:nvPr/>
          </p:nvGrpSpPr>
          <p:grpSpPr>
            <a:xfrm>
              <a:off x="0" y="4351950"/>
              <a:ext cx="1789500" cy="1237200"/>
              <a:chOff x="0" y="4351950"/>
              <a:chExt cx="1789500" cy="1237200"/>
            </a:xfrm>
          </p:grpSpPr>
          <p:sp>
            <p:nvSpPr>
              <p:cNvPr id="126" name="Google Shape;126;p13"/>
              <p:cNvSpPr/>
              <p:nvPr/>
            </p:nvSpPr>
            <p:spPr>
              <a:xfrm>
                <a:off x="1528500" y="4776525"/>
                <a:ext cx="261000" cy="261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 rot="5400000">
                <a:off x="-261000" y="4840050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28" name="Google Shape;128;p13"/>
              <p:cNvCxnSpPr/>
              <p:nvPr/>
            </p:nvCxnSpPr>
            <p:spPr>
              <a:xfrm>
                <a:off x="0" y="4907025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" name="Google Shape;129;p13"/>
            <p:cNvGrpSpPr/>
            <p:nvPr/>
          </p:nvGrpSpPr>
          <p:grpSpPr>
            <a:xfrm>
              <a:off x="8711225" y="0"/>
              <a:ext cx="874800" cy="874800"/>
              <a:chOff x="8711225" y="0"/>
              <a:chExt cx="874800" cy="874800"/>
            </a:xfrm>
          </p:grpSpPr>
          <p:sp>
            <p:nvSpPr>
              <p:cNvPr id="130" name="Google Shape;130;p13"/>
              <p:cNvSpPr/>
              <p:nvPr/>
            </p:nvSpPr>
            <p:spPr>
              <a:xfrm>
                <a:off x="8711225" y="0"/>
                <a:ext cx="874800" cy="87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8887625" y="176400"/>
                <a:ext cx="522000" cy="522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32" name="Google Shape;132;p13"/>
              <p:cNvCxnSpPr>
                <a:stCxn id="130" idx="2"/>
                <a:endCxn id="130" idx="6"/>
              </p:cNvCxnSpPr>
              <p:nvPr/>
            </p:nvCxnSpPr>
            <p:spPr>
              <a:xfrm>
                <a:off x="8711225" y="437400"/>
                <a:ext cx="874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3" name="Google Shape;133;p13"/>
            <p:cNvGrpSpPr/>
            <p:nvPr/>
          </p:nvGrpSpPr>
          <p:grpSpPr>
            <a:xfrm>
              <a:off x="0" y="-451278"/>
              <a:ext cx="874800" cy="1023176"/>
              <a:chOff x="0" y="-451278"/>
              <a:chExt cx="874800" cy="1023176"/>
            </a:xfrm>
          </p:grpSpPr>
          <p:sp>
            <p:nvSpPr>
              <p:cNvPr id="134" name="Google Shape;134;p13"/>
              <p:cNvSpPr/>
              <p:nvPr/>
            </p:nvSpPr>
            <p:spPr>
              <a:xfrm>
                <a:off x="266050" y="229298"/>
                <a:ext cx="342600" cy="342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0" y="-451278"/>
                <a:ext cx="874800" cy="8748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8" name="Google Shape;138;p14"/>
          <p:cNvGrpSpPr/>
          <p:nvPr/>
        </p:nvGrpSpPr>
        <p:grpSpPr>
          <a:xfrm>
            <a:off x="227100" y="-187650"/>
            <a:ext cx="8916900" cy="5331250"/>
            <a:chOff x="227100" y="-187650"/>
            <a:chExt cx="8916900" cy="5331250"/>
          </a:xfrm>
        </p:grpSpPr>
        <p:grpSp>
          <p:nvGrpSpPr>
            <p:cNvPr id="139" name="Google Shape;139;p14"/>
            <p:cNvGrpSpPr/>
            <p:nvPr/>
          </p:nvGrpSpPr>
          <p:grpSpPr>
            <a:xfrm>
              <a:off x="7354500" y="4621600"/>
              <a:ext cx="1789501" cy="522000"/>
              <a:chOff x="7354500" y="4621600"/>
              <a:chExt cx="1789501" cy="52200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7354500" y="4621600"/>
                <a:ext cx="522000" cy="52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7484925" y="4752049"/>
                <a:ext cx="261000" cy="2610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8883000" y="4752050"/>
                <a:ext cx="261000" cy="261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43" name="Google Shape;143;p14"/>
              <p:cNvCxnSpPr/>
              <p:nvPr/>
            </p:nvCxnSpPr>
            <p:spPr>
              <a:xfrm>
                <a:off x="7354500" y="4882550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" name="Google Shape;144;p14"/>
            <p:cNvGrpSpPr/>
            <p:nvPr/>
          </p:nvGrpSpPr>
          <p:grpSpPr>
            <a:xfrm>
              <a:off x="227100" y="-187650"/>
              <a:ext cx="261000" cy="1977150"/>
              <a:chOff x="227100" y="-187650"/>
              <a:chExt cx="261000" cy="1977150"/>
            </a:xfrm>
          </p:grpSpPr>
          <p:sp>
            <p:nvSpPr>
              <p:cNvPr id="145" name="Google Shape;145;p14"/>
              <p:cNvSpPr/>
              <p:nvPr/>
            </p:nvSpPr>
            <p:spPr>
              <a:xfrm rot="5400000">
                <a:off x="-261000" y="300450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227100" y="1528500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47" name="Google Shape;147;p14"/>
              <p:cNvCxnSpPr/>
              <p:nvPr/>
            </p:nvCxnSpPr>
            <p:spPr>
              <a:xfrm>
                <a:off x="357600" y="0"/>
                <a:ext cx="0" cy="1789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150" name="Google Shape;150;p15"/>
          <p:cNvGrpSpPr/>
          <p:nvPr/>
        </p:nvGrpSpPr>
        <p:grpSpPr>
          <a:xfrm rot="10800000" flipH="1">
            <a:off x="-630975" y="0"/>
            <a:ext cx="9778723" cy="5006554"/>
            <a:chOff x="-630975" y="136950"/>
            <a:chExt cx="9778723" cy="5006554"/>
          </a:xfrm>
        </p:grpSpPr>
        <p:grpSp>
          <p:nvGrpSpPr>
            <p:cNvPr id="151" name="Google Shape;151;p15"/>
            <p:cNvGrpSpPr/>
            <p:nvPr/>
          </p:nvGrpSpPr>
          <p:grpSpPr>
            <a:xfrm rot="5400000">
              <a:off x="7966642" y="3962399"/>
              <a:ext cx="1789512" cy="572700"/>
              <a:chOff x="7354489" y="4596196"/>
              <a:chExt cx="1789512" cy="572700"/>
            </a:xfrm>
          </p:grpSpPr>
          <p:sp>
            <p:nvSpPr>
              <p:cNvPr id="152" name="Google Shape;152;p15"/>
              <p:cNvSpPr/>
              <p:nvPr/>
            </p:nvSpPr>
            <p:spPr>
              <a:xfrm rot="5400000">
                <a:off x="7354489" y="4596196"/>
                <a:ext cx="572700" cy="572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7510325" y="4752049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8883000" y="4752050"/>
                <a:ext cx="261000" cy="26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55" name="Google Shape;155;p15"/>
              <p:cNvCxnSpPr/>
              <p:nvPr/>
            </p:nvCxnSpPr>
            <p:spPr>
              <a:xfrm>
                <a:off x="7354500" y="4882550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6" name="Google Shape;156;p15"/>
            <p:cNvGrpSpPr/>
            <p:nvPr/>
          </p:nvGrpSpPr>
          <p:grpSpPr>
            <a:xfrm rot="-5400000">
              <a:off x="227100" y="-721125"/>
              <a:ext cx="261000" cy="1977150"/>
              <a:chOff x="227100" y="-187650"/>
              <a:chExt cx="261000" cy="1977150"/>
            </a:xfrm>
          </p:grpSpPr>
          <p:sp>
            <p:nvSpPr>
              <p:cNvPr id="157" name="Google Shape;157;p15"/>
              <p:cNvSpPr/>
              <p:nvPr/>
            </p:nvSpPr>
            <p:spPr>
              <a:xfrm rot="5400000">
                <a:off x="-261000" y="300450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27100" y="1528500"/>
                <a:ext cx="261000" cy="261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59" name="Google Shape;159;p15"/>
              <p:cNvCxnSpPr/>
              <p:nvPr/>
            </p:nvCxnSpPr>
            <p:spPr>
              <a:xfrm>
                <a:off x="357600" y="0"/>
                <a:ext cx="0" cy="1789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162" name="Google Shape;162;p16"/>
          <p:cNvGrpSpPr/>
          <p:nvPr/>
        </p:nvGrpSpPr>
        <p:grpSpPr>
          <a:xfrm rot="10800000">
            <a:off x="-1" y="0"/>
            <a:ext cx="9850167" cy="5006554"/>
            <a:chOff x="-630975" y="136950"/>
            <a:chExt cx="9850167" cy="5006554"/>
          </a:xfrm>
        </p:grpSpPr>
        <p:grpSp>
          <p:nvGrpSpPr>
            <p:cNvPr id="163" name="Google Shape;163;p16"/>
            <p:cNvGrpSpPr/>
            <p:nvPr/>
          </p:nvGrpSpPr>
          <p:grpSpPr>
            <a:xfrm rot="5400000">
              <a:off x="7966686" y="3890998"/>
              <a:ext cx="1789512" cy="715500"/>
              <a:chOff x="7354488" y="4524752"/>
              <a:chExt cx="1789512" cy="715500"/>
            </a:xfrm>
          </p:grpSpPr>
          <p:sp>
            <p:nvSpPr>
              <p:cNvPr id="164" name="Google Shape;164;p16"/>
              <p:cNvSpPr/>
              <p:nvPr/>
            </p:nvSpPr>
            <p:spPr>
              <a:xfrm rot="5400000">
                <a:off x="7354488" y="4524752"/>
                <a:ext cx="715500" cy="715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7581675" y="4752049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8883000" y="4752050"/>
                <a:ext cx="261000" cy="26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67" name="Google Shape;167;p16"/>
              <p:cNvCxnSpPr/>
              <p:nvPr/>
            </p:nvCxnSpPr>
            <p:spPr>
              <a:xfrm>
                <a:off x="7354500" y="4882550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8" name="Google Shape;168;p16"/>
            <p:cNvGrpSpPr/>
            <p:nvPr/>
          </p:nvGrpSpPr>
          <p:grpSpPr>
            <a:xfrm rot="-5400000">
              <a:off x="227100" y="-721125"/>
              <a:ext cx="261000" cy="1977150"/>
              <a:chOff x="227100" y="-187650"/>
              <a:chExt cx="261000" cy="1977150"/>
            </a:xfrm>
          </p:grpSpPr>
          <p:sp>
            <p:nvSpPr>
              <p:cNvPr id="169" name="Google Shape;169;p16"/>
              <p:cNvSpPr/>
              <p:nvPr/>
            </p:nvSpPr>
            <p:spPr>
              <a:xfrm rot="5400000">
                <a:off x="-261000" y="300450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227100" y="1528500"/>
                <a:ext cx="261000" cy="261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71" name="Google Shape;171;p16"/>
              <p:cNvCxnSpPr/>
              <p:nvPr/>
            </p:nvCxnSpPr>
            <p:spPr>
              <a:xfrm>
                <a:off x="357600" y="0"/>
                <a:ext cx="0" cy="1789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713225" y="1085107"/>
            <a:ext cx="77085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75" name="Google Shape;175;p17"/>
          <p:cNvGrpSpPr/>
          <p:nvPr/>
        </p:nvGrpSpPr>
        <p:grpSpPr>
          <a:xfrm>
            <a:off x="0" y="-3"/>
            <a:ext cx="9405000" cy="5594828"/>
            <a:chOff x="0" y="-3"/>
            <a:chExt cx="9405000" cy="5594828"/>
          </a:xfrm>
        </p:grpSpPr>
        <p:grpSp>
          <p:nvGrpSpPr>
            <p:cNvPr id="176" name="Google Shape;176;p17"/>
            <p:cNvGrpSpPr/>
            <p:nvPr/>
          </p:nvGrpSpPr>
          <p:grpSpPr>
            <a:xfrm rot="10800000" flipH="1">
              <a:off x="7354500" y="-3"/>
              <a:ext cx="2050500" cy="522000"/>
              <a:chOff x="7354500" y="4621550"/>
              <a:chExt cx="2050500" cy="522000"/>
            </a:xfrm>
          </p:grpSpPr>
          <p:sp>
            <p:nvSpPr>
              <p:cNvPr id="177" name="Google Shape;177;p17"/>
              <p:cNvSpPr/>
              <p:nvPr/>
            </p:nvSpPr>
            <p:spPr>
              <a:xfrm>
                <a:off x="8883000" y="4621550"/>
                <a:ext cx="522000" cy="522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7354500" y="4752025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79" name="Google Shape;179;p17"/>
              <p:cNvCxnSpPr>
                <a:endCxn id="177" idx="6"/>
              </p:cNvCxnSpPr>
              <p:nvPr/>
            </p:nvCxnSpPr>
            <p:spPr>
              <a:xfrm>
                <a:off x="7354500" y="4882550"/>
                <a:ext cx="205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0" name="Google Shape;180;p17"/>
            <p:cNvGrpSpPr/>
            <p:nvPr/>
          </p:nvGrpSpPr>
          <p:grpSpPr>
            <a:xfrm rot="10800000" flipH="1">
              <a:off x="0" y="4571649"/>
              <a:ext cx="874800" cy="1023176"/>
              <a:chOff x="0" y="-451278"/>
              <a:chExt cx="874800" cy="1023176"/>
            </a:xfrm>
          </p:grpSpPr>
          <p:sp>
            <p:nvSpPr>
              <p:cNvPr id="181" name="Google Shape;181;p17"/>
              <p:cNvSpPr/>
              <p:nvPr/>
            </p:nvSpPr>
            <p:spPr>
              <a:xfrm>
                <a:off x="266050" y="229298"/>
                <a:ext cx="342600" cy="34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0" y="-451278"/>
                <a:ext cx="874800" cy="8748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713225" y="1085107"/>
            <a:ext cx="77085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>
            <a:endParaRPr/>
          </a:p>
        </p:txBody>
      </p:sp>
      <p:grpSp>
        <p:nvGrpSpPr>
          <p:cNvPr id="191" name="Google Shape;191;p18"/>
          <p:cNvGrpSpPr/>
          <p:nvPr/>
        </p:nvGrpSpPr>
        <p:grpSpPr>
          <a:xfrm>
            <a:off x="-439000" y="0"/>
            <a:ext cx="874800" cy="874800"/>
            <a:chOff x="8711225" y="0"/>
            <a:chExt cx="874800" cy="874800"/>
          </a:xfrm>
        </p:grpSpPr>
        <p:sp>
          <p:nvSpPr>
            <p:cNvPr id="192" name="Google Shape;192;p18"/>
            <p:cNvSpPr/>
            <p:nvPr/>
          </p:nvSpPr>
          <p:spPr>
            <a:xfrm>
              <a:off x="8711225" y="0"/>
              <a:ext cx="874800" cy="87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8887625" y="176400"/>
              <a:ext cx="522000" cy="52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cxnSp>
          <p:nvCxnSpPr>
            <p:cNvPr id="194" name="Google Shape;194;p18"/>
            <p:cNvCxnSpPr>
              <a:stCxn id="192" idx="2"/>
              <a:endCxn id="192" idx="6"/>
            </p:cNvCxnSpPr>
            <p:nvPr/>
          </p:nvCxnSpPr>
          <p:spPr>
            <a:xfrm>
              <a:off x="8711225" y="437400"/>
              <a:ext cx="8748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ctrTitle"/>
          </p:nvPr>
        </p:nvSpPr>
        <p:spPr>
          <a:xfrm>
            <a:off x="4144900" y="585397"/>
            <a:ext cx="4284000" cy="9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1"/>
          </p:nvPr>
        </p:nvSpPr>
        <p:spPr>
          <a:xfrm>
            <a:off x="4144900" y="1458400"/>
            <a:ext cx="4284000" cy="11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4144900" y="3427364"/>
            <a:ext cx="3955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sz="1200"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199" name="Google Shape;199;p19"/>
          <p:cNvGrpSpPr/>
          <p:nvPr/>
        </p:nvGrpSpPr>
        <p:grpSpPr>
          <a:xfrm>
            <a:off x="-261000" y="-176475"/>
            <a:ext cx="9862200" cy="5319975"/>
            <a:chOff x="-261000" y="-176475"/>
            <a:chExt cx="9862200" cy="5319975"/>
          </a:xfrm>
        </p:grpSpPr>
        <p:grpSp>
          <p:nvGrpSpPr>
            <p:cNvPr id="200" name="Google Shape;200;p19"/>
            <p:cNvGrpSpPr/>
            <p:nvPr/>
          </p:nvGrpSpPr>
          <p:grpSpPr>
            <a:xfrm>
              <a:off x="-261000" y="4621500"/>
              <a:ext cx="2050500" cy="522000"/>
              <a:chOff x="-261000" y="0"/>
              <a:chExt cx="2050500" cy="522000"/>
            </a:xfrm>
          </p:grpSpPr>
          <p:sp>
            <p:nvSpPr>
              <p:cNvPr id="201" name="Google Shape;201;p19"/>
              <p:cNvSpPr/>
              <p:nvPr/>
            </p:nvSpPr>
            <p:spPr>
              <a:xfrm flipH="1">
                <a:off x="-261000" y="0"/>
                <a:ext cx="522000" cy="52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 flipH="1">
                <a:off x="1528500" y="130475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203" name="Google Shape;203;p19"/>
              <p:cNvCxnSpPr>
                <a:endCxn id="201" idx="6"/>
              </p:cNvCxnSpPr>
              <p:nvPr/>
            </p:nvCxnSpPr>
            <p:spPr>
              <a:xfrm rot="10800000">
                <a:off x="-261000" y="261000"/>
                <a:ext cx="205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4" name="Google Shape;204;p19"/>
            <p:cNvGrpSpPr/>
            <p:nvPr/>
          </p:nvGrpSpPr>
          <p:grpSpPr>
            <a:xfrm>
              <a:off x="7375100" y="-176475"/>
              <a:ext cx="2226100" cy="874800"/>
              <a:chOff x="0" y="-176475"/>
              <a:chExt cx="2226100" cy="874800"/>
            </a:xfrm>
          </p:grpSpPr>
          <p:sp>
            <p:nvSpPr>
              <p:cNvPr id="205" name="Google Shape;205;p19"/>
              <p:cNvSpPr/>
              <p:nvPr/>
            </p:nvSpPr>
            <p:spPr>
              <a:xfrm>
                <a:off x="1351300" y="-176475"/>
                <a:ext cx="874800" cy="87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261000" y="130475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207" name="Google Shape;207;p19"/>
              <p:cNvCxnSpPr/>
              <p:nvPr/>
            </p:nvCxnSpPr>
            <p:spPr>
              <a:xfrm>
                <a:off x="0" y="260950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0"/>
          <p:cNvGrpSpPr/>
          <p:nvPr/>
        </p:nvGrpSpPr>
        <p:grpSpPr>
          <a:xfrm rot="10800000" flipH="1">
            <a:off x="0" y="-24075"/>
            <a:ext cx="9405000" cy="5320025"/>
            <a:chOff x="0" y="-176475"/>
            <a:chExt cx="9405000" cy="5320025"/>
          </a:xfrm>
        </p:grpSpPr>
        <p:grpSp>
          <p:nvGrpSpPr>
            <p:cNvPr id="210" name="Google Shape;210;p20"/>
            <p:cNvGrpSpPr/>
            <p:nvPr/>
          </p:nvGrpSpPr>
          <p:grpSpPr>
            <a:xfrm>
              <a:off x="0" y="-176475"/>
              <a:ext cx="2226100" cy="874800"/>
              <a:chOff x="0" y="-176475"/>
              <a:chExt cx="2226100" cy="874800"/>
            </a:xfrm>
          </p:grpSpPr>
          <p:sp>
            <p:nvSpPr>
              <p:cNvPr id="211" name="Google Shape;211;p20"/>
              <p:cNvSpPr/>
              <p:nvPr/>
            </p:nvSpPr>
            <p:spPr>
              <a:xfrm>
                <a:off x="1351300" y="-176475"/>
                <a:ext cx="874800" cy="87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>
                <a:off x="261000" y="130475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213" name="Google Shape;213;p20"/>
              <p:cNvCxnSpPr/>
              <p:nvPr/>
            </p:nvCxnSpPr>
            <p:spPr>
              <a:xfrm>
                <a:off x="0" y="260950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4" name="Google Shape;214;p20"/>
            <p:cNvGrpSpPr/>
            <p:nvPr/>
          </p:nvGrpSpPr>
          <p:grpSpPr>
            <a:xfrm>
              <a:off x="7354500" y="4621550"/>
              <a:ext cx="2050500" cy="522000"/>
              <a:chOff x="7354500" y="4621550"/>
              <a:chExt cx="2050500" cy="522000"/>
            </a:xfrm>
          </p:grpSpPr>
          <p:sp>
            <p:nvSpPr>
              <p:cNvPr id="215" name="Google Shape;215;p20"/>
              <p:cNvSpPr/>
              <p:nvPr/>
            </p:nvSpPr>
            <p:spPr>
              <a:xfrm>
                <a:off x="8883000" y="4621550"/>
                <a:ext cx="522000" cy="52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16" name="Google Shape;216;p20"/>
              <p:cNvSpPr/>
              <p:nvPr/>
            </p:nvSpPr>
            <p:spPr>
              <a:xfrm>
                <a:off x="7354500" y="4752025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217" name="Google Shape;217;p20"/>
              <p:cNvCxnSpPr>
                <a:endCxn id="215" idx="6"/>
              </p:cNvCxnSpPr>
              <p:nvPr/>
            </p:nvCxnSpPr>
            <p:spPr>
              <a:xfrm>
                <a:off x="7354500" y="4882550"/>
                <a:ext cx="205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0" y="-176475"/>
            <a:ext cx="9405000" cy="5320025"/>
            <a:chOff x="0" y="-176475"/>
            <a:chExt cx="9405000" cy="5320025"/>
          </a:xfrm>
        </p:grpSpPr>
        <p:grpSp>
          <p:nvGrpSpPr>
            <p:cNvPr id="25" name="Google Shape;25;p3"/>
            <p:cNvGrpSpPr/>
            <p:nvPr/>
          </p:nvGrpSpPr>
          <p:grpSpPr>
            <a:xfrm>
              <a:off x="0" y="-176475"/>
              <a:ext cx="2226100" cy="874800"/>
              <a:chOff x="0" y="-176475"/>
              <a:chExt cx="2226100" cy="8748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1351300" y="-176475"/>
                <a:ext cx="874800" cy="87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261000" y="130475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28" name="Google Shape;28;p3"/>
              <p:cNvCxnSpPr/>
              <p:nvPr/>
            </p:nvCxnSpPr>
            <p:spPr>
              <a:xfrm>
                <a:off x="0" y="260950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" name="Google Shape;29;p3"/>
            <p:cNvGrpSpPr/>
            <p:nvPr/>
          </p:nvGrpSpPr>
          <p:grpSpPr>
            <a:xfrm>
              <a:off x="7354500" y="4621550"/>
              <a:ext cx="2050500" cy="522000"/>
              <a:chOff x="7354500" y="4621550"/>
              <a:chExt cx="2050500" cy="522000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8883000" y="4621550"/>
                <a:ext cx="522000" cy="52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7354500" y="4752025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32" name="Google Shape;32;p3"/>
              <p:cNvCxnSpPr>
                <a:endCxn id="30" idx="6"/>
              </p:cNvCxnSpPr>
              <p:nvPr/>
            </p:nvCxnSpPr>
            <p:spPr>
              <a:xfrm>
                <a:off x="7354500" y="4882550"/>
                <a:ext cx="205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1"/>
          <p:cNvGrpSpPr/>
          <p:nvPr/>
        </p:nvGrpSpPr>
        <p:grpSpPr>
          <a:xfrm rot="10800000" flipH="1">
            <a:off x="227100" y="-187650"/>
            <a:ext cx="8916900" cy="5507599"/>
            <a:chOff x="227100" y="-187650"/>
            <a:chExt cx="8916900" cy="5507599"/>
          </a:xfrm>
        </p:grpSpPr>
        <p:grpSp>
          <p:nvGrpSpPr>
            <p:cNvPr id="220" name="Google Shape;220;p21"/>
            <p:cNvGrpSpPr/>
            <p:nvPr/>
          </p:nvGrpSpPr>
          <p:grpSpPr>
            <a:xfrm>
              <a:off x="7354490" y="4445149"/>
              <a:ext cx="1789510" cy="874800"/>
              <a:chOff x="7354490" y="4445149"/>
              <a:chExt cx="1789510" cy="874800"/>
            </a:xfrm>
          </p:grpSpPr>
          <p:sp>
            <p:nvSpPr>
              <p:cNvPr id="221" name="Google Shape;221;p21"/>
              <p:cNvSpPr/>
              <p:nvPr/>
            </p:nvSpPr>
            <p:spPr>
              <a:xfrm>
                <a:off x="7354490" y="4445149"/>
                <a:ext cx="874800" cy="874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>
                <a:off x="7661375" y="4752049"/>
                <a:ext cx="261000" cy="2610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23" name="Google Shape;223;p21"/>
              <p:cNvSpPr/>
              <p:nvPr/>
            </p:nvSpPr>
            <p:spPr>
              <a:xfrm>
                <a:off x="8883000" y="4752050"/>
                <a:ext cx="261000" cy="261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224" name="Google Shape;224;p21"/>
              <p:cNvCxnSpPr/>
              <p:nvPr/>
            </p:nvCxnSpPr>
            <p:spPr>
              <a:xfrm>
                <a:off x="7354500" y="4882550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5" name="Google Shape;225;p21"/>
            <p:cNvGrpSpPr/>
            <p:nvPr/>
          </p:nvGrpSpPr>
          <p:grpSpPr>
            <a:xfrm>
              <a:off x="227100" y="-187650"/>
              <a:ext cx="261000" cy="1977150"/>
              <a:chOff x="227100" y="-187650"/>
              <a:chExt cx="261000" cy="1977150"/>
            </a:xfrm>
          </p:grpSpPr>
          <p:sp>
            <p:nvSpPr>
              <p:cNvPr id="226" name="Google Shape;226;p21"/>
              <p:cNvSpPr/>
              <p:nvPr/>
            </p:nvSpPr>
            <p:spPr>
              <a:xfrm rot="5400000">
                <a:off x="-261000" y="300450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227" name="Google Shape;227;p21"/>
              <p:cNvSpPr/>
              <p:nvPr/>
            </p:nvSpPr>
            <p:spPr>
              <a:xfrm>
                <a:off x="227100" y="1528500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228" name="Google Shape;228;p21"/>
              <p:cNvCxnSpPr/>
              <p:nvPr/>
            </p:nvCxnSpPr>
            <p:spPr>
              <a:xfrm>
                <a:off x="357600" y="0"/>
                <a:ext cx="0" cy="1789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" name="Google Shape;238;p2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113200"/>
            <a:ext cx="7704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-264543" y="-451278"/>
            <a:ext cx="9408544" cy="5594828"/>
            <a:chOff x="-264543" y="-451278"/>
            <a:chExt cx="9408544" cy="5594828"/>
          </a:xfrm>
        </p:grpSpPr>
        <p:sp>
          <p:nvSpPr>
            <p:cNvPr id="37" name="Google Shape;37;p4"/>
            <p:cNvSpPr/>
            <p:nvPr/>
          </p:nvSpPr>
          <p:spPr>
            <a:xfrm flipH="1">
              <a:off x="-264543" y="4621550"/>
              <a:ext cx="522000" cy="52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flipH="1">
              <a:off x="1524957" y="4752025"/>
              <a:ext cx="261000" cy="2610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cxnSp>
          <p:nvCxnSpPr>
            <p:cNvPr id="39" name="Google Shape;39;p4"/>
            <p:cNvCxnSpPr>
              <a:endCxn id="37" idx="6"/>
            </p:cNvCxnSpPr>
            <p:nvPr/>
          </p:nvCxnSpPr>
          <p:spPr>
            <a:xfrm rot="10800000">
              <a:off x="-264543" y="4882550"/>
              <a:ext cx="2050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" name="Google Shape;40;p4"/>
            <p:cNvGrpSpPr/>
            <p:nvPr/>
          </p:nvGrpSpPr>
          <p:grpSpPr>
            <a:xfrm>
              <a:off x="8269200" y="-451278"/>
              <a:ext cx="874800" cy="1023176"/>
              <a:chOff x="0" y="-451278"/>
              <a:chExt cx="874800" cy="1023176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266050" y="229298"/>
                <a:ext cx="342600" cy="34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0" y="-451278"/>
                <a:ext cx="874800" cy="874800"/>
              </a:xfrm>
              <a:prstGeom prst="ellips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227100" y="-187650"/>
            <a:ext cx="8916900" cy="5331250"/>
            <a:chOff x="227100" y="-187650"/>
            <a:chExt cx="8916900" cy="533125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7354489" y="4621600"/>
              <a:ext cx="1789511" cy="522000"/>
              <a:chOff x="7354489" y="4621600"/>
              <a:chExt cx="1789511" cy="522000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7354489" y="4621600"/>
                <a:ext cx="522000" cy="52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7484925" y="4752049"/>
                <a:ext cx="261000" cy="2610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8883000" y="4752050"/>
                <a:ext cx="261000" cy="261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54" name="Google Shape;54;p5"/>
              <p:cNvCxnSpPr/>
              <p:nvPr/>
            </p:nvCxnSpPr>
            <p:spPr>
              <a:xfrm>
                <a:off x="7354500" y="4882550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" name="Google Shape;55;p5"/>
            <p:cNvGrpSpPr/>
            <p:nvPr/>
          </p:nvGrpSpPr>
          <p:grpSpPr>
            <a:xfrm>
              <a:off x="227100" y="-187650"/>
              <a:ext cx="261000" cy="1977150"/>
              <a:chOff x="227100" y="-187650"/>
              <a:chExt cx="261000" cy="1977150"/>
            </a:xfrm>
          </p:grpSpPr>
          <p:sp>
            <p:nvSpPr>
              <p:cNvPr id="56" name="Google Shape;56;p5"/>
              <p:cNvSpPr/>
              <p:nvPr/>
            </p:nvSpPr>
            <p:spPr>
              <a:xfrm rot="5400000">
                <a:off x="-261000" y="300450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27100" y="1528500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58" name="Google Shape;58;p5"/>
              <p:cNvCxnSpPr/>
              <p:nvPr/>
            </p:nvCxnSpPr>
            <p:spPr>
              <a:xfrm>
                <a:off x="357600" y="0"/>
                <a:ext cx="0" cy="1789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-630975" y="136950"/>
            <a:ext cx="9778750" cy="5006554"/>
            <a:chOff x="-630975" y="136950"/>
            <a:chExt cx="9778750" cy="5006554"/>
          </a:xfrm>
        </p:grpSpPr>
        <p:grpSp>
          <p:nvGrpSpPr>
            <p:cNvPr id="62" name="Google Shape;62;p6"/>
            <p:cNvGrpSpPr/>
            <p:nvPr/>
          </p:nvGrpSpPr>
          <p:grpSpPr>
            <a:xfrm rot="5400000">
              <a:off x="7966673" y="3962402"/>
              <a:ext cx="1789504" cy="572700"/>
              <a:chOff x="7354496" y="4596170"/>
              <a:chExt cx="1789504" cy="572700"/>
            </a:xfrm>
          </p:grpSpPr>
          <p:sp>
            <p:nvSpPr>
              <p:cNvPr id="63" name="Google Shape;63;p6"/>
              <p:cNvSpPr/>
              <p:nvPr/>
            </p:nvSpPr>
            <p:spPr>
              <a:xfrm rot="-5400000">
                <a:off x="7354496" y="4596170"/>
                <a:ext cx="572700" cy="572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64" name="Google Shape;64;p6"/>
              <p:cNvSpPr/>
              <p:nvPr/>
            </p:nvSpPr>
            <p:spPr>
              <a:xfrm>
                <a:off x="7510350" y="4752049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65" name="Google Shape;65;p6"/>
              <p:cNvSpPr/>
              <p:nvPr/>
            </p:nvSpPr>
            <p:spPr>
              <a:xfrm>
                <a:off x="8883000" y="4752050"/>
                <a:ext cx="261000" cy="261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66" name="Google Shape;66;p6"/>
              <p:cNvCxnSpPr/>
              <p:nvPr/>
            </p:nvCxnSpPr>
            <p:spPr>
              <a:xfrm>
                <a:off x="7354500" y="4882550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7" name="Google Shape;67;p6"/>
            <p:cNvGrpSpPr/>
            <p:nvPr/>
          </p:nvGrpSpPr>
          <p:grpSpPr>
            <a:xfrm rot="-5400000">
              <a:off x="227100" y="-721125"/>
              <a:ext cx="261000" cy="1977150"/>
              <a:chOff x="227100" y="-187650"/>
              <a:chExt cx="261000" cy="1977150"/>
            </a:xfrm>
          </p:grpSpPr>
          <p:sp>
            <p:nvSpPr>
              <p:cNvPr id="68" name="Google Shape;68;p6"/>
              <p:cNvSpPr/>
              <p:nvPr/>
            </p:nvSpPr>
            <p:spPr>
              <a:xfrm rot="5400000">
                <a:off x="-261000" y="300450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227100" y="1528500"/>
                <a:ext cx="261000" cy="261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70" name="Google Shape;70;p6"/>
              <p:cNvCxnSpPr/>
              <p:nvPr/>
            </p:nvCxnSpPr>
            <p:spPr>
              <a:xfrm>
                <a:off x="357600" y="0"/>
                <a:ext cx="0" cy="1789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74" name="Google Shape;74;p7"/>
          <p:cNvGrpSpPr/>
          <p:nvPr/>
        </p:nvGrpSpPr>
        <p:grpSpPr>
          <a:xfrm>
            <a:off x="-630975" y="136950"/>
            <a:ext cx="9929770" cy="5006554"/>
            <a:chOff x="-630975" y="136950"/>
            <a:chExt cx="9929770" cy="5006554"/>
          </a:xfrm>
        </p:grpSpPr>
        <p:grpSp>
          <p:nvGrpSpPr>
            <p:cNvPr id="75" name="Google Shape;75;p7"/>
            <p:cNvGrpSpPr/>
            <p:nvPr/>
          </p:nvGrpSpPr>
          <p:grpSpPr>
            <a:xfrm rot="5400000">
              <a:off x="7966640" y="3811349"/>
              <a:ext cx="1789510" cy="874800"/>
              <a:chOff x="7354490" y="4445149"/>
              <a:chExt cx="1789510" cy="874800"/>
            </a:xfrm>
          </p:grpSpPr>
          <p:sp>
            <p:nvSpPr>
              <p:cNvPr id="76" name="Google Shape;76;p7"/>
              <p:cNvSpPr/>
              <p:nvPr/>
            </p:nvSpPr>
            <p:spPr>
              <a:xfrm>
                <a:off x="7354490" y="4445149"/>
                <a:ext cx="874800" cy="87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>
                <a:off x="7661375" y="4752049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>
                <a:off x="8883000" y="4752050"/>
                <a:ext cx="261000" cy="261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79" name="Google Shape;79;p7"/>
              <p:cNvCxnSpPr/>
              <p:nvPr/>
            </p:nvCxnSpPr>
            <p:spPr>
              <a:xfrm>
                <a:off x="7354500" y="4882550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0" name="Google Shape;80;p7"/>
            <p:cNvGrpSpPr/>
            <p:nvPr/>
          </p:nvGrpSpPr>
          <p:grpSpPr>
            <a:xfrm rot="-5400000">
              <a:off x="227100" y="-721125"/>
              <a:ext cx="261000" cy="1977150"/>
              <a:chOff x="227100" y="-187650"/>
              <a:chExt cx="261000" cy="1977150"/>
            </a:xfrm>
          </p:grpSpPr>
          <p:sp>
            <p:nvSpPr>
              <p:cNvPr id="81" name="Google Shape;81;p7"/>
              <p:cNvSpPr/>
              <p:nvPr/>
            </p:nvSpPr>
            <p:spPr>
              <a:xfrm rot="5400000">
                <a:off x="-261000" y="300450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227100" y="1528500"/>
                <a:ext cx="261000" cy="261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83" name="Google Shape;83;p7"/>
              <p:cNvCxnSpPr/>
              <p:nvPr/>
            </p:nvCxnSpPr>
            <p:spPr>
              <a:xfrm>
                <a:off x="357600" y="0"/>
                <a:ext cx="0" cy="1789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86" name="Google Shape;86;p8"/>
          <p:cNvGrpSpPr/>
          <p:nvPr/>
        </p:nvGrpSpPr>
        <p:grpSpPr>
          <a:xfrm>
            <a:off x="-261000" y="0"/>
            <a:ext cx="5260250" cy="5319900"/>
            <a:chOff x="-261000" y="0"/>
            <a:chExt cx="5260250" cy="5319900"/>
          </a:xfrm>
        </p:grpSpPr>
        <p:grpSp>
          <p:nvGrpSpPr>
            <p:cNvPr id="87" name="Google Shape;87;p8"/>
            <p:cNvGrpSpPr/>
            <p:nvPr/>
          </p:nvGrpSpPr>
          <p:grpSpPr>
            <a:xfrm>
              <a:off x="2773150" y="4445100"/>
              <a:ext cx="2226100" cy="874800"/>
              <a:chOff x="2773150" y="4445100"/>
              <a:chExt cx="2226100" cy="874800"/>
            </a:xfrm>
          </p:grpSpPr>
          <p:sp>
            <p:nvSpPr>
              <p:cNvPr id="88" name="Google Shape;88;p8"/>
              <p:cNvSpPr/>
              <p:nvPr/>
            </p:nvSpPr>
            <p:spPr>
              <a:xfrm>
                <a:off x="4124450" y="4445100"/>
                <a:ext cx="874800" cy="87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89" name="Google Shape;89;p8"/>
              <p:cNvSpPr/>
              <p:nvPr/>
            </p:nvSpPr>
            <p:spPr>
              <a:xfrm>
                <a:off x="3034150" y="4752050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90" name="Google Shape;90;p8"/>
              <p:cNvCxnSpPr/>
              <p:nvPr/>
            </p:nvCxnSpPr>
            <p:spPr>
              <a:xfrm>
                <a:off x="2773150" y="4882525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" name="Google Shape;91;p8"/>
            <p:cNvGrpSpPr/>
            <p:nvPr/>
          </p:nvGrpSpPr>
          <p:grpSpPr>
            <a:xfrm>
              <a:off x="-261000" y="0"/>
              <a:ext cx="2050500" cy="522000"/>
              <a:chOff x="-261000" y="0"/>
              <a:chExt cx="2050500" cy="522000"/>
            </a:xfrm>
          </p:grpSpPr>
          <p:sp>
            <p:nvSpPr>
              <p:cNvPr id="92" name="Google Shape;92;p8"/>
              <p:cNvSpPr/>
              <p:nvPr/>
            </p:nvSpPr>
            <p:spPr>
              <a:xfrm flipH="1">
                <a:off x="-261000" y="0"/>
                <a:ext cx="522000" cy="52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93" name="Google Shape;93;p8"/>
              <p:cNvSpPr/>
              <p:nvPr/>
            </p:nvSpPr>
            <p:spPr>
              <a:xfrm flipH="1">
                <a:off x="1528500" y="130475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94" name="Google Shape;94;p8"/>
              <p:cNvCxnSpPr>
                <a:endCxn id="92" idx="6"/>
              </p:cNvCxnSpPr>
              <p:nvPr/>
            </p:nvCxnSpPr>
            <p:spPr>
              <a:xfrm rot="10800000">
                <a:off x="-261000" y="261000"/>
                <a:ext cx="205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>
            <a:off x="-261000" y="0"/>
            <a:ext cx="5260250" cy="5319900"/>
            <a:chOff x="-261000" y="0"/>
            <a:chExt cx="5260250" cy="5319900"/>
          </a:xfrm>
        </p:grpSpPr>
        <p:grpSp>
          <p:nvGrpSpPr>
            <p:cNvPr id="99" name="Google Shape;99;p9"/>
            <p:cNvGrpSpPr/>
            <p:nvPr/>
          </p:nvGrpSpPr>
          <p:grpSpPr>
            <a:xfrm>
              <a:off x="2773150" y="4445100"/>
              <a:ext cx="2226100" cy="874800"/>
              <a:chOff x="2773150" y="4445100"/>
              <a:chExt cx="2226100" cy="874800"/>
            </a:xfrm>
          </p:grpSpPr>
          <p:sp>
            <p:nvSpPr>
              <p:cNvPr id="100" name="Google Shape;100;p9"/>
              <p:cNvSpPr/>
              <p:nvPr/>
            </p:nvSpPr>
            <p:spPr>
              <a:xfrm>
                <a:off x="4124450" y="4445100"/>
                <a:ext cx="874800" cy="87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01" name="Google Shape;101;p9"/>
              <p:cNvSpPr/>
              <p:nvPr/>
            </p:nvSpPr>
            <p:spPr>
              <a:xfrm>
                <a:off x="3034150" y="4752050"/>
                <a:ext cx="1237200" cy="2610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02" name="Google Shape;102;p9"/>
              <p:cNvCxnSpPr/>
              <p:nvPr/>
            </p:nvCxnSpPr>
            <p:spPr>
              <a:xfrm>
                <a:off x="2773150" y="4882525"/>
                <a:ext cx="1789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" name="Google Shape;103;p9"/>
            <p:cNvGrpSpPr/>
            <p:nvPr/>
          </p:nvGrpSpPr>
          <p:grpSpPr>
            <a:xfrm>
              <a:off x="-261000" y="0"/>
              <a:ext cx="2050500" cy="522000"/>
              <a:chOff x="-261000" y="0"/>
              <a:chExt cx="2050500" cy="522000"/>
            </a:xfrm>
          </p:grpSpPr>
          <p:sp>
            <p:nvSpPr>
              <p:cNvPr id="104" name="Google Shape;104;p9"/>
              <p:cNvSpPr/>
              <p:nvPr/>
            </p:nvSpPr>
            <p:spPr>
              <a:xfrm flipH="1">
                <a:off x="-261000" y="0"/>
                <a:ext cx="522000" cy="522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 flipH="1">
                <a:off x="1528500" y="130475"/>
                <a:ext cx="261000" cy="261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ind"/>
                  <a:ea typeface="Hind"/>
                  <a:cs typeface="Hind"/>
                  <a:sym typeface="Hind"/>
                </a:endParaRPr>
              </a:p>
            </p:txBody>
          </p:sp>
          <p:cxnSp>
            <p:nvCxnSpPr>
              <p:cNvPr id="106" name="Google Shape;106;p9"/>
              <p:cNvCxnSpPr>
                <a:endCxn id="104" idx="6"/>
              </p:cNvCxnSpPr>
              <p:nvPr/>
            </p:nvCxnSpPr>
            <p:spPr>
              <a:xfrm rot="10800000">
                <a:off x="-261000" y="261000"/>
                <a:ext cx="205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FF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FFF7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anjuan-sostenible.vercel.app/" TargetMode="External"/><Relationship Id="rId4" Type="http://schemas.openxmlformats.org/officeDocument/2006/relationships/hyperlink" Target="mailto:ids@uccuyo.edu.ar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3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3" Type="http://schemas.openxmlformats.org/officeDocument/2006/relationships/slide" Target="slide27.xml"/><Relationship Id="rId7" Type="http://schemas.openxmlformats.org/officeDocument/2006/relationships/slide" Target="slide30.xml"/><Relationship Id="rId12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www.videvo.net/?utm_source=slidesgo_template&amp;utm_medium=referral-link&amp;utm_campaign=sg_resources&amp;utm_content=videvo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" Target="slide36.xml"/><Relationship Id="rId11" Type="http://schemas.openxmlformats.org/officeDocument/2006/relationships/hyperlink" Target="http://bit.ly/33VAFh3" TargetMode="External"/><Relationship Id="rId5" Type="http://schemas.openxmlformats.org/officeDocument/2006/relationships/slide" Target="slide28.xml"/><Relationship Id="rId15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10" Type="http://schemas.openxmlformats.org/officeDocument/2006/relationships/hyperlink" Target="http://bit.ly/30B07Gq" TargetMode="External"/><Relationship Id="rId4" Type="http://schemas.openxmlformats.org/officeDocument/2006/relationships/slide" Target="slide24.xml"/><Relationship Id="rId9" Type="http://schemas.openxmlformats.org/officeDocument/2006/relationships/hyperlink" Target="https://bit.ly/3A1uf1Q" TargetMode="External"/><Relationship Id="rId14" Type="http://schemas.openxmlformats.org/officeDocument/2006/relationships/hyperlink" Target="https://storyset.com/?utm_source=slidesgo_template&amp;utm_medium=referral-link&amp;utm_campaign=promo-slide&amp;utm_term=slidesgo&amp;utm_content=storyse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packs/bioengineering-4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packs/chemistry-78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ctrTitle"/>
          </p:nvPr>
        </p:nvSpPr>
        <p:spPr>
          <a:xfrm>
            <a:off x="560628" y="2769637"/>
            <a:ext cx="4578900" cy="1300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j-lt"/>
              </a:rPr>
              <a:t>San Juan</a:t>
            </a:r>
            <a:r>
              <a:rPr lang="en" sz="4800" dirty="0">
                <a:solidFill>
                  <a:srgbClr val="02C071"/>
                </a:solidFill>
                <a:latin typeface="+mj-lt"/>
              </a:rPr>
              <a:t>+</a:t>
            </a:r>
            <a:r>
              <a:rPr lang="en" sz="4000" dirty="0">
                <a:latin typeface="+mj-lt"/>
              </a:rPr>
              <a:t> Sostenible</a:t>
            </a:r>
            <a:endParaRPr sz="4000" dirty="0">
              <a:latin typeface="+mj-lt"/>
            </a:endParaRPr>
          </a:p>
        </p:txBody>
      </p:sp>
      <p:sp>
        <p:nvSpPr>
          <p:cNvPr id="245" name="Google Shape;245;p26"/>
          <p:cNvSpPr txBox="1">
            <a:spLocks noGrp="1"/>
          </p:cNvSpPr>
          <p:nvPr>
            <p:ph type="subTitle" idx="1"/>
          </p:nvPr>
        </p:nvSpPr>
        <p:spPr>
          <a:xfrm>
            <a:off x="560628" y="3953402"/>
            <a:ext cx="4722139" cy="338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>
                    <a:lumMod val="50000"/>
                  </a:schemeClr>
                </a:solidFill>
              </a:rPr>
              <a:t>Anchipurac | San Juan | Argentina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26"/>
          <p:cNvSpPr/>
          <p:nvPr/>
        </p:nvSpPr>
        <p:spPr>
          <a:xfrm>
            <a:off x="2200073" y="-1970875"/>
            <a:ext cx="2736300" cy="2736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CB1305-D1D1-C445-63D4-189BE0E9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28" y="998298"/>
            <a:ext cx="2282222" cy="1312800"/>
          </a:xfrm>
          <a:prstGeom prst="rect">
            <a:avLst/>
          </a:prstGeom>
        </p:spPr>
      </p:pic>
      <p:sp>
        <p:nvSpPr>
          <p:cNvPr id="6" name="Google Shape;246;p26">
            <a:extLst>
              <a:ext uri="{FF2B5EF4-FFF2-40B4-BE49-F238E27FC236}">
                <a16:creationId xmlns:a16="http://schemas.microsoft.com/office/drawing/2014/main" id="{81911751-A5B9-03FA-2DC5-497F1A74CB41}"/>
              </a:ext>
            </a:extLst>
          </p:cNvPr>
          <p:cNvSpPr/>
          <p:nvPr/>
        </p:nvSpPr>
        <p:spPr>
          <a:xfrm>
            <a:off x="2960103" y="-386964"/>
            <a:ext cx="2736300" cy="2736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" name="Google Shape;245;p26">
            <a:extLst>
              <a:ext uri="{FF2B5EF4-FFF2-40B4-BE49-F238E27FC236}">
                <a16:creationId xmlns:a16="http://schemas.microsoft.com/office/drawing/2014/main" id="{F1B2C7CF-00BA-69D4-C1F8-DFDB91123F2C}"/>
              </a:ext>
            </a:extLst>
          </p:cNvPr>
          <p:cNvSpPr txBox="1">
            <a:spLocks/>
          </p:cNvSpPr>
          <p:nvPr/>
        </p:nvSpPr>
        <p:spPr>
          <a:xfrm>
            <a:off x="560628" y="4160481"/>
            <a:ext cx="4722139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s-ES" sz="1400" dirty="0">
                <a:solidFill>
                  <a:schemeClr val="accent5">
                    <a:lumMod val="50000"/>
                  </a:schemeClr>
                </a:solidFill>
              </a:rPr>
              <a:t>15 y 16 | </a:t>
            </a:r>
            <a:r>
              <a:rPr lang="es-ES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Mayo</a:t>
            </a:r>
            <a:r>
              <a:rPr lang="es-ES" sz="1400" dirty="0">
                <a:solidFill>
                  <a:schemeClr val="accent5">
                    <a:lumMod val="50000"/>
                  </a:schemeClr>
                </a:solidFill>
              </a:rPr>
              <a:t> | 2025</a:t>
            </a:r>
          </a:p>
          <a:p>
            <a:pPr marL="0" indent="0"/>
            <a:endParaRPr lang="es-ES" dirty="0"/>
          </a:p>
        </p:txBody>
      </p:sp>
      <p:sp>
        <p:nvSpPr>
          <p:cNvPr id="10" name="Google Shape;245;p26">
            <a:extLst>
              <a:ext uri="{FF2B5EF4-FFF2-40B4-BE49-F238E27FC236}">
                <a16:creationId xmlns:a16="http://schemas.microsoft.com/office/drawing/2014/main" id="{DF159667-73F3-6402-DE8B-549DBD096828}"/>
              </a:ext>
            </a:extLst>
          </p:cNvPr>
          <p:cNvSpPr txBox="1">
            <a:spLocks/>
          </p:cNvSpPr>
          <p:nvPr/>
        </p:nvSpPr>
        <p:spPr>
          <a:xfrm>
            <a:off x="539590" y="2349336"/>
            <a:ext cx="4722139" cy="33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s-ES" sz="2000" b="1" dirty="0">
                <a:latin typeface="+mj-lt"/>
              </a:rPr>
              <a:t>Congreso Internacional</a:t>
            </a:r>
          </a:p>
          <a:p>
            <a:pPr marL="0" indent="0"/>
            <a:endParaRPr lang="es-ES" sz="20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DE97830-A4CF-B72A-A11F-9DD1A3F5DA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84" r="19721"/>
          <a:stretch/>
        </p:blipFill>
        <p:spPr>
          <a:xfrm>
            <a:off x="4815748" y="0"/>
            <a:ext cx="432825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13C0E-E3AE-B9A5-2B85-D56D06E7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870"/>
            <a:ext cx="7704000" cy="572700"/>
          </a:xfrm>
        </p:spPr>
        <p:txBody>
          <a:bodyPr/>
          <a:lstStyle/>
          <a:p>
            <a:r>
              <a:rPr lang="es-AR" dirty="0">
                <a:latin typeface="+mj-lt"/>
              </a:rPr>
              <a:t>Programa</a:t>
            </a: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CC5D4F04-CC85-0E5E-9A0C-1FC763BD46D4}"/>
              </a:ext>
            </a:extLst>
          </p:cNvPr>
          <p:cNvGrpSpPr/>
          <p:nvPr/>
        </p:nvGrpSpPr>
        <p:grpSpPr>
          <a:xfrm>
            <a:off x="19050" y="4608630"/>
            <a:ext cx="2409120" cy="515822"/>
            <a:chOff x="-2834" y="4640388"/>
            <a:chExt cx="2409120" cy="515822"/>
          </a:xfrm>
        </p:grpSpPr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DA88FFD0-A1D9-0F0D-CB44-CDDEC29D0FC3}"/>
                </a:ext>
              </a:extLst>
            </p:cNvPr>
            <p:cNvSpPr/>
            <p:nvPr/>
          </p:nvSpPr>
          <p:spPr>
            <a:xfrm>
              <a:off x="-2834" y="4640388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95" name="Imagen 94">
              <a:extLst>
                <a:ext uri="{FF2B5EF4-FFF2-40B4-BE49-F238E27FC236}">
                  <a16:creationId xmlns:a16="http://schemas.microsoft.com/office/drawing/2014/main" id="{078DC60D-0AB9-C7E4-4A24-9CA3881CD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762" y="4654815"/>
              <a:ext cx="620878" cy="357147"/>
            </a:xfrm>
            <a:prstGeom prst="rect">
              <a:avLst/>
            </a:prstGeom>
          </p:spPr>
        </p:pic>
        <p:sp>
          <p:nvSpPr>
            <p:cNvPr id="96" name="Google Shape;244;p26">
              <a:extLst>
                <a:ext uri="{FF2B5EF4-FFF2-40B4-BE49-F238E27FC236}">
                  <a16:creationId xmlns:a16="http://schemas.microsoft.com/office/drawing/2014/main" id="{0F64BE9E-32AD-4C2C-8778-FD2DBE357B4A}"/>
                </a:ext>
              </a:extLst>
            </p:cNvPr>
            <p:cNvSpPr txBox="1">
              <a:spLocks/>
            </p:cNvSpPr>
            <p:nvPr/>
          </p:nvSpPr>
          <p:spPr>
            <a:xfrm>
              <a:off x="929640" y="4749976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sp>
        <p:nvSpPr>
          <p:cNvPr id="140" name="Título 1">
            <a:extLst>
              <a:ext uri="{FF2B5EF4-FFF2-40B4-BE49-F238E27FC236}">
                <a16:creationId xmlns:a16="http://schemas.microsoft.com/office/drawing/2014/main" id="{EBFBB8B9-55D6-7C72-D7AC-0F317454D756}"/>
              </a:ext>
            </a:extLst>
          </p:cNvPr>
          <p:cNvSpPr txBox="1">
            <a:spLocks/>
          </p:cNvSpPr>
          <p:nvPr/>
        </p:nvSpPr>
        <p:spPr>
          <a:xfrm>
            <a:off x="830131" y="716332"/>
            <a:ext cx="7704000" cy="50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s-AR" sz="2000" dirty="0">
                <a:latin typeface="+mj-lt"/>
              </a:rPr>
              <a:t>Jueves 15 de Mayo</a:t>
            </a:r>
          </a:p>
        </p:txBody>
      </p: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99BB638A-F877-B3A1-FAF0-1500763C24C0}"/>
              </a:ext>
            </a:extLst>
          </p:cNvPr>
          <p:cNvGrpSpPr/>
          <p:nvPr/>
        </p:nvGrpSpPr>
        <p:grpSpPr>
          <a:xfrm>
            <a:off x="1270551" y="1284933"/>
            <a:ext cx="2956461" cy="552357"/>
            <a:chOff x="858881" y="997401"/>
            <a:chExt cx="3568219" cy="552357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FFD69EC1-A9E2-71B9-E4ED-9F9CDF4CC97B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A93BE95A-D268-C1D5-5F10-6BD4FC7DE86C}"/>
                </a:ext>
              </a:extLst>
            </p:cNvPr>
            <p:cNvSpPr/>
            <p:nvPr/>
          </p:nvSpPr>
          <p:spPr>
            <a:xfrm>
              <a:off x="3764815" y="997401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E230327A-F64A-CDA6-AFBB-C00CF66FC55C}"/>
                </a:ext>
              </a:extLst>
            </p:cNvPr>
            <p:cNvSpPr txBox="1"/>
            <p:nvPr/>
          </p:nvSpPr>
          <p:spPr>
            <a:xfrm>
              <a:off x="3825998" y="1071859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09:00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09:45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0CDDAAB3-1030-E55B-E21C-B453859AF240}"/>
                </a:ext>
              </a:extLst>
            </p:cNvPr>
            <p:cNvSpPr txBox="1"/>
            <p:nvPr/>
          </p:nvSpPr>
          <p:spPr>
            <a:xfrm>
              <a:off x="867096" y="1014164"/>
              <a:ext cx="289592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ACREDITACIÓN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65E9693C-7347-B6AD-4D5F-A4727A46441F}"/>
                </a:ext>
              </a:extLst>
            </p:cNvPr>
            <p:cNvSpPr txBox="1"/>
            <p:nvPr/>
          </p:nvSpPr>
          <p:spPr>
            <a:xfrm>
              <a:off x="858881" y="1180426"/>
              <a:ext cx="28855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Recepción de asistentes y entrega de materiales.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F45142BF-BAE9-5CD8-EA3F-84A726414486}"/>
              </a:ext>
            </a:extLst>
          </p:cNvPr>
          <p:cNvGrpSpPr/>
          <p:nvPr/>
        </p:nvGrpSpPr>
        <p:grpSpPr>
          <a:xfrm>
            <a:off x="5016512" y="1837269"/>
            <a:ext cx="2956458" cy="527058"/>
            <a:chOff x="858885" y="997402"/>
            <a:chExt cx="3568215" cy="527058"/>
          </a:xfrm>
        </p:grpSpPr>
        <p:sp>
          <p:nvSpPr>
            <p:cNvPr id="142" name="Rectángulo: esquinas redondeadas 141">
              <a:extLst>
                <a:ext uri="{FF2B5EF4-FFF2-40B4-BE49-F238E27FC236}">
                  <a16:creationId xmlns:a16="http://schemas.microsoft.com/office/drawing/2014/main" id="{9DC8DBA2-8FF5-ADCC-8CB9-47B336731451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43" name="Rectángulo: esquinas redondeadas 142">
              <a:extLst>
                <a:ext uri="{FF2B5EF4-FFF2-40B4-BE49-F238E27FC236}">
                  <a16:creationId xmlns:a16="http://schemas.microsoft.com/office/drawing/2014/main" id="{0ECDAF33-9670-15CE-DB46-646E76E73CE2}"/>
                </a:ext>
              </a:extLst>
            </p:cNvPr>
            <p:cNvSpPr/>
            <p:nvPr/>
          </p:nvSpPr>
          <p:spPr>
            <a:xfrm>
              <a:off x="858885" y="1000477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44" name="CuadroTexto 143">
              <a:extLst>
                <a:ext uri="{FF2B5EF4-FFF2-40B4-BE49-F238E27FC236}">
                  <a16:creationId xmlns:a16="http://schemas.microsoft.com/office/drawing/2014/main" id="{22BE5F67-90B3-5303-836C-C65B1D879E74}"/>
                </a:ext>
              </a:extLst>
            </p:cNvPr>
            <p:cNvSpPr txBox="1"/>
            <p:nvPr/>
          </p:nvSpPr>
          <p:spPr>
            <a:xfrm>
              <a:off x="920068" y="1074935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09:45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10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:30</a:t>
              </a:r>
            </a:p>
          </p:txBody>
        </p:sp>
        <p:sp>
          <p:nvSpPr>
            <p:cNvPr id="145" name="CuadroTexto 144">
              <a:extLst>
                <a:ext uri="{FF2B5EF4-FFF2-40B4-BE49-F238E27FC236}">
                  <a16:creationId xmlns:a16="http://schemas.microsoft.com/office/drawing/2014/main" id="{6C51EA82-2716-569B-E459-6F042BBDCDA5}"/>
                </a:ext>
              </a:extLst>
            </p:cNvPr>
            <p:cNvSpPr txBox="1"/>
            <p:nvPr/>
          </p:nvSpPr>
          <p:spPr>
            <a:xfrm>
              <a:off x="1531174" y="997783"/>
              <a:ext cx="289592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ACTO APERTURA</a:t>
              </a:r>
            </a:p>
          </p:txBody>
        </p: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0D510938-E402-6807-D87B-E0ACDA98D3B3}"/>
                </a:ext>
              </a:extLst>
            </p:cNvPr>
            <p:cNvSpPr txBox="1"/>
            <p:nvPr/>
          </p:nvSpPr>
          <p:spPr>
            <a:xfrm>
              <a:off x="1530229" y="1152053"/>
              <a:ext cx="28855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Bienvenida de la Rectora UCCuyo, Vicerrector y Ministro de la Producción.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24957903-3D85-5076-2E1A-76CA679DA4E1}"/>
              </a:ext>
            </a:extLst>
          </p:cNvPr>
          <p:cNvGrpSpPr/>
          <p:nvPr/>
        </p:nvGrpSpPr>
        <p:grpSpPr>
          <a:xfrm>
            <a:off x="1277358" y="2403185"/>
            <a:ext cx="2956461" cy="523984"/>
            <a:chOff x="858881" y="997401"/>
            <a:chExt cx="3568219" cy="523984"/>
          </a:xfrm>
        </p:grpSpPr>
        <p:sp>
          <p:nvSpPr>
            <p:cNvPr id="148" name="Rectángulo: esquinas redondeadas 147">
              <a:extLst>
                <a:ext uri="{FF2B5EF4-FFF2-40B4-BE49-F238E27FC236}">
                  <a16:creationId xmlns:a16="http://schemas.microsoft.com/office/drawing/2014/main" id="{9D8BE167-7D0B-CAA0-58ED-F14AF0D5F5D0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49" name="Rectángulo: esquinas redondeadas 148">
              <a:extLst>
                <a:ext uri="{FF2B5EF4-FFF2-40B4-BE49-F238E27FC236}">
                  <a16:creationId xmlns:a16="http://schemas.microsoft.com/office/drawing/2014/main" id="{20248B18-659E-8822-67C8-40D4CD066EFF}"/>
                </a:ext>
              </a:extLst>
            </p:cNvPr>
            <p:cNvSpPr/>
            <p:nvPr/>
          </p:nvSpPr>
          <p:spPr>
            <a:xfrm>
              <a:off x="3764815" y="997401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181DFAF1-3536-2627-8409-220333532C80}"/>
                </a:ext>
              </a:extLst>
            </p:cNvPr>
            <p:cNvSpPr txBox="1"/>
            <p:nvPr/>
          </p:nvSpPr>
          <p:spPr>
            <a:xfrm>
              <a:off x="3825998" y="1071859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10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:30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11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:15</a:t>
              </a:r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612318AF-564A-A4CA-A20C-FA85779F2126}"/>
                </a:ext>
              </a:extLst>
            </p:cNvPr>
            <p:cNvSpPr txBox="1"/>
            <p:nvPr/>
          </p:nvSpPr>
          <p:spPr>
            <a:xfrm>
              <a:off x="867096" y="1014164"/>
              <a:ext cx="289592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PANEL 1 | EJE TEMÁTICO 1</a:t>
              </a:r>
            </a:p>
          </p:txBody>
        </p: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AC2F67B7-2CFB-2F07-F678-6AEDC6E43E4A}"/>
                </a:ext>
              </a:extLst>
            </p:cNvPr>
            <p:cNvSpPr txBox="1"/>
            <p:nvPr/>
          </p:nvSpPr>
          <p:spPr>
            <a:xfrm>
              <a:off x="858881" y="1180426"/>
              <a:ext cx="288558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/>
                  </a:solidFill>
                  <a:latin typeface="+mn-lt"/>
                </a:rPr>
                <a:t>SOSTENIBILIDAD MODELO DE GESTIÓN</a:t>
              </a:r>
            </a:p>
          </p:txBody>
        </p:sp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22FACDE3-44AE-7D44-0049-797C73222A6A}"/>
              </a:ext>
            </a:extLst>
          </p:cNvPr>
          <p:cNvGrpSpPr/>
          <p:nvPr/>
        </p:nvGrpSpPr>
        <p:grpSpPr>
          <a:xfrm>
            <a:off x="5023319" y="2955521"/>
            <a:ext cx="2956458" cy="527058"/>
            <a:chOff x="858885" y="997402"/>
            <a:chExt cx="3568215" cy="527058"/>
          </a:xfrm>
        </p:grpSpPr>
        <p:sp>
          <p:nvSpPr>
            <p:cNvPr id="154" name="Rectángulo: esquinas redondeadas 153">
              <a:extLst>
                <a:ext uri="{FF2B5EF4-FFF2-40B4-BE49-F238E27FC236}">
                  <a16:creationId xmlns:a16="http://schemas.microsoft.com/office/drawing/2014/main" id="{0A8A1831-150F-6CF6-EFD7-752D6CD7F753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55" name="Rectángulo: esquinas redondeadas 154">
              <a:extLst>
                <a:ext uri="{FF2B5EF4-FFF2-40B4-BE49-F238E27FC236}">
                  <a16:creationId xmlns:a16="http://schemas.microsoft.com/office/drawing/2014/main" id="{40E8520E-7405-BB63-8E22-E1C75EFB44A4}"/>
                </a:ext>
              </a:extLst>
            </p:cNvPr>
            <p:cNvSpPr/>
            <p:nvPr/>
          </p:nvSpPr>
          <p:spPr>
            <a:xfrm>
              <a:off x="858885" y="1000477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56" name="CuadroTexto 155">
              <a:extLst>
                <a:ext uri="{FF2B5EF4-FFF2-40B4-BE49-F238E27FC236}">
                  <a16:creationId xmlns:a16="http://schemas.microsoft.com/office/drawing/2014/main" id="{B35B402A-A836-E76E-2180-6410342B11E0}"/>
                </a:ext>
              </a:extLst>
            </p:cNvPr>
            <p:cNvSpPr txBox="1"/>
            <p:nvPr/>
          </p:nvSpPr>
          <p:spPr>
            <a:xfrm>
              <a:off x="920068" y="1074935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11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:15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11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:30</a:t>
              </a:r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40B11028-567F-32EF-6ABC-5C5D30F53826}"/>
                </a:ext>
              </a:extLst>
            </p:cNvPr>
            <p:cNvSpPr txBox="1"/>
            <p:nvPr/>
          </p:nvSpPr>
          <p:spPr>
            <a:xfrm>
              <a:off x="1531174" y="997783"/>
              <a:ext cx="289592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COFFE BREAK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74542F98-9EEA-AAD8-AA84-D378EC3DBB4E}"/>
                </a:ext>
              </a:extLst>
            </p:cNvPr>
            <p:cNvSpPr txBox="1"/>
            <p:nvPr/>
          </p:nvSpPr>
          <p:spPr>
            <a:xfrm>
              <a:off x="1530229" y="1152053"/>
              <a:ext cx="288558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Espacio para </a:t>
              </a:r>
              <a:r>
                <a:rPr lang="es-ES" sz="900" dirty="0" err="1">
                  <a:solidFill>
                    <a:schemeClr val="bg1"/>
                  </a:solidFill>
                  <a:latin typeface="+mn-lt"/>
                </a:rPr>
                <a:t>networking</a:t>
              </a:r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 y descanso.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59" name="Grupo 158">
            <a:extLst>
              <a:ext uri="{FF2B5EF4-FFF2-40B4-BE49-F238E27FC236}">
                <a16:creationId xmlns:a16="http://schemas.microsoft.com/office/drawing/2014/main" id="{7FAF3777-789F-EC3B-115E-B390FB847B12}"/>
              </a:ext>
            </a:extLst>
          </p:cNvPr>
          <p:cNvGrpSpPr/>
          <p:nvPr/>
        </p:nvGrpSpPr>
        <p:grpSpPr>
          <a:xfrm>
            <a:off x="1270550" y="3446791"/>
            <a:ext cx="2956461" cy="552357"/>
            <a:chOff x="858881" y="997401"/>
            <a:chExt cx="3568219" cy="552357"/>
          </a:xfrm>
        </p:grpSpPr>
        <p:sp>
          <p:nvSpPr>
            <p:cNvPr id="160" name="Rectángulo: esquinas redondeadas 159">
              <a:extLst>
                <a:ext uri="{FF2B5EF4-FFF2-40B4-BE49-F238E27FC236}">
                  <a16:creationId xmlns:a16="http://schemas.microsoft.com/office/drawing/2014/main" id="{DE779492-10B7-F3CB-3505-D70B050D301C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61" name="Rectángulo: esquinas redondeadas 160">
              <a:extLst>
                <a:ext uri="{FF2B5EF4-FFF2-40B4-BE49-F238E27FC236}">
                  <a16:creationId xmlns:a16="http://schemas.microsoft.com/office/drawing/2014/main" id="{9955183B-6D44-4605-8F68-466C42BF3D60}"/>
                </a:ext>
              </a:extLst>
            </p:cNvPr>
            <p:cNvSpPr/>
            <p:nvPr/>
          </p:nvSpPr>
          <p:spPr>
            <a:xfrm>
              <a:off x="3764815" y="997401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62" name="CuadroTexto 161">
              <a:extLst>
                <a:ext uri="{FF2B5EF4-FFF2-40B4-BE49-F238E27FC236}">
                  <a16:creationId xmlns:a16="http://schemas.microsoft.com/office/drawing/2014/main" id="{AE3EC981-50BB-480F-BE42-E3FA0AF2B7A9}"/>
                </a:ext>
              </a:extLst>
            </p:cNvPr>
            <p:cNvSpPr txBox="1"/>
            <p:nvPr/>
          </p:nvSpPr>
          <p:spPr>
            <a:xfrm>
              <a:off x="3825998" y="1071859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11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:30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12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:10</a:t>
              </a:r>
            </a:p>
          </p:txBody>
        </p:sp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C5EEF7CD-6327-F82F-5E4D-16E04DB3EAD3}"/>
                </a:ext>
              </a:extLst>
            </p:cNvPr>
            <p:cNvSpPr txBox="1"/>
            <p:nvPr/>
          </p:nvSpPr>
          <p:spPr>
            <a:xfrm>
              <a:off x="867096" y="1014164"/>
              <a:ext cx="289592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EXPOSICIONES DE TRABAJOS</a:t>
              </a:r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438E46FB-9825-94D6-6C35-6A9DD0F732DE}"/>
                </a:ext>
              </a:extLst>
            </p:cNvPr>
            <p:cNvSpPr txBox="1"/>
            <p:nvPr/>
          </p:nvSpPr>
          <p:spPr>
            <a:xfrm>
              <a:off x="858881" y="1180426"/>
              <a:ext cx="28855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Investigadores presentarán sus estudios sobre sostenibilidad y gestión.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A275F04B-60F7-59ED-3C13-23242563D00B}"/>
              </a:ext>
            </a:extLst>
          </p:cNvPr>
          <p:cNvGrpSpPr/>
          <p:nvPr/>
        </p:nvGrpSpPr>
        <p:grpSpPr>
          <a:xfrm>
            <a:off x="5016511" y="3999127"/>
            <a:ext cx="2956458" cy="527058"/>
            <a:chOff x="858885" y="997402"/>
            <a:chExt cx="3568215" cy="527058"/>
          </a:xfrm>
        </p:grpSpPr>
        <p:sp>
          <p:nvSpPr>
            <p:cNvPr id="166" name="Rectángulo: esquinas redondeadas 165">
              <a:extLst>
                <a:ext uri="{FF2B5EF4-FFF2-40B4-BE49-F238E27FC236}">
                  <a16:creationId xmlns:a16="http://schemas.microsoft.com/office/drawing/2014/main" id="{95978257-5F4C-24AB-0723-4AB293E5671C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67" name="Rectángulo: esquinas redondeadas 166">
              <a:extLst>
                <a:ext uri="{FF2B5EF4-FFF2-40B4-BE49-F238E27FC236}">
                  <a16:creationId xmlns:a16="http://schemas.microsoft.com/office/drawing/2014/main" id="{1B453300-FA25-6FF5-A586-CE0844756CE2}"/>
                </a:ext>
              </a:extLst>
            </p:cNvPr>
            <p:cNvSpPr/>
            <p:nvPr/>
          </p:nvSpPr>
          <p:spPr>
            <a:xfrm>
              <a:off x="858885" y="1000477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DF6F91A0-2F7E-3152-240F-84AE2698BF1D}"/>
                </a:ext>
              </a:extLst>
            </p:cNvPr>
            <p:cNvSpPr txBox="1"/>
            <p:nvPr/>
          </p:nvSpPr>
          <p:spPr>
            <a:xfrm>
              <a:off x="920068" y="1074935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12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:10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13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D69E213F-208A-F4D6-B830-E5D70401BAA1}"/>
                </a:ext>
              </a:extLst>
            </p:cNvPr>
            <p:cNvSpPr txBox="1"/>
            <p:nvPr/>
          </p:nvSpPr>
          <p:spPr>
            <a:xfrm>
              <a:off x="1531174" y="997783"/>
              <a:ext cx="289592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CONFERENCIA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71A88A8A-3396-9923-8635-4DBC15061D4D}"/>
                </a:ext>
              </a:extLst>
            </p:cNvPr>
            <p:cNvSpPr txBox="1"/>
            <p:nvPr/>
          </p:nvSpPr>
          <p:spPr>
            <a:xfrm>
              <a:off x="1530229" y="1152053"/>
              <a:ext cx="28855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PhD. Frederic Marimon hablará sobre estrategias de calidad y sostenibilidad.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200A6BE4-88F5-65C9-34F4-F5576A38D70F}"/>
              </a:ext>
            </a:extLst>
          </p:cNvPr>
          <p:cNvSpPr txBox="1"/>
          <p:nvPr/>
        </p:nvSpPr>
        <p:spPr>
          <a:xfrm>
            <a:off x="4099129" y="4835697"/>
            <a:ext cx="100584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1600" b="1" dirty="0">
                <a:solidFill>
                  <a:schemeClr val="tx1"/>
                </a:solidFill>
                <a:effectLst/>
                <a:latin typeface="+mn-lt"/>
              </a:rPr>
              <a:t>BRUNCH</a:t>
            </a:r>
          </a:p>
        </p:txBody>
      </p:sp>
      <p:sp>
        <p:nvSpPr>
          <p:cNvPr id="175" name="Google Shape;2161;p51">
            <a:extLst>
              <a:ext uri="{FF2B5EF4-FFF2-40B4-BE49-F238E27FC236}">
                <a16:creationId xmlns:a16="http://schemas.microsoft.com/office/drawing/2014/main" id="{DD82DD16-F0AC-4CEC-AACD-7146B7773610}"/>
              </a:ext>
            </a:extLst>
          </p:cNvPr>
          <p:cNvSpPr/>
          <p:nvPr/>
        </p:nvSpPr>
        <p:spPr>
          <a:xfrm rot="10800000">
            <a:off x="4290592" y="1154686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2161;p51">
            <a:extLst>
              <a:ext uri="{FF2B5EF4-FFF2-40B4-BE49-F238E27FC236}">
                <a16:creationId xmlns:a16="http://schemas.microsoft.com/office/drawing/2014/main" id="{977E4C42-8B37-74E9-74EE-0B16D4008E79}"/>
              </a:ext>
            </a:extLst>
          </p:cNvPr>
          <p:cNvSpPr/>
          <p:nvPr/>
        </p:nvSpPr>
        <p:spPr>
          <a:xfrm rot="10800000">
            <a:off x="4282479" y="2264828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2161;p51">
            <a:extLst>
              <a:ext uri="{FF2B5EF4-FFF2-40B4-BE49-F238E27FC236}">
                <a16:creationId xmlns:a16="http://schemas.microsoft.com/office/drawing/2014/main" id="{3776DF57-F033-4A94-FE33-A6D3ECACC938}"/>
              </a:ext>
            </a:extLst>
          </p:cNvPr>
          <p:cNvSpPr/>
          <p:nvPr/>
        </p:nvSpPr>
        <p:spPr>
          <a:xfrm rot="10800000">
            <a:off x="4290592" y="3312993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2161;p51">
            <a:extLst>
              <a:ext uri="{FF2B5EF4-FFF2-40B4-BE49-F238E27FC236}">
                <a16:creationId xmlns:a16="http://schemas.microsoft.com/office/drawing/2014/main" id="{45B8C9F7-0B12-E9F3-1AEE-4431A6FBE6CF}"/>
              </a:ext>
            </a:extLst>
          </p:cNvPr>
          <p:cNvSpPr/>
          <p:nvPr/>
        </p:nvSpPr>
        <p:spPr>
          <a:xfrm rot="10800000" flipH="1">
            <a:off x="4569873" y="1694007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2161;p51">
            <a:extLst>
              <a:ext uri="{FF2B5EF4-FFF2-40B4-BE49-F238E27FC236}">
                <a16:creationId xmlns:a16="http://schemas.microsoft.com/office/drawing/2014/main" id="{FADB1EF7-C865-03E7-8C62-27FA62D74105}"/>
              </a:ext>
            </a:extLst>
          </p:cNvPr>
          <p:cNvSpPr/>
          <p:nvPr/>
        </p:nvSpPr>
        <p:spPr>
          <a:xfrm rot="10800000" flipH="1">
            <a:off x="4561589" y="2798907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2161;p51">
            <a:extLst>
              <a:ext uri="{FF2B5EF4-FFF2-40B4-BE49-F238E27FC236}">
                <a16:creationId xmlns:a16="http://schemas.microsoft.com/office/drawing/2014/main" id="{9F6B424F-F21E-163B-B73B-383779C0A4BF}"/>
              </a:ext>
            </a:extLst>
          </p:cNvPr>
          <p:cNvSpPr/>
          <p:nvPr/>
        </p:nvSpPr>
        <p:spPr>
          <a:xfrm rot="10800000" flipH="1">
            <a:off x="4562341" y="3864654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Rectángulo 180">
            <a:extLst>
              <a:ext uri="{FF2B5EF4-FFF2-40B4-BE49-F238E27FC236}">
                <a16:creationId xmlns:a16="http://schemas.microsoft.com/office/drawing/2014/main" id="{EF71ACD5-2E2F-0B9E-934F-DAD7786E7200}"/>
              </a:ext>
            </a:extLst>
          </p:cNvPr>
          <p:cNvSpPr/>
          <p:nvPr/>
        </p:nvSpPr>
        <p:spPr>
          <a:xfrm>
            <a:off x="4560820" y="1154686"/>
            <a:ext cx="106949" cy="34169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3" name="Flecha: hacia abajo 182">
            <a:extLst>
              <a:ext uri="{FF2B5EF4-FFF2-40B4-BE49-F238E27FC236}">
                <a16:creationId xmlns:a16="http://schemas.microsoft.com/office/drawing/2014/main" id="{95BC62D4-6332-94FC-5B96-28A68DC198EC}"/>
              </a:ext>
            </a:extLst>
          </p:cNvPr>
          <p:cNvSpPr/>
          <p:nvPr/>
        </p:nvSpPr>
        <p:spPr>
          <a:xfrm>
            <a:off x="4509806" y="4571678"/>
            <a:ext cx="208975" cy="27222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84" name="Grupo 183">
            <a:extLst>
              <a:ext uri="{FF2B5EF4-FFF2-40B4-BE49-F238E27FC236}">
                <a16:creationId xmlns:a16="http://schemas.microsoft.com/office/drawing/2014/main" id="{F678A01F-8069-158C-AF7F-0D7B9B62E1E9}"/>
              </a:ext>
            </a:extLst>
          </p:cNvPr>
          <p:cNvGrpSpPr/>
          <p:nvPr/>
        </p:nvGrpSpPr>
        <p:grpSpPr>
          <a:xfrm>
            <a:off x="5655060" y="4625008"/>
            <a:ext cx="3321800" cy="378620"/>
            <a:chOff x="5441890" y="4654815"/>
            <a:chExt cx="3325635" cy="391186"/>
          </a:xfrm>
        </p:grpSpPr>
        <p:pic>
          <p:nvPicPr>
            <p:cNvPr id="185" name="Imagen 184">
              <a:extLst>
                <a:ext uri="{FF2B5EF4-FFF2-40B4-BE49-F238E27FC236}">
                  <a16:creationId xmlns:a16="http://schemas.microsoft.com/office/drawing/2014/main" id="{DAF878D6-A013-01C2-0C58-7A40DBF7B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36567" y="4776077"/>
              <a:ext cx="768467" cy="269924"/>
            </a:xfrm>
            <a:prstGeom prst="rect">
              <a:avLst/>
            </a:prstGeom>
          </p:spPr>
        </p:pic>
        <p:pic>
          <p:nvPicPr>
            <p:cNvPr id="186" name="Imagen 185">
              <a:extLst>
                <a:ext uri="{FF2B5EF4-FFF2-40B4-BE49-F238E27FC236}">
                  <a16:creationId xmlns:a16="http://schemas.microsoft.com/office/drawing/2014/main" id="{DA8A78EF-AA13-9E26-3FC6-F37A75C98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08520" y="4654815"/>
              <a:ext cx="768468" cy="344788"/>
            </a:xfrm>
            <a:prstGeom prst="rect">
              <a:avLst/>
            </a:prstGeom>
          </p:spPr>
        </p:pic>
        <p:pic>
          <p:nvPicPr>
            <p:cNvPr id="187" name="Imagen 186">
              <a:extLst>
                <a:ext uri="{FF2B5EF4-FFF2-40B4-BE49-F238E27FC236}">
                  <a16:creationId xmlns:a16="http://schemas.microsoft.com/office/drawing/2014/main" id="{2C7B56BD-367B-0AFE-3439-2C8ED331E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80474" y="4768834"/>
              <a:ext cx="687051" cy="272854"/>
            </a:xfrm>
            <a:prstGeom prst="rect">
              <a:avLst/>
            </a:prstGeom>
          </p:spPr>
        </p:pic>
        <p:pic>
          <p:nvPicPr>
            <p:cNvPr id="188" name="Gráfico 187">
              <a:extLst>
                <a:ext uri="{FF2B5EF4-FFF2-40B4-BE49-F238E27FC236}">
                  <a16:creationId xmlns:a16="http://schemas.microsoft.com/office/drawing/2014/main" id="{DEBFC347-5C4F-DC2A-4857-B6746BA3F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1890" y="4796001"/>
              <a:ext cx="791191" cy="218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0430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51157-65AD-98EF-58CA-7D93212D7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D49E2-D3C4-C211-9B0C-439668F4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870"/>
            <a:ext cx="7704000" cy="572700"/>
          </a:xfrm>
        </p:spPr>
        <p:txBody>
          <a:bodyPr/>
          <a:lstStyle/>
          <a:p>
            <a:r>
              <a:rPr lang="es-AR" dirty="0">
                <a:latin typeface="+mj-lt"/>
              </a:rPr>
              <a:t>Programa</a:t>
            </a: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667A179E-35D3-BD1B-BA8C-C37893951DF1}"/>
              </a:ext>
            </a:extLst>
          </p:cNvPr>
          <p:cNvGrpSpPr/>
          <p:nvPr/>
        </p:nvGrpSpPr>
        <p:grpSpPr>
          <a:xfrm>
            <a:off x="19050" y="4608630"/>
            <a:ext cx="2409120" cy="515822"/>
            <a:chOff x="-2834" y="4640388"/>
            <a:chExt cx="2409120" cy="515822"/>
          </a:xfrm>
        </p:grpSpPr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BD997081-C7FA-2DB1-0E68-E728F0BD0768}"/>
                </a:ext>
              </a:extLst>
            </p:cNvPr>
            <p:cNvSpPr/>
            <p:nvPr/>
          </p:nvSpPr>
          <p:spPr>
            <a:xfrm>
              <a:off x="-2834" y="4640388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95" name="Imagen 94">
              <a:extLst>
                <a:ext uri="{FF2B5EF4-FFF2-40B4-BE49-F238E27FC236}">
                  <a16:creationId xmlns:a16="http://schemas.microsoft.com/office/drawing/2014/main" id="{EAEDC7FD-5C7F-7C1F-D184-4BDAB59CA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762" y="4654815"/>
              <a:ext cx="620878" cy="357147"/>
            </a:xfrm>
            <a:prstGeom prst="rect">
              <a:avLst/>
            </a:prstGeom>
          </p:spPr>
        </p:pic>
        <p:sp>
          <p:nvSpPr>
            <p:cNvPr id="96" name="Google Shape;244;p26">
              <a:extLst>
                <a:ext uri="{FF2B5EF4-FFF2-40B4-BE49-F238E27FC236}">
                  <a16:creationId xmlns:a16="http://schemas.microsoft.com/office/drawing/2014/main" id="{61D395F6-1025-39D3-D695-1C5C082649A5}"/>
                </a:ext>
              </a:extLst>
            </p:cNvPr>
            <p:cNvSpPr txBox="1">
              <a:spLocks/>
            </p:cNvSpPr>
            <p:nvPr/>
          </p:nvSpPr>
          <p:spPr>
            <a:xfrm>
              <a:off x="929640" y="4749976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sp>
        <p:nvSpPr>
          <p:cNvPr id="140" name="Título 1">
            <a:extLst>
              <a:ext uri="{FF2B5EF4-FFF2-40B4-BE49-F238E27FC236}">
                <a16:creationId xmlns:a16="http://schemas.microsoft.com/office/drawing/2014/main" id="{D7B25988-CF6E-1E99-4752-F6C75E742E32}"/>
              </a:ext>
            </a:extLst>
          </p:cNvPr>
          <p:cNvSpPr txBox="1">
            <a:spLocks/>
          </p:cNvSpPr>
          <p:nvPr/>
        </p:nvSpPr>
        <p:spPr>
          <a:xfrm>
            <a:off x="830131" y="716332"/>
            <a:ext cx="7704000" cy="50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s-AR" sz="2000" dirty="0">
                <a:latin typeface="+mj-lt"/>
              </a:rPr>
              <a:t>Jueves 15 de Mayo</a:t>
            </a:r>
          </a:p>
        </p:txBody>
      </p: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95F73D76-906B-E854-BB22-DB65FCA6CDEA}"/>
              </a:ext>
            </a:extLst>
          </p:cNvPr>
          <p:cNvGrpSpPr/>
          <p:nvPr/>
        </p:nvGrpSpPr>
        <p:grpSpPr>
          <a:xfrm>
            <a:off x="1270551" y="1284933"/>
            <a:ext cx="2956461" cy="552357"/>
            <a:chOff x="858881" y="997401"/>
            <a:chExt cx="3568219" cy="552357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3D3A60C4-4B6B-870C-9A72-5B11BCB5AF31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67535A74-1A57-37D3-8738-568B90DB9837}"/>
                </a:ext>
              </a:extLst>
            </p:cNvPr>
            <p:cNvSpPr/>
            <p:nvPr/>
          </p:nvSpPr>
          <p:spPr>
            <a:xfrm>
              <a:off x="3764815" y="997401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EF611F06-D855-8A32-9666-44DA8E530300}"/>
                </a:ext>
              </a:extLst>
            </p:cNvPr>
            <p:cNvSpPr txBox="1"/>
            <p:nvPr/>
          </p:nvSpPr>
          <p:spPr>
            <a:xfrm>
              <a:off x="3825998" y="1071859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15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16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CDD80FC5-61C5-A8EA-1018-D31E538E5955}"/>
                </a:ext>
              </a:extLst>
            </p:cNvPr>
            <p:cNvSpPr txBox="1"/>
            <p:nvPr/>
          </p:nvSpPr>
          <p:spPr>
            <a:xfrm>
              <a:off x="867097" y="1014164"/>
              <a:ext cx="289592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EXPOSICIONES DE TRABAJOS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B8FECEBF-7FA6-9702-AB2E-3DD3FB15EDAC}"/>
                </a:ext>
              </a:extLst>
            </p:cNvPr>
            <p:cNvSpPr txBox="1"/>
            <p:nvPr/>
          </p:nvSpPr>
          <p:spPr>
            <a:xfrm>
              <a:off x="858881" y="1180426"/>
              <a:ext cx="28855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Investigadores presentarán sus estudios sobre sostenibilidad y gestión.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FEE69ABE-1F94-C248-D8C2-EDB61B4B09A1}"/>
              </a:ext>
            </a:extLst>
          </p:cNvPr>
          <p:cNvGrpSpPr/>
          <p:nvPr/>
        </p:nvGrpSpPr>
        <p:grpSpPr>
          <a:xfrm>
            <a:off x="5016512" y="1837269"/>
            <a:ext cx="2956458" cy="527058"/>
            <a:chOff x="858885" y="997402"/>
            <a:chExt cx="3568215" cy="527058"/>
          </a:xfrm>
        </p:grpSpPr>
        <p:sp>
          <p:nvSpPr>
            <p:cNvPr id="142" name="Rectángulo: esquinas redondeadas 141">
              <a:extLst>
                <a:ext uri="{FF2B5EF4-FFF2-40B4-BE49-F238E27FC236}">
                  <a16:creationId xmlns:a16="http://schemas.microsoft.com/office/drawing/2014/main" id="{B6838EB0-2BD1-207B-A6D8-0BE76A21A5A6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43" name="Rectángulo: esquinas redondeadas 142">
              <a:extLst>
                <a:ext uri="{FF2B5EF4-FFF2-40B4-BE49-F238E27FC236}">
                  <a16:creationId xmlns:a16="http://schemas.microsoft.com/office/drawing/2014/main" id="{2EDBCB85-AC57-9B6B-1313-4C921B8574FD}"/>
                </a:ext>
              </a:extLst>
            </p:cNvPr>
            <p:cNvSpPr/>
            <p:nvPr/>
          </p:nvSpPr>
          <p:spPr>
            <a:xfrm>
              <a:off x="858885" y="1000477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44" name="CuadroTexto 143">
              <a:extLst>
                <a:ext uri="{FF2B5EF4-FFF2-40B4-BE49-F238E27FC236}">
                  <a16:creationId xmlns:a16="http://schemas.microsoft.com/office/drawing/2014/main" id="{6E8737A2-862F-D57E-3E60-F5B3904148B0}"/>
                </a:ext>
              </a:extLst>
            </p:cNvPr>
            <p:cNvSpPr txBox="1"/>
            <p:nvPr/>
          </p:nvSpPr>
          <p:spPr>
            <a:xfrm>
              <a:off x="920068" y="1074935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16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17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</a:t>
              </a:r>
            </a:p>
          </p:txBody>
        </p:sp>
        <p:sp>
          <p:nvSpPr>
            <p:cNvPr id="145" name="CuadroTexto 144">
              <a:extLst>
                <a:ext uri="{FF2B5EF4-FFF2-40B4-BE49-F238E27FC236}">
                  <a16:creationId xmlns:a16="http://schemas.microsoft.com/office/drawing/2014/main" id="{1B9AD67C-3E81-561F-D0E4-EF12D9E3954C}"/>
                </a:ext>
              </a:extLst>
            </p:cNvPr>
            <p:cNvSpPr txBox="1"/>
            <p:nvPr/>
          </p:nvSpPr>
          <p:spPr>
            <a:xfrm>
              <a:off x="1531174" y="997783"/>
              <a:ext cx="289592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PANEL 2 | EJE TEMÁTICO 2</a:t>
              </a:r>
            </a:p>
          </p:txBody>
        </p: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0C051A7C-C48F-4C99-0B40-A94FB2B58D0D}"/>
                </a:ext>
              </a:extLst>
            </p:cNvPr>
            <p:cNvSpPr txBox="1"/>
            <p:nvPr/>
          </p:nvSpPr>
          <p:spPr>
            <a:xfrm>
              <a:off x="1530229" y="1152053"/>
              <a:ext cx="28855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LA SOSTENIBILIDAD EN EL SECTOR EMPRESARIAL.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5AC590B5-20F9-1F82-5595-83BA7074446D}"/>
              </a:ext>
            </a:extLst>
          </p:cNvPr>
          <p:cNvGrpSpPr/>
          <p:nvPr/>
        </p:nvGrpSpPr>
        <p:grpSpPr>
          <a:xfrm>
            <a:off x="1277358" y="2403185"/>
            <a:ext cx="2956461" cy="523984"/>
            <a:chOff x="858881" y="997401"/>
            <a:chExt cx="3568219" cy="523984"/>
          </a:xfrm>
        </p:grpSpPr>
        <p:sp>
          <p:nvSpPr>
            <p:cNvPr id="148" name="Rectángulo: esquinas redondeadas 147">
              <a:extLst>
                <a:ext uri="{FF2B5EF4-FFF2-40B4-BE49-F238E27FC236}">
                  <a16:creationId xmlns:a16="http://schemas.microsoft.com/office/drawing/2014/main" id="{DC7D806A-3E9F-5C8C-1110-9CCBC73C0A7B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49" name="Rectángulo: esquinas redondeadas 148">
              <a:extLst>
                <a:ext uri="{FF2B5EF4-FFF2-40B4-BE49-F238E27FC236}">
                  <a16:creationId xmlns:a16="http://schemas.microsoft.com/office/drawing/2014/main" id="{26859B65-B661-F395-1D5B-E86E1E6C5BF6}"/>
                </a:ext>
              </a:extLst>
            </p:cNvPr>
            <p:cNvSpPr/>
            <p:nvPr/>
          </p:nvSpPr>
          <p:spPr>
            <a:xfrm>
              <a:off x="3764815" y="997401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1A4E770E-87B0-0CBF-7614-4B4C3F5CF02C}"/>
                </a:ext>
              </a:extLst>
            </p:cNvPr>
            <p:cNvSpPr txBox="1"/>
            <p:nvPr/>
          </p:nvSpPr>
          <p:spPr>
            <a:xfrm>
              <a:off x="3825998" y="1071859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17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17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:30</a:t>
              </a:r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775E2643-572B-28D3-8D5A-41E1745CEA48}"/>
                </a:ext>
              </a:extLst>
            </p:cNvPr>
            <p:cNvSpPr txBox="1"/>
            <p:nvPr/>
          </p:nvSpPr>
          <p:spPr>
            <a:xfrm>
              <a:off x="867096" y="1014164"/>
              <a:ext cx="289592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COFFE BREAK</a:t>
              </a:r>
            </a:p>
          </p:txBody>
        </p: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0F18484D-C39D-C5E2-610C-0A263CE5327D}"/>
                </a:ext>
              </a:extLst>
            </p:cNvPr>
            <p:cNvSpPr txBox="1"/>
            <p:nvPr/>
          </p:nvSpPr>
          <p:spPr>
            <a:xfrm>
              <a:off x="858881" y="1180426"/>
              <a:ext cx="288558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Espacio para </a:t>
              </a:r>
              <a:r>
                <a:rPr lang="es-ES" sz="900" dirty="0" err="1">
                  <a:solidFill>
                    <a:schemeClr val="bg1"/>
                  </a:solidFill>
                  <a:latin typeface="+mn-lt"/>
                </a:rPr>
                <a:t>networking</a:t>
              </a:r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 y descanso.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5BA60CBF-B3CC-5D55-CE45-9084A8A5F6C5}"/>
              </a:ext>
            </a:extLst>
          </p:cNvPr>
          <p:cNvGrpSpPr/>
          <p:nvPr/>
        </p:nvGrpSpPr>
        <p:grpSpPr>
          <a:xfrm>
            <a:off x="5023319" y="2955521"/>
            <a:ext cx="2956458" cy="527058"/>
            <a:chOff x="858885" y="997402"/>
            <a:chExt cx="3568215" cy="527058"/>
          </a:xfrm>
        </p:grpSpPr>
        <p:sp>
          <p:nvSpPr>
            <p:cNvPr id="154" name="Rectángulo: esquinas redondeadas 153">
              <a:extLst>
                <a:ext uri="{FF2B5EF4-FFF2-40B4-BE49-F238E27FC236}">
                  <a16:creationId xmlns:a16="http://schemas.microsoft.com/office/drawing/2014/main" id="{01613235-93C2-C1E4-1ECE-0D74EA8FA6CB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55" name="Rectángulo: esquinas redondeadas 154">
              <a:extLst>
                <a:ext uri="{FF2B5EF4-FFF2-40B4-BE49-F238E27FC236}">
                  <a16:creationId xmlns:a16="http://schemas.microsoft.com/office/drawing/2014/main" id="{30CCFA9F-3541-F8A1-17F5-6DF1F5008E28}"/>
                </a:ext>
              </a:extLst>
            </p:cNvPr>
            <p:cNvSpPr/>
            <p:nvPr/>
          </p:nvSpPr>
          <p:spPr>
            <a:xfrm>
              <a:off x="858885" y="1000477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56" name="CuadroTexto 155">
              <a:extLst>
                <a:ext uri="{FF2B5EF4-FFF2-40B4-BE49-F238E27FC236}">
                  <a16:creationId xmlns:a16="http://schemas.microsoft.com/office/drawing/2014/main" id="{94029979-4495-AB9D-C56D-4A7D5AB46295}"/>
                </a:ext>
              </a:extLst>
            </p:cNvPr>
            <p:cNvSpPr txBox="1"/>
            <p:nvPr/>
          </p:nvSpPr>
          <p:spPr>
            <a:xfrm>
              <a:off x="920068" y="1074935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17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:30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18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:20</a:t>
              </a:r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630A21AF-CBE0-473B-7464-E54DC39CA1DE}"/>
                </a:ext>
              </a:extLst>
            </p:cNvPr>
            <p:cNvSpPr txBox="1"/>
            <p:nvPr/>
          </p:nvSpPr>
          <p:spPr>
            <a:xfrm>
              <a:off x="1531174" y="997783"/>
              <a:ext cx="289592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PANEL 3 | EJE TEMÁTICO 3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09E90BD3-C497-A264-07CD-F2DF79D9426B}"/>
                </a:ext>
              </a:extLst>
            </p:cNvPr>
            <p:cNvSpPr txBox="1"/>
            <p:nvPr/>
          </p:nvSpPr>
          <p:spPr>
            <a:xfrm>
              <a:off x="1530229" y="1152053"/>
              <a:ext cx="28855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LA SOSTENIBILIDAD EN LOS SECTORES PRODUCTIVOS.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2F6BCE5D-52B9-4BE2-99CA-DE77BD817CD3}"/>
              </a:ext>
            </a:extLst>
          </p:cNvPr>
          <p:cNvSpPr txBox="1"/>
          <p:nvPr/>
        </p:nvSpPr>
        <p:spPr>
          <a:xfrm>
            <a:off x="3480537" y="4265226"/>
            <a:ext cx="2255951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1600" b="1" dirty="0">
                <a:solidFill>
                  <a:schemeClr val="tx1"/>
                </a:solidFill>
                <a:latin typeface="+mn-lt"/>
              </a:rPr>
              <a:t>CIERRE DE JORNADA</a:t>
            </a:r>
            <a:endParaRPr lang="es-AR" sz="1600" b="1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75" name="Google Shape;2161;p51">
            <a:extLst>
              <a:ext uri="{FF2B5EF4-FFF2-40B4-BE49-F238E27FC236}">
                <a16:creationId xmlns:a16="http://schemas.microsoft.com/office/drawing/2014/main" id="{37BD768E-6040-41AD-2C62-9C4351D5181D}"/>
              </a:ext>
            </a:extLst>
          </p:cNvPr>
          <p:cNvSpPr/>
          <p:nvPr/>
        </p:nvSpPr>
        <p:spPr>
          <a:xfrm rot="10800000">
            <a:off x="4290592" y="1154686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2161;p51">
            <a:extLst>
              <a:ext uri="{FF2B5EF4-FFF2-40B4-BE49-F238E27FC236}">
                <a16:creationId xmlns:a16="http://schemas.microsoft.com/office/drawing/2014/main" id="{9E6A7C59-A7AE-DA94-65B5-633DF96ED4D7}"/>
              </a:ext>
            </a:extLst>
          </p:cNvPr>
          <p:cNvSpPr/>
          <p:nvPr/>
        </p:nvSpPr>
        <p:spPr>
          <a:xfrm rot="10800000">
            <a:off x="4282479" y="2264828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2161;p51">
            <a:extLst>
              <a:ext uri="{FF2B5EF4-FFF2-40B4-BE49-F238E27FC236}">
                <a16:creationId xmlns:a16="http://schemas.microsoft.com/office/drawing/2014/main" id="{795C5FE3-0BE6-58AB-F6AE-558EACA0D207}"/>
              </a:ext>
            </a:extLst>
          </p:cNvPr>
          <p:cNvSpPr/>
          <p:nvPr/>
        </p:nvSpPr>
        <p:spPr>
          <a:xfrm rot="10800000" flipH="1">
            <a:off x="4569873" y="1694007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2161;p51">
            <a:extLst>
              <a:ext uri="{FF2B5EF4-FFF2-40B4-BE49-F238E27FC236}">
                <a16:creationId xmlns:a16="http://schemas.microsoft.com/office/drawing/2014/main" id="{AE6A59B2-F9BD-4AFE-7A41-26D9CFC34334}"/>
              </a:ext>
            </a:extLst>
          </p:cNvPr>
          <p:cNvSpPr/>
          <p:nvPr/>
        </p:nvSpPr>
        <p:spPr>
          <a:xfrm rot="10800000" flipH="1">
            <a:off x="4561589" y="2798907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Rectángulo 180">
            <a:extLst>
              <a:ext uri="{FF2B5EF4-FFF2-40B4-BE49-F238E27FC236}">
                <a16:creationId xmlns:a16="http://schemas.microsoft.com/office/drawing/2014/main" id="{E0191AAE-2778-E1F0-3EB6-72ED09F4B241}"/>
              </a:ext>
            </a:extLst>
          </p:cNvPr>
          <p:cNvSpPr/>
          <p:nvPr/>
        </p:nvSpPr>
        <p:spPr>
          <a:xfrm>
            <a:off x="4560820" y="1154686"/>
            <a:ext cx="106949" cy="2834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3" name="Flecha: hacia abajo 182">
            <a:extLst>
              <a:ext uri="{FF2B5EF4-FFF2-40B4-BE49-F238E27FC236}">
                <a16:creationId xmlns:a16="http://schemas.microsoft.com/office/drawing/2014/main" id="{0930AB9F-4ED7-FDA2-DBB7-762C8C05F46B}"/>
              </a:ext>
            </a:extLst>
          </p:cNvPr>
          <p:cNvSpPr/>
          <p:nvPr/>
        </p:nvSpPr>
        <p:spPr>
          <a:xfrm>
            <a:off x="4509806" y="3977577"/>
            <a:ext cx="208975" cy="27222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F336657-C14A-7637-90FF-391D00B102DE}"/>
              </a:ext>
            </a:extLst>
          </p:cNvPr>
          <p:cNvGrpSpPr/>
          <p:nvPr/>
        </p:nvGrpSpPr>
        <p:grpSpPr>
          <a:xfrm>
            <a:off x="5655060" y="4625008"/>
            <a:ext cx="3321800" cy="378620"/>
            <a:chOff x="5441890" y="4654815"/>
            <a:chExt cx="3325635" cy="391186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755A7518-3663-4D12-F368-98FA9B1D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36567" y="4776077"/>
              <a:ext cx="768467" cy="269924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C25E43E6-0BD8-2B52-F24F-FDBB48E3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08520" y="4654815"/>
              <a:ext cx="768468" cy="344788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129907D0-035C-3113-3197-414221EE4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80474" y="4768834"/>
              <a:ext cx="687051" cy="272854"/>
            </a:xfrm>
            <a:prstGeom prst="rect">
              <a:avLst/>
            </a:prstGeom>
          </p:spPr>
        </p:pic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C795E0BC-C65D-EBC3-F862-1818B52C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1890" y="4796001"/>
              <a:ext cx="791191" cy="218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656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3C068-F2D1-9447-C706-752C115E5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308DF-68C8-AD10-DD54-1780DAE1B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870"/>
            <a:ext cx="7704000" cy="572700"/>
          </a:xfrm>
        </p:spPr>
        <p:txBody>
          <a:bodyPr/>
          <a:lstStyle/>
          <a:p>
            <a:r>
              <a:rPr lang="es-AR" dirty="0">
                <a:latin typeface="+mj-lt"/>
              </a:rPr>
              <a:t>Programa</a:t>
            </a: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21680937-6CE6-2B1E-B89E-6DD4E9D2B04A}"/>
              </a:ext>
            </a:extLst>
          </p:cNvPr>
          <p:cNvGrpSpPr/>
          <p:nvPr/>
        </p:nvGrpSpPr>
        <p:grpSpPr>
          <a:xfrm>
            <a:off x="19050" y="4608630"/>
            <a:ext cx="2409120" cy="515822"/>
            <a:chOff x="-2834" y="4640388"/>
            <a:chExt cx="2409120" cy="515822"/>
          </a:xfrm>
        </p:grpSpPr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F82CD9FF-BE54-50FA-6AA6-8775E519D801}"/>
                </a:ext>
              </a:extLst>
            </p:cNvPr>
            <p:cNvSpPr/>
            <p:nvPr/>
          </p:nvSpPr>
          <p:spPr>
            <a:xfrm>
              <a:off x="-2834" y="4640388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95" name="Imagen 94">
              <a:extLst>
                <a:ext uri="{FF2B5EF4-FFF2-40B4-BE49-F238E27FC236}">
                  <a16:creationId xmlns:a16="http://schemas.microsoft.com/office/drawing/2014/main" id="{5CA182AF-6930-3726-97E0-159FA60B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762" y="4654815"/>
              <a:ext cx="620878" cy="357147"/>
            </a:xfrm>
            <a:prstGeom prst="rect">
              <a:avLst/>
            </a:prstGeom>
          </p:spPr>
        </p:pic>
        <p:sp>
          <p:nvSpPr>
            <p:cNvPr id="96" name="Google Shape;244;p26">
              <a:extLst>
                <a:ext uri="{FF2B5EF4-FFF2-40B4-BE49-F238E27FC236}">
                  <a16:creationId xmlns:a16="http://schemas.microsoft.com/office/drawing/2014/main" id="{30ACA14E-B3AD-1EEB-A361-2DA0DAA1B9A1}"/>
                </a:ext>
              </a:extLst>
            </p:cNvPr>
            <p:cNvSpPr txBox="1">
              <a:spLocks/>
            </p:cNvSpPr>
            <p:nvPr/>
          </p:nvSpPr>
          <p:spPr>
            <a:xfrm>
              <a:off x="929640" y="4749976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sp>
        <p:nvSpPr>
          <p:cNvPr id="140" name="Título 1">
            <a:extLst>
              <a:ext uri="{FF2B5EF4-FFF2-40B4-BE49-F238E27FC236}">
                <a16:creationId xmlns:a16="http://schemas.microsoft.com/office/drawing/2014/main" id="{D2C7BBEB-537A-F504-6F74-FAB2A1908352}"/>
              </a:ext>
            </a:extLst>
          </p:cNvPr>
          <p:cNvSpPr txBox="1">
            <a:spLocks/>
          </p:cNvSpPr>
          <p:nvPr/>
        </p:nvSpPr>
        <p:spPr>
          <a:xfrm>
            <a:off x="830131" y="716332"/>
            <a:ext cx="7704000" cy="50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s-AR" sz="2000" dirty="0">
                <a:latin typeface="+mj-lt"/>
              </a:rPr>
              <a:t>Viernes 16 de Mayo</a:t>
            </a:r>
          </a:p>
        </p:txBody>
      </p: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5E2781A7-DB94-25A0-9A0D-697D2C488EF5}"/>
              </a:ext>
            </a:extLst>
          </p:cNvPr>
          <p:cNvGrpSpPr/>
          <p:nvPr/>
        </p:nvGrpSpPr>
        <p:grpSpPr>
          <a:xfrm>
            <a:off x="1270551" y="1284933"/>
            <a:ext cx="2956461" cy="552357"/>
            <a:chOff x="858881" y="997401"/>
            <a:chExt cx="3568219" cy="552357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00B2C982-A5F2-8B27-D0AE-6BAF4A20AF4D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6DBCE178-EF82-982D-7459-BBD6CC7E6D5D}"/>
                </a:ext>
              </a:extLst>
            </p:cNvPr>
            <p:cNvSpPr/>
            <p:nvPr/>
          </p:nvSpPr>
          <p:spPr>
            <a:xfrm>
              <a:off x="3764815" y="997401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9C6B04F6-497F-261A-43AF-A79D4782A2CF}"/>
                </a:ext>
              </a:extLst>
            </p:cNvPr>
            <p:cNvSpPr txBox="1"/>
            <p:nvPr/>
          </p:nvSpPr>
          <p:spPr>
            <a:xfrm>
              <a:off x="3825998" y="1071859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09:30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10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:30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1409D0E0-BE15-D38D-9D6D-AB22303245BE}"/>
                </a:ext>
              </a:extLst>
            </p:cNvPr>
            <p:cNvSpPr txBox="1"/>
            <p:nvPr/>
          </p:nvSpPr>
          <p:spPr>
            <a:xfrm>
              <a:off x="867096" y="1014164"/>
              <a:ext cx="289592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EXPOSICIONES DE TRABAJOS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748C6B0D-74A7-0FC4-6705-4E5FF1326FE1}"/>
                </a:ext>
              </a:extLst>
            </p:cNvPr>
            <p:cNvSpPr txBox="1"/>
            <p:nvPr/>
          </p:nvSpPr>
          <p:spPr>
            <a:xfrm>
              <a:off x="858881" y="1180426"/>
              <a:ext cx="28855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Investigadores presentarán sus estudios sobre sostenibilidad y gestión.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B76DE5FD-9246-6251-0C5E-FE40F0A18550}"/>
              </a:ext>
            </a:extLst>
          </p:cNvPr>
          <p:cNvGrpSpPr/>
          <p:nvPr/>
        </p:nvGrpSpPr>
        <p:grpSpPr>
          <a:xfrm>
            <a:off x="5016512" y="1837269"/>
            <a:ext cx="2956458" cy="527058"/>
            <a:chOff x="858885" y="997402"/>
            <a:chExt cx="3568215" cy="527058"/>
          </a:xfrm>
        </p:grpSpPr>
        <p:sp>
          <p:nvSpPr>
            <p:cNvPr id="142" name="Rectángulo: esquinas redondeadas 141">
              <a:extLst>
                <a:ext uri="{FF2B5EF4-FFF2-40B4-BE49-F238E27FC236}">
                  <a16:creationId xmlns:a16="http://schemas.microsoft.com/office/drawing/2014/main" id="{954EC593-12FE-86D3-1C12-9D2E62EB7D28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43" name="Rectángulo: esquinas redondeadas 142">
              <a:extLst>
                <a:ext uri="{FF2B5EF4-FFF2-40B4-BE49-F238E27FC236}">
                  <a16:creationId xmlns:a16="http://schemas.microsoft.com/office/drawing/2014/main" id="{51B8BA29-F785-4BC1-8BB7-6B4307A59EC4}"/>
                </a:ext>
              </a:extLst>
            </p:cNvPr>
            <p:cNvSpPr/>
            <p:nvPr/>
          </p:nvSpPr>
          <p:spPr>
            <a:xfrm>
              <a:off x="858885" y="1000477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44" name="CuadroTexto 143">
              <a:extLst>
                <a:ext uri="{FF2B5EF4-FFF2-40B4-BE49-F238E27FC236}">
                  <a16:creationId xmlns:a16="http://schemas.microsoft.com/office/drawing/2014/main" id="{DCD3DB58-8E74-BD51-B2B8-14DC878356AC}"/>
                </a:ext>
              </a:extLst>
            </p:cNvPr>
            <p:cNvSpPr txBox="1"/>
            <p:nvPr/>
          </p:nvSpPr>
          <p:spPr>
            <a:xfrm>
              <a:off x="920068" y="1074935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10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:30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11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:30</a:t>
              </a:r>
            </a:p>
          </p:txBody>
        </p:sp>
        <p:sp>
          <p:nvSpPr>
            <p:cNvPr id="145" name="CuadroTexto 144">
              <a:extLst>
                <a:ext uri="{FF2B5EF4-FFF2-40B4-BE49-F238E27FC236}">
                  <a16:creationId xmlns:a16="http://schemas.microsoft.com/office/drawing/2014/main" id="{154BD46C-E6E6-0FD9-08FB-1255E859B235}"/>
                </a:ext>
              </a:extLst>
            </p:cNvPr>
            <p:cNvSpPr txBox="1"/>
            <p:nvPr/>
          </p:nvSpPr>
          <p:spPr>
            <a:xfrm>
              <a:off x="1531174" y="997783"/>
              <a:ext cx="289592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PANEL 4 | EJE TEMÁTICO 4</a:t>
              </a:r>
            </a:p>
          </p:txBody>
        </p: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B872E5C7-6414-CA87-B31E-C52608B2A045}"/>
                </a:ext>
              </a:extLst>
            </p:cNvPr>
            <p:cNvSpPr txBox="1"/>
            <p:nvPr/>
          </p:nvSpPr>
          <p:spPr>
            <a:xfrm>
              <a:off x="1530229" y="1152053"/>
              <a:ext cx="288558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POÍTICAS DE SOSTENIBILIDAD.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D730102C-0BB7-68A2-8772-C583F44C7CF6}"/>
              </a:ext>
            </a:extLst>
          </p:cNvPr>
          <p:cNvGrpSpPr/>
          <p:nvPr/>
        </p:nvGrpSpPr>
        <p:grpSpPr>
          <a:xfrm>
            <a:off x="1277358" y="2403185"/>
            <a:ext cx="2956461" cy="523984"/>
            <a:chOff x="858881" y="997401"/>
            <a:chExt cx="3568219" cy="523984"/>
          </a:xfrm>
        </p:grpSpPr>
        <p:sp>
          <p:nvSpPr>
            <p:cNvPr id="148" name="Rectángulo: esquinas redondeadas 147">
              <a:extLst>
                <a:ext uri="{FF2B5EF4-FFF2-40B4-BE49-F238E27FC236}">
                  <a16:creationId xmlns:a16="http://schemas.microsoft.com/office/drawing/2014/main" id="{8DC78FD4-8B71-5912-B554-D98A50A95B1E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49" name="Rectángulo: esquinas redondeadas 148">
              <a:extLst>
                <a:ext uri="{FF2B5EF4-FFF2-40B4-BE49-F238E27FC236}">
                  <a16:creationId xmlns:a16="http://schemas.microsoft.com/office/drawing/2014/main" id="{2DFDB87D-A819-9348-DF62-14C423ADAFBD}"/>
                </a:ext>
              </a:extLst>
            </p:cNvPr>
            <p:cNvSpPr/>
            <p:nvPr/>
          </p:nvSpPr>
          <p:spPr>
            <a:xfrm>
              <a:off x="3764815" y="997401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ABEAE452-46B5-22A8-7F2F-DA095F773130}"/>
                </a:ext>
              </a:extLst>
            </p:cNvPr>
            <p:cNvSpPr txBox="1"/>
            <p:nvPr/>
          </p:nvSpPr>
          <p:spPr>
            <a:xfrm>
              <a:off x="3825998" y="1071859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11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:30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12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</a:t>
              </a:r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3582C18C-C82A-BB0F-C70B-833D4BB6004C}"/>
                </a:ext>
              </a:extLst>
            </p:cNvPr>
            <p:cNvSpPr txBox="1"/>
            <p:nvPr/>
          </p:nvSpPr>
          <p:spPr>
            <a:xfrm>
              <a:off x="867096" y="1014164"/>
              <a:ext cx="289592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COFFE BREAK</a:t>
              </a:r>
            </a:p>
          </p:txBody>
        </p: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B198D00E-0B21-E2ED-BF84-F1FB22412FA2}"/>
                </a:ext>
              </a:extLst>
            </p:cNvPr>
            <p:cNvSpPr txBox="1"/>
            <p:nvPr/>
          </p:nvSpPr>
          <p:spPr>
            <a:xfrm>
              <a:off x="858881" y="1180426"/>
              <a:ext cx="288558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Espacio para </a:t>
              </a:r>
              <a:r>
                <a:rPr lang="es-ES" sz="900" dirty="0" err="1">
                  <a:solidFill>
                    <a:schemeClr val="bg1"/>
                  </a:solidFill>
                  <a:latin typeface="+mn-lt"/>
                </a:rPr>
                <a:t>networking</a:t>
              </a:r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 y descanso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B118E147-F8B2-AED5-C02A-EB886FD9CACE}"/>
              </a:ext>
            </a:extLst>
          </p:cNvPr>
          <p:cNvGrpSpPr/>
          <p:nvPr/>
        </p:nvGrpSpPr>
        <p:grpSpPr>
          <a:xfrm>
            <a:off x="5023319" y="2955521"/>
            <a:ext cx="2956458" cy="527058"/>
            <a:chOff x="858885" y="997402"/>
            <a:chExt cx="3568215" cy="527058"/>
          </a:xfrm>
        </p:grpSpPr>
        <p:sp>
          <p:nvSpPr>
            <p:cNvPr id="154" name="Rectángulo: esquinas redondeadas 153">
              <a:extLst>
                <a:ext uri="{FF2B5EF4-FFF2-40B4-BE49-F238E27FC236}">
                  <a16:creationId xmlns:a16="http://schemas.microsoft.com/office/drawing/2014/main" id="{A19CE1C3-A8A0-C3AA-236D-F80892CD6757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55" name="Rectángulo: esquinas redondeadas 154">
              <a:extLst>
                <a:ext uri="{FF2B5EF4-FFF2-40B4-BE49-F238E27FC236}">
                  <a16:creationId xmlns:a16="http://schemas.microsoft.com/office/drawing/2014/main" id="{597C3606-6A09-F9EC-1D75-A86156F9BC61}"/>
                </a:ext>
              </a:extLst>
            </p:cNvPr>
            <p:cNvSpPr/>
            <p:nvPr/>
          </p:nvSpPr>
          <p:spPr>
            <a:xfrm>
              <a:off x="858885" y="1000477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56" name="CuadroTexto 155">
              <a:extLst>
                <a:ext uri="{FF2B5EF4-FFF2-40B4-BE49-F238E27FC236}">
                  <a16:creationId xmlns:a16="http://schemas.microsoft.com/office/drawing/2014/main" id="{F232B22F-0321-E69B-96CD-6589A7E80133}"/>
                </a:ext>
              </a:extLst>
            </p:cNvPr>
            <p:cNvSpPr txBox="1"/>
            <p:nvPr/>
          </p:nvSpPr>
          <p:spPr>
            <a:xfrm>
              <a:off x="920068" y="1074935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12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12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:50</a:t>
              </a:r>
            </a:p>
          </p:txBody>
        </p:sp>
        <p:sp>
          <p:nvSpPr>
            <p:cNvPr id="157" name="CuadroTexto 156">
              <a:extLst>
                <a:ext uri="{FF2B5EF4-FFF2-40B4-BE49-F238E27FC236}">
                  <a16:creationId xmlns:a16="http://schemas.microsoft.com/office/drawing/2014/main" id="{6DA2699E-4E52-9C8A-CB0F-93E15146B7E9}"/>
                </a:ext>
              </a:extLst>
            </p:cNvPr>
            <p:cNvSpPr txBox="1"/>
            <p:nvPr/>
          </p:nvSpPr>
          <p:spPr>
            <a:xfrm>
              <a:off x="1531174" y="997783"/>
              <a:ext cx="289592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PANEL 5 | EJE TEMÁTICO 5</a:t>
              </a:r>
            </a:p>
          </p:txBody>
        </p: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C400CF89-AAD2-FCE9-559A-FC433648B5AC}"/>
                </a:ext>
              </a:extLst>
            </p:cNvPr>
            <p:cNvSpPr txBox="1"/>
            <p:nvPr/>
          </p:nvSpPr>
          <p:spPr>
            <a:xfrm>
              <a:off x="1530229" y="1152053"/>
              <a:ext cx="288558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SOSTENIBILIDAD EN LA EDUCACIÓN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9F1874B5-9021-E97C-2E37-E34B86EE5C3A}"/>
              </a:ext>
            </a:extLst>
          </p:cNvPr>
          <p:cNvSpPr txBox="1"/>
          <p:nvPr/>
        </p:nvSpPr>
        <p:spPr>
          <a:xfrm>
            <a:off x="4099129" y="4197898"/>
            <a:ext cx="100584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1600" b="1" dirty="0">
                <a:solidFill>
                  <a:schemeClr val="tx1"/>
                </a:solidFill>
                <a:effectLst/>
                <a:latin typeface="+mn-lt"/>
              </a:rPr>
              <a:t>BRUNCH</a:t>
            </a:r>
          </a:p>
        </p:txBody>
      </p:sp>
      <p:sp>
        <p:nvSpPr>
          <p:cNvPr id="175" name="Google Shape;2161;p51">
            <a:extLst>
              <a:ext uri="{FF2B5EF4-FFF2-40B4-BE49-F238E27FC236}">
                <a16:creationId xmlns:a16="http://schemas.microsoft.com/office/drawing/2014/main" id="{502B78B0-CE2B-CBDA-D72E-FCD1D856E852}"/>
              </a:ext>
            </a:extLst>
          </p:cNvPr>
          <p:cNvSpPr/>
          <p:nvPr/>
        </p:nvSpPr>
        <p:spPr>
          <a:xfrm rot="10800000">
            <a:off x="4290592" y="1154686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2161;p51">
            <a:extLst>
              <a:ext uri="{FF2B5EF4-FFF2-40B4-BE49-F238E27FC236}">
                <a16:creationId xmlns:a16="http://schemas.microsoft.com/office/drawing/2014/main" id="{9A1F5F9F-2564-AC74-A89A-9D277C89CD8A}"/>
              </a:ext>
            </a:extLst>
          </p:cNvPr>
          <p:cNvSpPr/>
          <p:nvPr/>
        </p:nvSpPr>
        <p:spPr>
          <a:xfrm rot="10800000">
            <a:off x="4282479" y="2264828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2161;p51">
            <a:extLst>
              <a:ext uri="{FF2B5EF4-FFF2-40B4-BE49-F238E27FC236}">
                <a16:creationId xmlns:a16="http://schemas.microsoft.com/office/drawing/2014/main" id="{4EC26DE0-53FC-79D3-34D6-2C2E56C38129}"/>
              </a:ext>
            </a:extLst>
          </p:cNvPr>
          <p:cNvSpPr/>
          <p:nvPr/>
        </p:nvSpPr>
        <p:spPr>
          <a:xfrm rot="10800000" flipH="1">
            <a:off x="4569873" y="1694007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2161;p51">
            <a:extLst>
              <a:ext uri="{FF2B5EF4-FFF2-40B4-BE49-F238E27FC236}">
                <a16:creationId xmlns:a16="http://schemas.microsoft.com/office/drawing/2014/main" id="{AE293ADD-4422-C326-2944-8AA2014AA958}"/>
              </a:ext>
            </a:extLst>
          </p:cNvPr>
          <p:cNvSpPr/>
          <p:nvPr/>
        </p:nvSpPr>
        <p:spPr>
          <a:xfrm rot="10800000" flipH="1">
            <a:off x="4561589" y="2798907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Rectángulo 180">
            <a:extLst>
              <a:ext uri="{FF2B5EF4-FFF2-40B4-BE49-F238E27FC236}">
                <a16:creationId xmlns:a16="http://schemas.microsoft.com/office/drawing/2014/main" id="{85E88B01-7144-336E-9E2E-79513B4DB0D3}"/>
              </a:ext>
            </a:extLst>
          </p:cNvPr>
          <p:cNvSpPr/>
          <p:nvPr/>
        </p:nvSpPr>
        <p:spPr>
          <a:xfrm>
            <a:off x="4560820" y="1154686"/>
            <a:ext cx="106949" cy="2788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3" name="Flecha: hacia abajo 182">
            <a:extLst>
              <a:ext uri="{FF2B5EF4-FFF2-40B4-BE49-F238E27FC236}">
                <a16:creationId xmlns:a16="http://schemas.microsoft.com/office/drawing/2014/main" id="{178943BB-A30D-1958-89F1-76040EA0F213}"/>
              </a:ext>
            </a:extLst>
          </p:cNvPr>
          <p:cNvSpPr/>
          <p:nvPr/>
        </p:nvSpPr>
        <p:spPr>
          <a:xfrm>
            <a:off x="4509806" y="3933879"/>
            <a:ext cx="208975" cy="27222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862409D-60B7-AA2C-08A7-C3861F17BBE6}"/>
              </a:ext>
            </a:extLst>
          </p:cNvPr>
          <p:cNvGrpSpPr/>
          <p:nvPr/>
        </p:nvGrpSpPr>
        <p:grpSpPr>
          <a:xfrm>
            <a:off x="5655060" y="4625008"/>
            <a:ext cx="3321800" cy="378620"/>
            <a:chOff x="5441890" y="4654815"/>
            <a:chExt cx="3325635" cy="391186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4910051-2946-44E2-B66A-EBD88242A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36567" y="4776077"/>
              <a:ext cx="768467" cy="269924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9A1A22B6-10DE-78BA-F026-DECC71ED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08520" y="4654815"/>
              <a:ext cx="768468" cy="344788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0BEB9033-0ED8-A6C0-AD75-211CC07D2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80474" y="4768834"/>
              <a:ext cx="687051" cy="272854"/>
            </a:xfrm>
            <a:prstGeom prst="rect">
              <a:avLst/>
            </a:prstGeom>
          </p:spPr>
        </p:pic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60255A5A-779A-CAE2-AF98-62BDC11A1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1890" y="4796001"/>
              <a:ext cx="791191" cy="218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935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3C219-53B6-1EC7-999D-B862BB91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8E248-3776-F9EB-11D5-4D059FBC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870"/>
            <a:ext cx="7704000" cy="572700"/>
          </a:xfrm>
        </p:spPr>
        <p:txBody>
          <a:bodyPr/>
          <a:lstStyle/>
          <a:p>
            <a:r>
              <a:rPr lang="es-AR" dirty="0">
                <a:latin typeface="+mj-lt"/>
              </a:rPr>
              <a:t>Programa</a:t>
            </a: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A0DC6F96-93A6-38E7-CE5E-CCA301585E9D}"/>
              </a:ext>
            </a:extLst>
          </p:cNvPr>
          <p:cNvGrpSpPr/>
          <p:nvPr/>
        </p:nvGrpSpPr>
        <p:grpSpPr>
          <a:xfrm>
            <a:off x="19050" y="4608630"/>
            <a:ext cx="2409120" cy="515822"/>
            <a:chOff x="-2834" y="4640388"/>
            <a:chExt cx="2409120" cy="515822"/>
          </a:xfrm>
        </p:grpSpPr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BC7EFFAE-25E0-6C44-47E1-2F8BE23062B7}"/>
                </a:ext>
              </a:extLst>
            </p:cNvPr>
            <p:cNvSpPr/>
            <p:nvPr/>
          </p:nvSpPr>
          <p:spPr>
            <a:xfrm>
              <a:off x="-2834" y="4640388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95" name="Imagen 94">
              <a:extLst>
                <a:ext uri="{FF2B5EF4-FFF2-40B4-BE49-F238E27FC236}">
                  <a16:creationId xmlns:a16="http://schemas.microsoft.com/office/drawing/2014/main" id="{BE5F210D-C65F-7343-9307-85A0343CF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762" y="4654815"/>
              <a:ext cx="620878" cy="357147"/>
            </a:xfrm>
            <a:prstGeom prst="rect">
              <a:avLst/>
            </a:prstGeom>
          </p:spPr>
        </p:pic>
        <p:sp>
          <p:nvSpPr>
            <p:cNvPr id="96" name="Google Shape;244;p26">
              <a:extLst>
                <a:ext uri="{FF2B5EF4-FFF2-40B4-BE49-F238E27FC236}">
                  <a16:creationId xmlns:a16="http://schemas.microsoft.com/office/drawing/2014/main" id="{BE4278A2-FB72-0487-7A20-AFE5B3781AC2}"/>
                </a:ext>
              </a:extLst>
            </p:cNvPr>
            <p:cNvSpPr txBox="1">
              <a:spLocks/>
            </p:cNvSpPr>
            <p:nvPr/>
          </p:nvSpPr>
          <p:spPr>
            <a:xfrm>
              <a:off x="929640" y="4749976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sp>
        <p:nvSpPr>
          <p:cNvPr id="140" name="Título 1">
            <a:extLst>
              <a:ext uri="{FF2B5EF4-FFF2-40B4-BE49-F238E27FC236}">
                <a16:creationId xmlns:a16="http://schemas.microsoft.com/office/drawing/2014/main" id="{BB41D06F-D3DA-52B8-C56F-56C03AB4D93E}"/>
              </a:ext>
            </a:extLst>
          </p:cNvPr>
          <p:cNvSpPr txBox="1">
            <a:spLocks/>
          </p:cNvSpPr>
          <p:nvPr/>
        </p:nvSpPr>
        <p:spPr>
          <a:xfrm>
            <a:off x="830131" y="716332"/>
            <a:ext cx="7704000" cy="50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s-AR" sz="2000" dirty="0">
                <a:latin typeface="+mj-lt"/>
              </a:rPr>
              <a:t>Viernes 16 de Mayo</a:t>
            </a:r>
          </a:p>
        </p:txBody>
      </p: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2C60DBA6-7B22-BDBC-DF21-76FB89120D1C}"/>
              </a:ext>
            </a:extLst>
          </p:cNvPr>
          <p:cNvGrpSpPr/>
          <p:nvPr/>
        </p:nvGrpSpPr>
        <p:grpSpPr>
          <a:xfrm>
            <a:off x="1270551" y="1284933"/>
            <a:ext cx="2956461" cy="552357"/>
            <a:chOff x="858881" y="997401"/>
            <a:chExt cx="3568219" cy="552357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89B3CC3E-4D78-2F80-8647-7235C7EF4BB4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9974CFAB-E91B-36F8-6790-7B0CA3550662}"/>
                </a:ext>
              </a:extLst>
            </p:cNvPr>
            <p:cNvSpPr/>
            <p:nvPr/>
          </p:nvSpPr>
          <p:spPr>
            <a:xfrm>
              <a:off x="3764815" y="997401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BED67D1-0C5E-B173-EFDC-00C4C0CF5E32}"/>
                </a:ext>
              </a:extLst>
            </p:cNvPr>
            <p:cNvSpPr txBox="1"/>
            <p:nvPr/>
          </p:nvSpPr>
          <p:spPr>
            <a:xfrm>
              <a:off x="3825998" y="1071859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15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16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89DCE45-15D6-2ECD-02B0-1560F6E22B0F}"/>
                </a:ext>
              </a:extLst>
            </p:cNvPr>
            <p:cNvSpPr txBox="1"/>
            <p:nvPr/>
          </p:nvSpPr>
          <p:spPr>
            <a:xfrm>
              <a:off x="867097" y="1014164"/>
              <a:ext cx="289592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EXPOSICIONES DE TRABAJOS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B0D6C307-31C6-E015-8F6E-50D229067723}"/>
                </a:ext>
              </a:extLst>
            </p:cNvPr>
            <p:cNvSpPr txBox="1"/>
            <p:nvPr/>
          </p:nvSpPr>
          <p:spPr>
            <a:xfrm>
              <a:off x="858881" y="1180426"/>
              <a:ext cx="28855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Investigadores presentarán sus estudios sobre sostenibilidad y gestión.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03C3F835-BFC4-7629-39CA-65C2DB0B917B}"/>
              </a:ext>
            </a:extLst>
          </p:cNvPr>
          <p:cNvGrpSpPr/>
          <p:nvPr/>
        </p:nvGrpSpPr>
        <p:grpSpPr>
          <a:xfrm>
            <a:off x="5016512" y="1837269"/>
            <a:ext cx="2956458" cy="527058"/>
            <a:chOff x="858885" y="997402"/>
            <a:chExt cx="3568215" cy="527058"/>
          </a:xfrm>
        </p:grpSpPr>
        <p:sp>
          <p:nvSpPr>
            <p:cNvPr id="142" name="Rectángulo: esquinas redondeadas 141">
              <a:extLst>
                <a:ext uri="{FF2B5EF4-FFF2-40B4-BE49-F238E27FC236}">
                  <a16:creationId xmlns:a16="http://schemas.microsoft.com/office/drawing/2014/main" id="{9B52ADB5-61CD-F166-B983-509A0699DAFD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43" name="Rectángulo: esquinas redondeadas 142">
              <a:extLst>
                <a:ext uri="{FF2B5EF4-FFF2-40B4-BE49-F238E27FC236}">
                  <a16:creationId xmlns:a16="http://schemas.microsoft.com/office/drawing/2014/main" id="{3863B7B7-913D-6127-6DD1-EE43BEC055F9}"/>
                </a:ext>
              </a:extLst>
            </p:cNvPr>
            <p:cNvSpPr/>
            <p:nvPr/>
          </p:nvSpPr>
          <p:spPr>
            <a:xfrm>
              <a:off x="858885" y="1000477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44" name="CuadroTexto 143">
              <a:extLst>
                <a:ext uri="{FF2B5EF4-FFF2-40B4-BE49-F238E27FC236}">
                  <a16:creationId xmlns:a16="http://schemas.microsoft.com/office/drawing/2014/main" id="{B7715BB7-645D-CCCB-F34F-CD6E8870E0B2}"/>
                </a:ext>
              </a:extLst>
            </p:cNvPr>
            <p:cNvSpPr txBox="1"/>
            <p:nvPr/>
          </p:nvSpPr>
          <p:spPr>
            <a:xfrm>
              <a:off x="920068" y="1074935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16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17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</a:t>
              </a:r>
            </a:p>
          </p:txBody>
        </p:sp>
        <p:sp>
          <p:nvSpPr>
            <p:cNvPr id="145" name="CuadroTexto 144">
              <a:extLst>
                <a:ext uri="{FF2B5EF4-FFF2-40B4-BE49-F238E27FC236}">
                  <a16:creationId xmlns:a16="http://schemas.microsoft.com/office/drawing/2014/main" id="{42278950-428F-0657-56D3-B4A6E2990C7C}"/>
                </a:ext>
              </a:extLst>
            </p:cNvPr>
            <p:cNvSpPr txBox="1"/>
            <p:nvPr/>
          </p:nvSpPr>
          <p:spPr>
            <a:xfrm>
              <a:off x="1531174" y="997783"/>
              <a:ext cx="289592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PANEL 6 | EJE TEMÁTICO 6</a:t>
              </a:r>
            </a:p>
          </p:txBody>
        </p: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58988FBF-D07B-06E8-F9B4-4AA186E3083F}"/>
                </a:ext>
              </a:extLst>
            </p:cNvPr>
            <p:cNvSpPr txBox="1"/>
            <p:nvPr/>
          </p:nvSpPr>
          <p:spPr>
            <a:xfrm>
              <a:off x="1530229" y="1152053"/>
              <a:ext cx="28855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900" dirty="0">
                  <a:solidFill>
                    <a:schemeClr val="bg1"/>
                  </a:solidFill>
                  <a:latin typeface="+mn-lt"/>
                </a:rPr>
                <a:t>MEDICIÓN Y COMUNICACIÓN DE LA SOSTENIBILIDAD.</a:t>
              </a:r>
            </a:p>
          </p:txBody>
        </p:sp>
      </p:grp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1C526EB3-91DD-44BF-C365-843AC48CBAD2}"/>
              </a:ext>
            </a:extLst>
          </p:cNvPr>
          <p:cNvGrpSpPr/>
          <p:nvPr/>
        </p:nvGrpSpPr>
        <p:grpSpPr>
          <a:xfrm>
            <a:off x="1277358" y="2403185"/>
            <a:ext cx="2956461" cy="523984"/>
            <a:chOff x="858881" y="997401"/>
            <a:chExt cx="3568219" cy="523984"/>
          </a:xfrm>
        </p:grpSpPr>
        <p:sp>
          <p:nvSpPr>
            <p:cNvPr id="148" name="Rectángulo: esquinas redondeadas 147">
              <a:extLst>
                <a:ext uri="{FF2B5EF4-FFF2-40B4-BE49-F238E27FC236}">
                  <a16:creationId xmlns:a16="http://schemas.microsoft.com/office/drawing/2014/main" id="{0FA01BBC-B67F-DEE4-DD40-F4D1EDDBA6C0}"/>
                </a:ext>
              </a:extLst>
            </p:cNvPr>
            <p:cNvSpPr/>
            <p:nvPr/>
          </p:nvSpPr>
          <p:spPr>
            <a:xfrm>
              <a:off x="863016" y="997402"/>
              <a:ext cx="3564084" cy="523983"/>
            </a:xfrm>
            <a:prstGeom prst="roundRect">
              <a:avLst>
                <a:gd name="adj" fmla="val 9337"/>
              </a:avLst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49" name="Rectángulo: esquinas redondeadas 148">
              <a:extLst>
                <a:ext uri="{FF2B5EF4-FFF2-40B4-BE49-F238E27FC236}">
                  <a16:creationId xmlns:a16="http://schemas.microsoft.com/office/drawing/2014/main" id="{803CAF0F-BBF6-AB90-1AFB-C00DA4FD728D}"/>
                </a:ext>
              </a:extLst>
            </p:cNvPr>
            <p:cNvSpPr/>
            <p:nvPr/>
          </p:nvSpPr>
          <p:spPr>
            <a:xfrm>
              <a:off x="3764815" y="997401"/>
              <a:ext cx="662284" cy="523983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>
                <a:solidFill>
                  <a:schemeClr val="accent4"/>
                </a:solidFill>
              </a:endParaRP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AED9C3A1-25AD-4D1F-5ED1-A55267B2703E}"/>
                </a:ext>
              </a:extLst>
            </p:cNvPr>
            <p:cNvSpPr txBox="1"/>
            <p:nvPr/>
          </p:nvSpPr>
          <p:spPr>
            <a:xfrm>
              <a:off x="3825998" y="1071859"/>
              <a:ext cx="5377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17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:00  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  <a:p>
              <a:pPr algn="ctr"/>
              <a:r>
                <a:rPr lang="es-AR" sz="800" b="1" dirty="0">
                  <a:solidFill>
                    <a:schemeClr val="bg1"/>
                  </a:solidFill>
                  <a:latin typeface="+mn-lt"/>
                </a:rPr>
                <a:t>17</a:t>
              </a:r>
              <a:r>
                <a:rPr lang="es-AR" sz="800" b="1" dirty="0">
                  <a:solidFill>
                    <a:schemeClr val="bg1"/>
                  </a:solidFill>
                  <a:effectLst/>
                  <a:latin typeface="+mn-lt"/>
                </a:rPr>
                <a:t>:30</a:t>
              </a:r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F26C60D9-D904-F139-A740-F04E64048DE8}"/>
                </a:ext>
              </a:extLst>
            </p:cNvPr>
            <p:cNvSpPr txBox="1"/>
            <p:nvPr/>
          </p:nvSpPr>
          <p:spPr>
            <a:xfrm>
              <a:off x="867096" y="1014164"/>
              <a:ext cx="289592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1050" b="1" dirty="0">
                  <a:solidFill>
                    <a:schemeClr val="bg1"/>
                  </a:solidFill>
                  <a:latin typeface="+mn-lt"/>
                </a:rPr>
                <a:t>CIERRE FINAL</a:t>
              </a:r>
            </a:p>
          </p:txBody>
        </p: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0F909563-14EB-45DC-1697-AA70E38DF8FA}"/>
                </a:ext>
              </a:extLst>
            </p:cNvPr>
            <p:cNvSpPr txBox="1"/>
            <p:nvPr/>
          </p:nvSpPr>
          <p:spPr>
            <a:xfrm>
              <a:off x="858881" y="1180426"/>
              <a:ext cx="2885584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chemeClr val="bg1"/>
                  </a:solidFill>
                  <a:latin typeface="+mn-lt"/>
                </a:rPr>
                <a:t>Despedida a cargo de la Rectora.</a:t>
              </a:r>
              <a:endParaRPr lang="es-AR" sz="9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39F459A-B8A6-2115-1419-023FD0041756}"/>
              </a:ext>
            </a:extLst>
          </p:cNvPr>
          <p:cNvSpPr txBox="1"/>
          <p:nvPr/>
        </p:nvSpPr>
        <p:spPr>
          <a:xfrm>
            <a:off x="3480537" y="4265226"/>
            <a:ext cx="2255951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1600" b="1" dirty="0">
                <a:solidFill>
                  <a:schemeClr val="tx1"/>
                </a:solidFill>
                <a:latin typeface="+mn-lt"/>
              </a:rPr>
              <a:t>CIERRE DE JORNADA</a:t>
            </a:r>
            <a:endParaRPr lang="es-AR" sz="1600" b="1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75" name="Google Shape;2161;p51">
            <a:extLst>
              <a:ext uri="{FF2B5EF4-FFF2-40B4-BE49-F238E27FC236}">
                <a16:creationId xmlns:a16="http://schemas.microsoft.com/office/drawing/2014/main" id="{25E75849-C659-6BC1-2A2B-6C8188435724}"/>
              </a:ext>
            </a:extLst>
          </p:cNvPr>
          <p:cNvSpPr/>
          <p:nvPr/>
        </p:nvSpPr>
        <p:spPr>
          <a:xfrm rot="10800000">
            <a:off x="4290592" y="1154686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2161;p51">
            <a:extLst>
              <a:ext uri="{FF2B5EF4-FFF2-40B4-BE49-F238E27FC236}">
                <a16:creationId xmlns:a16="http://schemas.microsoft.com/office/drawing/2014/main" id="{404971FB-C41B-1C9D-B829-AA095CDECAA0}"/>
              </a:ext>
            </a:extLst>
          </p:cNvPr>
          <p:cNvSpPr/>
          <p:nvPr/>
        </p:nvSpPr>
        <p:spPr>
          <a:xfrm rot="10800000">
            <a:off x="4282479" y="2264828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2161;p51">
            <a:extLst>
              <a:ext uri="{FF2B5EF4-FFF2-40B4-BE49-F238E27FC236}">
                <a16:creationId xmlns:a16="http://schemas.microsoft.com/office/drawing/2014/main" id="{3D4AC914-E9DC-2FA9-9BE5-B14E1B236E22}"/>
              </a:ext>
            </a:extLst>
          </p:cNvPr>
          <p:cNvSpPr/>
          <p:nvPr/>
        </p:nvSpPr>
        <p:spPr>
          <a:xfrm rot="10800000" flipH="1">
            <a:off x="4569873" y="1694007"/>
            <a:ext cx="375969" cy="488516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Rectángulo 180">
            <a:extLst>
              <a:ext uri="{FF2B5EF4-FFF2-40B4-BE49-F238E27FC236}">
                <a16:creationId xmlns:a16="http://schemas.microsoft.com/office/drawing/2014/main" id="{628CF9FF-5176-5308-2016-BC6DC12DC3FB}"/>
              </a:ext>
            </a:extLst>
          </p:cNvPr>
          <p:cNvSpPr/>
          <p:nvPr/>
        </p:nvSpPr>
        <p:spPr>
          <a:xfrm>
            <a:off x="4560820" y="1154686"/>
            <a:ext cx="106949" cy="28341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3" name="Flecha: hacia abajo 182">
            <a:extLst>
              <a:ext uri="{FF2B5EF4-FFF2-40B4-BE49-F238E27FC236}">
                <a16:creationId xmlns:a16="http://schemas.microsoft.com/office/drawing/2014/main" id="{8313F622-644B-0497-8E23-8E6A3AEE24EA}"/>
              </a:ext>
            </a:extLst>
          </p:cNvPr>
          <p:cNvSpPr/>
          <p:nvPr/>
        </p:nvSpPr>
        <p:spPr>
          <a:xfrm>
            <a:off x="4509806" y="3977577"/>
            <a:ext cx="208975" cy="27222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BD91F59-0CD3-A3BC-5A3F-59016CA50946}"/>
              </a:ext>
            </a:extLst>
          </p:cNvPr>
          <p:cNvGrpSpPr/>
          <p:nvPr/>
        </p:nvGrpSpPr>
        <p:grpSpPr>
          <a:xfrm>
            <a:off x="5655060" y="4625008"/>
            <a:ext cx="3321800" cy="378620"/>
            <a:chOff x="5441890" y="4654815"/>
            <a:chExt cx="3325635" cy="391186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81B5AE3F-EFF0-59F0-FD1C-B0F117093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36567" y="4776077"/>
              <a:ext cx="768467" cy="269924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A01D813D-3A7C-B6CA-078E-598AE804E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08520" y="4654815"/>
              <a:ext cx="768468" cy="344788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4B4029B9-C731-4CC3-8427-979DADEA9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80474" y="4768834"/>
              <a:ext cx="687051" cy="272854"/>
            </a:xfrm>
            <a:prstGeom prst="rect">
              <a:avLst/>
            </a:prstGeom>
          </p:spPr>
        </p:pic>
        <p:pic>
          <p:nvPicPr>
            <p:cNvPr id="33" name="Gráfico 32">
              <a:extLst>
                <a:ext uri="{FF2B5EF4-FFF2-40B4-BE49-F238E27FC236}">
                  <a16:creationId xmlns:a16="http://schemas.microsoft.com/office/drawing/2014/main" id="{D58E78FD-F0AF-51D0-8DFD-D9EAD24CD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1890" y="4796001"/>
              <a:ext cx="791191" cy="218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434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A853724A-DD18-444C-0D9D-3F17B5C2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>
            <a:extLst>
              <a:ext uri="{FF2B5EF4-FFF2-40B4-BE49-F238E27FC236}">
                <a16:creationId xmlns:a16="http://schemas.microsoft.com/office/drawing/2014/main" id="{132223F1-D9AC-E626-8D7B-0C6CF22F15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8023" y="2461827"/>
            <a:ext cx="4578900" cy="1300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j-lt"/>
              </a:rPr>
              <a:t>San Juan</a:t>
            </a:r>
            <a:r>
              <a:rPr lang="en" sz="4800" dirty="0">
                <a:solidFill>
                  <a:srgbClr val="02C071"/>
                </a:solidFill>
                <a:latin typeface="+mj-lt"/>
              </a:rPr>
              <a:t>+</a:t>
            </a:r>
            <a:r>
              <a:rPr lang="en" sz="4000" dirty="0">
                <a:latin typeface="+mj-lt"/>
              </a:rPr>
              <a:t> Sostenible</a:t>
            </a:r>
            <a:endParaRPr sz="4000" dirty="0">
              <a:latin typeface="+mj-lt"/>
            </a:endParaRPr>
          </a:p>
        </p:txBody>
      </p:sp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A2F226C3-C342-2ED3-900C-9C6C3A5677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38023" y="3645592"/>
            <a:ext cx="4722139" cy="338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>
                    <a:lumMod val="50000"/>
                  </a:schemeClr>
                </a:solidFill>
              </a:rPr>
              <a:t>Anchipurac | San Juan | Argentina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DE8E6EB1-057F-21A6-11EA-A74ADAF9F8D3}"/>
              </a:ext>
            </a:extLst>
          </p:cNvPr>
          <p:cNvSpPr/>
          <p:nvPr/>
        </p:nvSpPr>
        <p:spPr>
          <a:xfrm>
            <a:off x="-2431151" y="3111884"/>
            <a:ext cx="3758381" cy="3898735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88E5A0-8928-F16E-E810-CA29CBEE2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23" y="690488"/>
            <a:ext cx="2282222" cy="1312800"/>
          </a:xfrm>
          <a:prstGeom prst="rect">
            <a:avLst/>
          </a:prstGeom>
        </p:spPr>
      </p:pic>
      <p:sp>
        <p:nvSpPr>
          <p:cNvPr id="6" name="Google Shape;246;p26">
            <a:extLst>
              <a:ext uri="{FF2B5EF4-FFF2-40B4-BE49-F238E27FC236}">
                <a16:creationId xmlns:a16="http://schemas.microsoft.com/office/drawing/2014/main" id="{1F632F4A-09C3-E866-7184-C31B8D5CA2AF}"/>
              </a:ext>
            </a:extLst>
          </p:cNvPr>
          <p:cNvSpPr/>
          <p:nvPr/>
        </p:nvSpPr>
        <p:spPr>
          <a:xfrm>
            <a:off x="7560041" y="-1838246"/>
            <a:ext cx="3608523" cy="3676492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" name="Google Shape;245;p26">
            <a:extLst>
              <a:ext uri="{FF2B5EF4-FFF2-40B4-BE49-F238E27FC236}">
                <a16:creationId xmlns:a16="http://schemas.microsoft.com/office/drawing/2014/main" id="{701A643C-21F7-BFFD-FD33-BEB3443E9FC9}"/>
              </a:ext>
            </a:extLst>
          </p:cNvPr>
          <p:cNvSpPr txBox="1">
            <a:spLocks/>
          </p:cNvSpPr>
          <p:nvPr/>
        </p:nvSpPr>
        <p:spPr>
          <a:xfrm>
            <a:off x="5338023" y="3852671"/>
            <a:ext cx="4722139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s-ES" sz="1400" dirty="0">
                <a:solidFill>
                  <a:schemeClr val="accent5">
                    <a:lumMod val="50000"/>
                  </a:schemeClr>
                </a:solidFill>
              </a:rPr>
              <a:t>15 y 16 | </a:t>
            </a:r>
            <a:r>
              <a:rPr lang="es-ES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Mayo</a:t>
            </a:r>
            <a:r>
              <a:rPr lang="es-ES" sz="1400" dirty="0">
                <a:solidFill>
                  <a:schemeClr val="accent5">
                    <a:lumMod val="50000"/>
                  </a:schemeClr>
                </a:solidFill>
              </a:rPr>
              <a:t> | 2025</a:t>
            </a:r>
          </a:p>
          <a:p>
            <a:pPr marL="0" indent="0"/>
            <a:endParaRPr lang="es-ES" dirty="0"/>
          </a:p>
        </p:txBody>
      </p:sp>
      <p:sp>
        <p:nvSpPr>
          <p:cNvPr id="10" name="Google Shape;245;p26">
            <a:extLst>
              <a:ext uri="{FF2B5EF4-FFF2-40B4-BE49-F238E27FC236}">
                <a16:creationId xmlns:a16="http://schemas.microsoft.com/office/drawing/2014/main" id="{43CBFEAB-8D7A-8749-F7B5-950D61979BDC}"/>
              </a:ext>
            </a:extLst>
          </p:cNvPr>
          <p:cNvSpPr txBox="1">
            <a:spLocks/>
          </p:cNvSpPr>
          <p:nvPr/>
        </p:nvSpPr>
        <p:spPr>
          <a:xfrm>
            <a:off x="5316985" y="2041526"/>
            <a:ext cx="4722139" cy="33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s-ES" sz="2000" b="1" dirty="0">
                <a:latin typeface="+mj-lt"/>
              </a:rPr>
              <a:t>Congreso Internacional</a:t>
            </a:r>
          </a:p>
          <a:p>
            <a:pPr marL="0" indent="0"/>
            <a:endParaRPr lang="es-ES" sz="2000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22B6DD4A-22C2-1DD8-0751-CB03D0D7276A}"/>
              </a:ext>
            </a:extLst>
          </p:cNvPr>
          <p:cNvGrpSpPr/>
          <p:nvPr/>
        </p:nvGrpSpPr>
        <p:grpSpPr>
          <a:xfrm>
            <a:off x="886341" y="1838246"/>
            <a:ext cx="3143340" cy="1840978"/>
            <a:chOff x="643800" y="1728182"/>
            <a:chExt cx="3143340" cy="1840978"/>
          </a:xfrm>
        </p:grpSpPr>
        <p:sp>
          <p:nvSpPr>
            <p:cNvPr id="4" name="Título 1">
              <a:extLst>
                <a:ext uri="{FF2B5EF4-FFF2-40B4-BE49-F238E27FC236}">
                  <a16:creationId xmlns:a16="http://schemas.microsoft.com/office/drawing/2014/main" id="{EC4B024A-BEB8-94D8-810C-D65880B583EC}"/>
                </a:ext>
              </a:extLst>
            </p:cNvPr>
            <p:cNvSpPr txBox="1">
              <a:spLocks/>
            </p:cNvSpPr>
            <p:nvPr/>
          </p:nvSpPr>
          <p:spPr>
            <a:xfrm>
              <a:off x="643800" y="1728182"/>
              <a:ext cx="314334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chivo"/>
                <a:buNone/>
                <a:defRPr sz="44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chivo"/>
                <a:buNone/>
                <a:defRPr sz="52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chivo"/>
                <a:buNone/>
                <a:defRPr sz="52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chivo"/>
                <a:buNone/>
                <a:defRPr sz="52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chivo"/>
                <a:buNone/>
                <a:defRPr sz="52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chivo"/>
                <a:buNone/>
                <a:defRPr sz="52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chivo"/>
                <a:buNone/>
                <a:defRPr sz="52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chivo"/>
                <a:buNone/>
                <a:defRPr sz="52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Archivo"/>
                <a:buNone/>
                <a:defRPr sz="52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r>
                <a:rPr lang="es-AR" dirty="0">
                  <a:latin typeface="+mj-lt"/>
                </a:rPr>
                <a:t>GRACIAS!</a:t>
              </a:r>
            </a:p>
          </p:txBody>
        </p:sp>
        <p:sp>
          <p:nvSpPr>
            <p:cNvPr id="5" name="Google Shape;314;p29">
              <a:extLst>
                <a:ext uri="{FF2B5EF4-FFF2-40B4-BE49-F238E27FC236}">
                  <a16:creationId xmlns:a16="http://schemas.microsoft.com/office/drawing/2014/main" id="{0903BBA0-B1B8-131A-8FAC-E742FF6812F7}"/>
                </a:ext>
              </a:extLst>
            </p:cNvPr>
            <p:cNvSpPr txBox="1"/>
            <p:nvPr/>
          </p:nvSpPr>
          <p:spPr>
            <a:xfrm>
              <a:off x="684216" y="2906219"/>
              <a:ext cx="2932549" cy="662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800" dirty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Hind"/>
                  <a:cs typeface="Hind"/>
                  <a:sym typeface="Hind"/>
                </a:rPr>
                <a:t>Estamos a su disposición para evaluar conjuntamente otras opciones si sus necesidades no se ajustan a nuestras propuestas.</a:t>
              </a:r>
              <a:endParaRPr sz="800" dirty="0">
                <a:solidFill>
                  <a:schemeClr val="accent4">
                    <a:lumMod val="50000"/>
                  </a:schemeClr>
                </a:solidFill>
                <a:latin typeface="+mn-lt"/>
                <a:ea typeface="Hind"/>
                <a:cs typeface="Hind"/>
                <a:sym typeface="Hind"/>
              </a:endParaRPr>
            </a:p>
          </p:txBody>
        </p:sp>
        <p:sp>
          <p:nvSpPr>
            <p:cNvPr id="7" name="Google Shape;316;p29">
              <a:extLst>
                <a:ext uri="{FF2B5EF4-FFF2-40B4-BE49-F238E27FC236}">
                  <a16:creationId xmlns:a16="http://schemas.microsoft.com/office/drawing/2014/main" id="{451E2A56-F88D-C8A8-B0B0-3CCF32E5A068}"/>
                </a:ext>
              </a:extLst>
            </p:cNvPr>
            <p:cNvSpPr txBox="1"/>
            <p:nvPr/>
          </p:nvSpPr>
          <p:spPr>
            <a:xfrm>
              <a:off x="684216" y="2063588"/>
              <a:ext cx="2932549" cy="946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>
                  <a:solidFill>
                    <a:schemeClr val="dk1"/>
                  </a:solidFill>
                  <a:latin typeface="+mj-lt"/>
                  <a:ea typeface="Archivo"/>
                  <a:cs typeface="Archivo"/>
                  <a:sym typeface="Archivo"/>
                </a:rPr>
                <a:t>+54 9 264 5829553</a:t>
              </a:r>
            </a:p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>
                  <a:solidFill>
                    <a:schemeClr val="dk1"/>
                  </a:solidFill>
                  <a:latin typeface="+mj-lt"/>
                  <a:ea typeface="Archivo"/>
                  <a:cs typeface="Archivo"/>
                  <a:sym typeface="Archivo"/>
                </a:rPr>
                <a:t> </a:t>
              </a:r>
              <a:r>
                <a:rPr lang="es-ES" sz="1100" b="1" u="sng" dirty="0">
                  <a:solidFill>
                    <a:schemeClr val="tx1"/>
                  </a:solidFill>
                  <a:latin typeface="+mj-lt"/>
                  <a:ea typeface="Archivo"/>
                  <a:cs typeface="Archivo"/>
                  <a:sym typeface="Archivo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ids@uccuyo.edu.ar</a:t>
              </a:r>
              <a:endParaRPr lang="es-ES" sz="1100" b="1" u="sng" dirty="0">
                <a:solidFill>
                  <a:schemeClr val="tx1"/>
                </a:solidFill>
                <a:latin typeface="+mj-lt"/>
                <a:ea typeface="Archivo"/>
                <a:cs typeface="Archivo"/>
                <a:sym typeface="Archivo"/>
              </a:endParaRPr>
            </a:p>
            <a:p>
              <a:pPr marL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 dirty="0">
                  <a:solidFill>
                    <a:schemeClr val="tx1"/>
                  </a:solidFill>
                  <a:latin typeface="+mj-lt"/>
                  <a:ea typeface="Archivo"/>
                  <a:cs typeface="Archivo"/>
                  <a:sym typeface="Archivo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www.sanjuan-sostenible.vercel.app</a:t>
              </a:r>
              <a:endParaRPr lang="es-ES" sz="1100" b="1" dirty="0">
                <a:solidFill>
                  <a:schemeClr val="tx1"/>
                </a:solidFill>
                <a:latin typeface="+mj-lt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1" name="Google Shape;246;p26">
            <a:extLst>
              <a:ext uri="{FF2B5EF4-FFF2-40B4-BE49-F238E27FC236}">
                <a16:creationId xmlns:a16="http://schemas.microsoft.com/office/drawing/2014/main" id="{9BBFDEDB-9F54-1F38-2322-8F1FA1EFE925}"/>
              </a:ext>
            </a:extLst>
          </p:cNvPr>
          <p:cNvSpPr/>
          <p:nvPr/>
        </p:nvSpPr>
        <p:spPr>
          <a:xfrm>
            <a:off x="2569430" y="-2769506"/>
            <a:ext cx="3758381" cy="3898735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107846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>
          <a:extLst>
            <a:ext uri="{FF2B5EF4-FFF2-40B4-BE49-F238E27FC236}">
              <a16:creationId xmlns:a16="http://schemas.microsoft.com/office/drawing/2014/main" id="{213904B1-85F4-B18E-3578-3399393AB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>
            <a:extLst>
              <a:ext uri="{FF2B5EF4-FFF2-40B4-BE49-F238E27FC236}">
                <a16:creationId xmlns:a16="http://schemas.microsoft.com/office/drawing/2014/main" id="{F077C2FE-2040-2D54-5D4D-5C2A341C6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this template</a:t>
            </a:r>
            <a:endParaRPr dirty="0"/>
          </a:p>
        </p:txBody>
      </p:sp>
      <p:sp>
        <p:nvSpPr>
          <p:cNvPr id="277" name="Google Shape;277;p27">
            <a:extLst>
              <a:ext uri="{FF2B5EF4-FFF2-40B4-BE49-F238E27FC236}">
                <a16:creationId xmlns:a16="http://schemas.microsoft.com/office/drawing/2014/main" id="{E59386C5-A9FB-0346-CD3D-910C65C97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/>
          </a:p>
        </p:txBody>
      </p:sp>
      <p:graphicFrame>
        <p:nvGraphicFramePr>
          <p:cNvPr id="278" name="Google Shape;278;p27">
            <a:extLst>
              <a:ext uri="{FF2B5EF4-FFF2-40B4-BE49-F238E27FC236}">
                <a16:creationId xmlns:a16="http://schemas.microsoft.com/office/drawing/2014/main" id="{7057E1E5-1AE9-2EB3-9ED8-FC63ABAB1605}"/>
              </a:ext>
            </a:extLst>
          </p:cNvPr>
          <p:cNvGraphicFramePr/>
          <p:nvPr/>
        </p:nvGraphicFramePr>
        <p:xfrm>
          <a:off x="720000" y="1606663"/>
          <a:ext cx="7704000" cy="240285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23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Fonts</a:t>
                      </a:r>
                      <a:endParaRPr sz="1100" b="1" u="sng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To view this template correctly in PowerPoint, download and install the fonts we used</a:t>
                      </a:r>
                      <a:endParaRPr sz="1100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Used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alternative resources</a:t>
                      </a:r>
                      <a:endParaRPr sz="1100" b="1" u="sng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An assortment of graphic resources that are suitable for use in this presentation</a:t>
                      </a:r>
                      <a:endParaRPr sz="1100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hlink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3" action="ppaction://hlinksldjump"/>
                        </a:rPr>
                        <a:t>Thanks slide</a:t>
                      </a:r>
                      <a:endParaRPr sz="1100" b="1" u="sng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You must keep it so that proper credits for our design are given</a:t>
                      </a:r>
                      <a:endParaRPr sz="1100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Colors</a:t>
                      </a:r>
                      <a:endParaRPr sz="1100" b="1" u="sng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All the colors used in this presentation</a:t>
                      </a:r>
                      <a:endParaRPr sz="1100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Icons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and </a:t>
                      </a:r>
                      <a:r>
                        <a:rPr lang="en" sz="1100" b="1" u="sng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infographic resources</a:t>
                      </a:r>
                      <a:endParaRPr sz="1100" b="1" u="sng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These can be used in the template, and their size and color can be edited</a:t>
                      </a:r>
                      <a:endParaRPr sz="1100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Editable presentation theme </a:t>
                      </a:r>
                      <a:endParaRPr sz="1100" b="1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You can edit the master slides easily. For more info, click </a:t>
                      </a:r>
                      <a:r>
                        <a:rPr lang="en" sz="1100" b="1" u="sng">
                          <a:solidFill>
                            <a:schemeClr val="dk1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100">
                        <a:solidFill>
                          <a:schemeClr val="dk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9" name="Google Shape;279;p27">
            <a:extLst>
              <a:ext uri="{FF2B5EF4-FFF2-40B4-BE49-F238E27FC236}">
                <a16:creationId xmlns:a16="http://schemas.microsoft.com/office/drawing/2014/main" id="{92E93D67-9E64-74B6-839F-9884A9C13EFB}"/>
              </a:ext>
            </a:extLst>
          </p:cNvPr>
          <p:cNvSpPr txBox="1"/>
          <p:nvPr/>
        </p:nvSpPr>
        <p:spPr>
          <a:xfrm>
            <a:off x="2007126" y="4133675"/>
            <a:ext cx="184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For more info:</a:t>
            </a:r>
            <a:br>
              <a:rPr lang="en" sz="10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</a:br>
            <a:r>
              <a:rPr lang="en" sz="1000" b="1" u="sng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" sz="10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endParaRPr sz="1000" b="1" u="sng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0" name="Google Shape;280;p27">
            <a:extLst>
              <a:ext uri="{FF2B5EF4-FFF2-40B4-BE49-F238E27FC236}">
                <a16:creationId xmlns:a16="http://schemas.microsoft.com/office/drawing/2014/main" id="{D57A5818-89AC-BB5A-31AF-970652336B49}"/>
              </a:ext>
            </a:extLst>
          </p:cNvPr>
          <p:cNvSpPr txBox="1"/>
          <p:nvPr/>
        </p:nvSpPr>
        <p:spPr>
          <a:xfrm>
            <a:off x="3913974" y="4133675"/>
            <a:ext cx="322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You can visit our sister projects:</a:t>
            </a:r>
            <a:br>
              <a:rPr lang="en" sz="10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</a:br>
            <a:r>
              <a:rPr lang="en" sz="1000" b="1" u="sng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0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</a:t>
            </a:r>
            <a:r>
              <a:rPr lang="en" sz="1000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| </a:t>
            </a:r>
            <a:r>
              <a:rPr lang="en" sz="1000" b="1" u="sng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1000" b="1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  <p:extLst>
      <p:ext uri="{BB962C8B-B14F-4D97-AF65-F5344CB8AC3E}">
        <p14:creationId xmlns:p14="http://schemas.microsoft.com/office/powerpoint/2010/main" val="2449724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/>
          <p:nvPr/>
        </p:nvSpPr>
        <p:spPr>
          <a:xfrm>
            <a:off x="3397602" y="1638725"/>
            <a:ext cx="2043900" cy="2043900"/>
          </a:xfrm>
          <a:prstGeom prst="pie">
            <a:avLst>
              <a:gd name="adj1" fmla="val 10821860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da"/>
              <a:ea typeface="Mada"/>
              <a:cs typeface="Mada"/>
              <a:sym typeface="Mada"/>
            </a:endParaRPr>
          </a:p>
        </p:txBody>
      </p:sp>
      <p:sp>
        <p:nvSpPr>
          <p:cNvPr id="286" name="Google Shape;286;p28"/>
          <p:cNvSpPr/>
          <p:nvPr/>
        </p:nvSpPr>
        <p:spPr>
          <a:xfrm flipH="1">
            <a:off x="3702402" y="1638725"/>
            <a:ext cx="2043900" cy="2043900"/>
          </a:xfrm>
          <a:prstGeom prst="pie">
            <a:avLst>
              <a:gd name="adj1" fmla="val 10821860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da"/>
              <a:ea typeface="Mada"/>
              <a:cs typeface="Mada"/>
              <a:sym typeface="Mada"/>
            </a:endParaRPr>
          </a:p>
        </p:txBody>
      </p:sp>
      <p:sp>
        <p:nvSpPr>
          <p:cNvPr id="287" name="Google Shape;287;p28"/>
          <p:cNvSpPr/>
          <p:nvPr/>
        </p:nvSpPr>
        <p:spPr>
          <a:xfrm rot="10800000" flipH="1">
            <a:off x="3397602" y="1943525"/>
            <a:ext cx="2043900" cy="2043900"/>
          </a:xfrm>
          <a:prstGeom prst="pie">
            <a:avLst>
              <a:gd name="adj1" fmla="val 10821860"/>
              <a:gd name="adj2" fmla="val 162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da"/>
              <a:ea typeface="Mada"/>
              <a:cs typeface="Mada"/>
              <a:sym typeface="Mada"/>
            </a:endParaRPr>
          </a:p>
        </p:txBody>
      </p:sp>
      <p:sp>
        <p:nvSpPr>
          <p:cNvPr id="288" name="Google Shape;288;p28"/>
          <p:cNvSpPr/>
          <p:nvPr/>
        </p:nvSpPr>
        <p:spPr>
          <a:xfrm rot="10800000">
            <a:off x="3702402" y="1943525"/>
            <a:ext cx="2043900" cy="2043900"/>
          </a:xfrm>
          <a:prstGeom prst="pie">
            <a:avLst>
              <a:gd name="adj1" fmla="val 10821860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da"/>
              <a:ea typeface="Mada"/>
              <a:cs typeface="Mada"/>
              <a:sym typeface="Mada"/>
            </a:endParaRPr>
          </a:p>
        </p:txBody>
      </p:sp>
      <p:cxnSp>
        <p:nvCxnSpPr>
          <p:cNvPr id="289" name="Google Shape;289;p28"/>
          <p:cNvCxnSpPr/>
          <p:nvPr/>
        </p:nvCxnSpPr>
        <p:spPr>
          <a:xfrm>
            <a:off x="987750" y="2813075"/>
            <a:ext cx="7168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8"/>
          <p:cNvCxnSpPr/>
          <p:nvPr/>
        </p:nvCxnSpPr>
        <p:spPr>
          <a:xfrm>
            <a:off x="4571950" y="1354150"/>
            <a:ext cx="0" cy="2917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lessons with cycle diagrams</a:t>
            </a:r>
            <a:endParaRPr/>
          </a:p>
        </p:txBody>
      </p:sp>
      <p:sp>
        <p:nvSpPr>
          <p:cNvPr id="292" name="Google Shape;292;p28"/>
          <p:cNvSpPr txBox="1"/>
          <p:nvPr/>
        </p:nvSpPr>
        <p:spPr>
          <a:xfrm>
            <a:off x="1121850" y="1832042"/>
            <a:ext cx="197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Despite being red, Mars is a cold place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1121850" y="1354140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6051150" y="3656396"/>
            <a:ext cx="197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Earth is the third planet from the Sun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6051150" y="3178493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Earth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051150" y="1832042"/>
            <a:ext cx="197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Venus is the second planet from the Sun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6051150" y="1354140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Venus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1121850" y="3656396"/>
            <a:ext cx="197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Jupiter is the biggest planet of them all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1121850" y="3178493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Jupiter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3745402" y="1986388"/>
            <a:ext cx="1653100" cy="1653374"/>
          </a:xfrm>
          <a:custGeom>
            <a:avLst/>
            <a:gdLst/>
            <a:ahLst/>
            <a:cxnLst/>
            <a:rect l="l" t="t" r="r" b="b"/>
            <a:pathLst>
              <a:path w="6032" h="6033" extrusionOk="0">
                <a:moveTo>
                  <a:pt x="6032" y="3018"/>
                </a:moveTo>
                <a:lnTo>
                  <a:pt x="6032" y="3018"/>
                </a:lnTo>
                <a:cubicBezTo>
                  <a:pt x="6032" y="4683"/>
                  <a:pt x="4683" y="6033"/>
                  <a:pt x="3018" y="6033"/>
                </a:cubicBezTo>
                <a:cubicBezTo>
                  <a:pt x="1352" y="6033"/>
                  <a:pt x="0" y="4683"/>
                  <a:pt x="0" y="3018"/>
                </a:cubicBezTo>
                <a:cubicBezTo>
                  <a:pt x="0" y="1352"/>
                  <a:pt x="1352" y="0"/>
                  <a:pt x="3018" y="0"/>
                </a:cubicBezTo>
                <a:cubicBezTo>
                  <a:pt x="4683" y="0"/>
                  <a:pt x="6032" y="1352"/>
                  <a:pt x="6032" y="30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28"/>
          <p:cNvGrpSpPr/>
          <p:nvPr/>
        </p:nvGrpSpPr>
        <p:grpSpPr>
          <a:xfrm>
            <a:off x="4395824" y="2540616"/>
            <a:ext cx="351937" cy="544981"/>
            <a:chOff x="5972327" y="1180025"/>
            <a:chExt cx="151612" cy="234784"/>
          </a:xfrm>
        </p:grpSpPr>
        <p:sp>
          <p:nvSpPr>
            <p:cNvPr id="302" name="Google Shape;302;p28"/>
            <p:cNvSpPr/>
            <p:nvPr/>
          </p:nvSpPr>
          <p:spPr>
            <a:xfrm>
              <a:off x="6006484" y="1180025"/>
              <a:ext cx="83171" cy="27530"/>
            </a:xfrm>
            <a:custGeom>
              <a:avLst/>
              <a:gdLst/>
              <a:ahLst/>
              <a:cxnLst/>
              <a:rect l="l" t="t" r="r" b="b"/>
              <a:pathLst>
                <a:path w="83171" h="27530" extrusionOk="0">
                  <a:moveTo>
                    <a:pt x="14087" y="27531"/>
                  </a:moveTo>
                  <a:lnTo>
                    <a:pt x="69084" y="27531"/>
                  </a:lnTo>
                  <a:lnTo>
                    <a:pt x="69084" y="13444"/>
                  </a:lnTo>
                  <a:lnTo>
                    <a:pt x="83171" y="13444"/>
                  </a:lnTo>
                  <a:lnTo>
                    <a:pt x="83171" y="0"/>
                  </a:lnTo>
                  <a:lnTo>
                    <a:pt x="0" y="0"/>
                  </a:lnTo>
                  <a:lnTo>
                    <a:pt x="0" y="13444"/>
                  </a:lnTo>
                  <a:lnTo>
                    <a:pt x="14087" y="13444"/>
                  </a:lnTo>
                  <a:lnTo>
                    <a:pt x="14087" y="27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6013881" y="1283587"/>
              <a:ext cx="69148" cy="82978"/>
            </a:xfrm>
            <a:custGeom>
              <a:avLst/>
              <a:gdLst/>
              <a:ahLst/>
              <a:cxnLst/>
              <a:rect l="l" t="t" r="r" b="b"/>
              <a:pathLst>
                <a:path w="69148" h="82978" extrusionOk="0">
                  <a:moveTo>
                    <a:pt x="34542" y="0"/>
                  </a:moveTo>
                  <a:cubicBezTo>
                    <a:pt x="15502" y="0"/>
                    <a:pt x="0" y="15502"/>
                    <a:pt x="0" y="34542"/>
                  </a:cubicBezTo>
                  <a:lnTo>
                    <a:pt x="0" y="54483"/>
                  </a:lnTo>
                  <a:cubicBezTo>
                    <a:pt x="0" y="56605"/>
                    <a:pt x="1222" y="58600"/>
                    <a:pt x="3152" y="59500"/>
                  </a:cubicBezTo>
                  <a:cubicBezTo>
                    <a:pt x="9906" y="62781"/>
                    <a:pt x="14087" y="69470"/>
                    <a:pt x="14087" y="76868"/>
                  </a:cubicBezTo>
                  <a:lnTo>
                    <a:pt x="14087" y="82978"/>
                  </a:lnTo>
                  <a:lnTo>
                    <a:pt x="27531" y="82978"/>
                  </a:lnTo>
                  <a:lnTo>
                    <a:pt x="27531" y="68891"/>
                  </a:lnTo>
                  <a:lnTo>
                    <a:pt x="41618" y="68891"/>
                  </a:lnTo>
                  <a:lnTo>
                    <a:pt x="41618" y="82978"/>
                  </a:lnTo>
                  <a:lnTo>
                    <a:pt x="55062" y="82978"/>
                  </a:lnTo>
                  <a:lnTo>
                    <a:pt x="55062" y="76996"/>
                  </a:lnTo>
                  <a:cubicBezTo>
                    <a:pt x="55062" y="69599"/>
                    <a:pt x="59243" y="62781"/>
                    <a:pt x="65933" y="59564"/>
                  </a:cubicBezTo>
                  <a:cubicBezTo>
                    <a:pt x="67927" y="58600"/>
                    <a:pt x="69149" y="56670"/>
                    <a:pt x="69149" y="54547"/>
                  </a:cubicBezTo>
                  <a:lnTo>
                    <a:pt x="69149" y="34607"/>
                  </a:lnTo>
                  <a:cubicBezTo>
                    <a:pt x="69149" y="15566"/>
                    <a:pt x="53647" y="64"/>
                    <a:pt x="34607" y="64"/>
                  </a:cubicBezTo>
                  <a:lnTo>
                    <a:pt x="34607" y="64"/>
                  </a:lnTo>
                  <a:close/>
                  <a:moveTo>
                    <a:pt x="27466" y="41361"/>
                  </a:moveTo>
                  <a:lnTo>
                    <a:pt x="13379" y="41361"/>
                  </a:lnTo>
                  <a:lnTo>
                    <a:pt x="13379" y="27274"/>
                  </a:lnTo>
                  <a:lnTo>
                    <a:pt x="27466" y="27274"/>
                  </a:lnTo>
                  <a:lnTo>
                    <a:pt x="27466" y="41361"/>
                  </a:lnTo>
                  <a:close/>
                  <a:moveTo>
                    <a:pt x="55641" y="41361"/>
                  </a:moveTo>
                  <a:lnTo>
                    <a:pt x="41554" y="41361"/>
                  </a:lnTo>
                  <a:lnTo>
                    <a:pt x="41554" y="27274"/>
                  </a:lnTo>
                  <a:lnTo>
                    <a:pt x="55641" y="27274"/>
                  </a:lnTo>
                  <a:lnTo>
                    <a:pt x="55641" y="413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5972327" y="1221643"/>
              <a:ext cx="151612" cy="193166"/>
            </a:xfrm>
            <a:custGeom>
              <a:avLst/>
              <a:gdLst/>
              <a:ahLst/>
              <a:cxnLst/>
              <a:rect l="l" t="t" r="r" b="b"/>
              <a:pathLst>
                <a:path w="151612" h="193166" extrusionOk="0">
                  <a:moveTo>
                    <a:pt x="124017" y="28496"/>
                  </a:moveTo>
                  <a:cubicBezTo>
                    <a:pt x="113340" y="22385"/>
                    <a:pt x="106071" y="11836"/>
                    <a:pt x="104013" y="0"/>
                  </a:cubicBezTo>
                  <a:lnTo>
                    <a:pt x="47600" y="0"/>
                  </a:lnTo>
                  <a:cubicBezTo>
                    <a:pt x="45477" y="11900"/>
                    <a:pt x="38209" y="22385"/>
                    <a:pt x="27595" y="28496"/>
                  </a:cubicBezTo>
                  <a:cubicBezTo>
                    <a:pt x="10549" y="38209"/>
                    <a:pt x="0" y="56477"/>
                    <a:pt x="0" y="76096"/>
                  </a:cubicBezTo>
                  <a:lnTo>
                    <a:pt x="0" y="193166"/>
                  </a:lnTo>
                  <a:lnTo>
                    <a:pt x="151613" y="193166"/>
                  </a:lnTo>
                  <a:lnTo>
                    <a:pt x="151613" y="76096"/>
                  </a:lnTo>
                  <a:cubicBezTo>
                    <a:pt x="151613" y="56477"/>
                    <a:pt x="141064" y="38209"/>
                    <a:pt x="124017" y="28496"/>
                  </a:cubicBezTo>
                  <a:lnTo>
                    <a:pt x="124017" y="28496"/>
                  </a:lnTo>
                  <a:close/>
                  <a:moveTo>
                    <a:pt x="124082" y="116684"/>
                  </a:moveTo>
                  <a:cubicBezTo>
                    <a:pt x="124082" y="124082"/>
                    <a:pt x="120094" y="130707"/>
                    <a:pt x="113661" y="134052"/>
                  </a:cubicBezTo>
                  <a:cubicBezTo>
                    <a:pt x="111796" y="135017"/>
                    <a:pt x="110638" y="136947"/>
                    <a:pt x="110638" y="139069"/>
                  </a:cubicBezTo>
                  <a:lnTo>
                    <a:pt x="110638" y="158946"/>
                  </a:lnTo>
                  <a:lnTo>
                    <a:pt x="41554" y="158946"/>
                  </a:lnTo>
                  <a:lnTo>
                    <a:pt x="41554" y="139069"/>
                  </a:lnTo>
                  <a:cubicBezTo>
                    <a:pt x="41554" y="136947"/>
                    <a:pt x="40332" y="135017"/>
                    <a:pt x="38402" y="134052"/>
                  </a:cubicBezTo>
                  <a:cubicBezTo>
                    <a:pt x="31648" y="130772"/>
                    <a:pt x="27467" y="124082"/>
                    <a:pt x="27467" y="116684"/>
                  </a:cubicBezTo>
                  <a:lnTo>
                    <a:pt x="27467" y="96487"/>
                  </a:lnTo>
                  <a:cubicBezTo>
                    <a:pt x="30104" y="32420"/>
                    <a:pt x="121445" y="32420"/>
                    <a:pt x="124082" y="96487"/>
                  </a:cubicBezTo>
                  <a:lnTo>
                    <a:pt x="124082" y="1166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83D7D2C5-85C8-7239-DA55-FF48D4FB3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C3DA679-7D9E-1B30-4282-908BB076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52" r="21086"/>
          <a:stretch/>
        </p:blipFill>
        <p:spPr>
          <a:xfrm>
            <a:off x="4962237" y="-31189"/>
            <a:ext cx="4196726" cy="5174689"/>
          </a:xfrm>
          <a:prstGeom prst="rect">
            <a:avLst/>
          </a:prstGeom>
        </p:spPr>
      </p:pic>
      <p:sp>
        <p:nvSpPr>
          <p:cNvPr id="244" name="Google Shape;244;p26">
            <a:extLst>
              <a:ext uri="{FF2B5EF4-FFF2-40B4-BE49-F238E27FC236}">
                <a16:creationId xmlns:a16="http://schemas.microsoft.com/office/drawing/2014/main" id="{A0B96876-2000-21E7-08AE-B92083E5982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100" y="2130961"/>
            <a:ext cx="4578900" cy="13001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+mj-lt"/>
              </a:rPr>
              <a:t>San Juan + Sostenible</a:t>
            </a:r>
            <a:endParaRPr sz="4000" dirty="0">
              <a:latin typeface="+mj-lt"/>
            </a:endParaRPr>
          </a:p>
        </p:txBody>
      </p:sp>
      <p:sp>
        <p:nvSpPr>
          <p:cNvPr id="245" name="Google Shape;245;p26">
            <a:extLst>
              <a:ext uri="{FF2B5EF4-FFF2-40B4-BE49-F238E27FC236}">
                <a16:creationId xmlns:a16="http://schemas.microsoft.com/office/drawing/2014/main" id="{D91B597A-D6D4-A373-A5BC-819B1173052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5099" y="3431124"/>
            <a:ext cx="4722139" cy="940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Congreso Internacional de Desarrollo Sostenible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Centro ambiental Anchipurac | San Juan | Argentina</a:t>
            </a:r>
          </a:p>
          <a:p>
            <a:pPr marL="0" indent="0"/>
            <a:r>
              <a:rPr lang="en" dirty="0"/>
              <a:t>15 y 16 | Mayo | 2025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26">
            <a:extLst>
              <a:ext uri="{FF2B5EF4-FFF2-40B4-BE49-F238E27FC236}">
                <a16:creationId xmlns:a16="http://schemas.microsoft.com/office/drawing/2014/main" id="{29C97D9C-CF60-60D2-FC5D-696209AB0C50}"/>
              </a:ext>
            </a:extLst>
          </p:cNvPr>
          <p:cNvSpPr/>
          <p:nvPr/>
        </p:nvSpPr>
        <p:spPr>
          <a:xfrm>
            <a:off x="5692450" y="1203600"/>
            <a:ext cx="2736300" cy="2736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47" name="Google Shape;247;p26">
            <a:extLst>
              <a:ext uri="{FF2B5EF4-FFF2-40B4-BE49-F238E27FC236}">
                <a16:creationId xmlns:a16="http://schemas.microsoft.com/office/drawing/2014/main" id="{6CF30A37-D44D-50DD-7CF5-BDA4B3D7988A}"/>
              </a:ext>
            </a:extLst>
          </p:cNvPr>
          <p:cNvSpPr/>
          <p:nvPr/>
        </p:nvSpPr>
        <p:spPr>
          <a:xfrm rot="5400000">
            <a:off x="5692575" y="1203612"/>
            <a:ext cx="1312800" cy="1312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48" name="Google Shape;248;p26">
            <a:extLst>
              <a:ext uri="{FF2B5EF4-FFF2-40B4-BE49-F238E27FC236}">
                <a16:creationId xmlns:a16="http://schemas.microsoft.com/office/drawing/2014/main" id="{33D9811F-6706-CC76-EAAC-F52313B2DBA3}"/>
              </a:ext>
            </a:extLst>
          </p:cNvPr>
          <p:cNvGrpSpPr/>
          <p:nvPr/>
        </p:nvGrpSpPr>
        <p:grpSpPr>
          <a:xfrm>
            <a:off x="6080428" y="1587517"/>
            <a:ext cx="536896" cy="544981"/>
            <a:chOff x="5562066" y="5629022"/>
            <a:chExt cx="231311" cy="234784"/>
          </a:xfrm>
        </p:grpSpPr>
        <p:sp>
          <p:nvSpPr>
            <p:cNvPr id="249" name="Google Shape;249;p26">
              <a:extLst>
                <a:ext uri="{FF2B5EF4-FFF2-40B4-BE49-F238E27FC236}">
                  <a16:creationId xmlns:a16="http://schemas.microsoft.com/office/drawing/2014/main" id="{2580C7BD-609A-FF5C-6A6F-A2EBE380C9B4}"/>
                </a:ext>
              </a:extLst>
            </p:cNvPr>
            <p:cNvSpPr/>
            <p:nvPr/>
          </p:nvSpPr>
          <p:spPr>
            <a:xfrm>
              <a:off x="5562066" y="5629022"/>
              <a:ext cx="27530" cy="48371"/>
            </a:xfrm>
            <a:custGeom>
              <a:avLst/>
              <a:gdLst/>
              <a:ahLst/>
              <a:cxnLst/>
              <a:rect l="l" t="t" r="r" b="b"/>
              <a:pathLst>
                <a:path w="27530" h="48371" extrusionOk="0">
                  <a:moveTo>
                    <a:pt x="13766" y="0"/>
                  </a:moveTo>
                  <a:cubicBezTo>
                    <a:pt x="6175" y="0"/>
                    <a:pt x="0" y="6175"/>
                    <a:pt x="0" y="13830"/>
                  </a:cubicBezTo>
                  <a:lnTo>
                    <a:pt x="0" y="48372"/>
                  </a:lnTo>
                  <a:lnTo>
                    <a:pt x="27531" y="48372"/>
                  </a:lnTo>
                  <a:lnTo>
                    <a:pt x="27531" y="13830"/>
                  </a:lnTo>
                  <a:cubicBezTo>
                    <a:pt x="27531" y="10035"/>
                    <a:pt x="25987" y="6561"/>
                    <a:pt x="23479" y="4052"/>
                  </a:cubicBezTo>
                  <a:cubicBezTo>
                    <a:pt x="20970" y="1544"/>
                    <a:pt x="17561" y="0"/>
                    <a:pt x="13766" y="0"/>
                  </a:cubicBezTo>
                  <a:lnTo>
                    <a:pt x="137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>
              <a:extLst>
                <a:ext uri="{FF2B5EF4-FFF2-40B4-BE49-F238E27FC236}">
                  <a16:creationId xmlns:a16="http://schemas.microsoft.com/office/drawing/2014/main" id="{1E456964-116E-2BFC-2460-E13C29D5DC64}"/>
                </a:ext>
              </a:extLst>
            </p:cNvPr>
            <p:cNvSpPr/>
            <p:nvPr/>
          </p:nvSpPr>
          <p:spPr>
            <a:xfrm>
              <a:off x="5599953" y="5629022"/>
              <a:ext cx="142800" cy="234784"/>
            </a:xfrm>
            <a:custGeom>
              <a:avLst/>
              <a:gdLst/>
              <a:ahLst/>
              <a:cxnLst/>
              <a:rect l="l" t="t" r="r" b="b"/>
              <a:pathLst>
                <a:path w="142800" h="234784" extrusionOk="0">
                  <a:moveTo>
                    <a:pt x="113147" y="127748"/>
                  </a:moveTo>
                  <a:lnTo>
                    <a:pt x="113147" y="48308"/>
                  </a:lnTo>
                  <a:lnTo>
                    <a:pt x="142800" y="48308"/>
                  </a:lnTo>
                  <a:cubicBezTo>
                    <a:pt x="142800" y="21677"/>
                    <a:pt x="121123" y="0"/>
                    <a:pt x="94493" y="0"/>
                  </a:cubicBezTo>
                  <a:lnTo>
                    <a:pt x="0" y="0"/>
                  </a:lnTo>
                  <a:cubicBezTo>
                    <a:pt x="2380" y="4181"/>
                    <a:pt x="3667" y="8877"/>
                    <a:pt x="3667" y="13830"/>
                  </a:cubicBezTo>
                  <a:lnTo>
                    <a:pt x="3667" y="234784"/>
                  </a:lnTo>
                  <a:lnTo>
                    <a:pt x="78283" y="234784"/>
                  </a:lnTo>
                  <a:lnTo>
                    <a:pt x="71850" y="205130"/>
                  </a:lnTo>
                  <a:lnTo>
                    <a:pt x="113082" y="127748"/>
                  </a:lnTo>
                  <a:close/>
                  <a:moveTo>
                    <a:pt x="17754" y="27531"/>
                  </a:moveTo>
                  <a:lnTo>
                    <a:pt x="93592" y="27531"/>
                  </a:lnTo>
                  <a:lnTo>
                    <a:pt x="93592" y="41618"/>
                  </a:lnTo>
                  <a:lnTo>
                    <a:pt x="17754" y="41618"/>
                  </a:lnTo>
                  <a:lnTo>
                    <a:pt x="17754" y="27531"/>
                  </a:lnTo>
                  <a:close/>
                  <a:moveTo>
                    <a:pt x="17754" y="55062"/>
                  </a:moveTo>
                  <a:lnTo>
                    <a:pt x="93592" y="55062"/>
                  </a:lnTo>
                  <a:lnTo>
                    <a:pt x="93592" y="69149"/>
                  </a:lnTo>
                  <a:lnTo>
                    <a:pt x="17754" y="69149"/>
                  </a:lnTo>
                  <a:lnTo>
                    <a:pt x="17754" y="55062"/>
                  </a:lnTo>
                  <a:close/>
                  <a:moveTo>
                    <a:pt x="17754" y="83171"/>
                  </a:moveTo>
                  <a:lnTo>
                    <a:pt x="93592" y="83171"/>
                  </a:lnTo>
                  <a:lnTo>
                    <a:pt x="93592" y="97258"/>
                  </a:lnTo>
                  <a:lnTo>
                    <a:pt x="17754" y="97258"/>
                  </a:lnTo>
                  <a:lnTo>
                    <a:pt x="17754" y="83171"/>
                  </a:lnTo>
                  <a:close/>
                  <a:moveTo>
                    <a:pt x="17754" y="110702"/>
                  </a:moveTo>
                  <a:lnTo>
                    <a:pt x="93592" y="110702"/>
                  </a:lnTo>
                  <a:lnTo>
                    <a:pt x="93592" y="124789"/>
                  </a:lnTo>
                  <a:lnTo>
                    <a:pt x="17754" y="124789"/>
                  </a:lnTo>
                  <a:lnTo>
                    <a:pt x="17754" y="110702"/>
                  </a:lnTo>
                  <a:close/>
                  <a:moveTo>
                    <a:pt x="17754" y="138169"/>
                  </a:moveTo>
                  <a:lnTo>
                    <a:pt x="80084" y="138169"/>
                  </a:lnTo>
                  <a:lnTo>
                    <a:pt x="80084" y="152256"/>
                  </a:lnTo>
                  <a:lnTo>
                    <a:pt x="17754" y="152256"/>
                  </a:lnTo>
                  <a:lnTo>
                    <a:pt x="17754" y="138169"/>
                  </a:lnTo>
                  <a:close/>
                  <a:moveTo>
                    <a:pt x="51974" y="207253"/>
                  </a:moveTo>
                  <a:lnTo>
                    <a:pt x="17754" y="207253"/>
                  </a:lnTo>
                  <a:lnTo>
                    <a:pt x="17754" y="193166"/>
                  </a:lnTo>
                  <a:lnTo>
                    <a:pt x="51974" y="193166"/>
                  </a:lnTo>
                  <a:lnTo>
                    <a:pt x="51974" y="207253"/>
                  </a:lnTo>
                  <a:close/>
                  <a:moveTo>
                    <a:pt x="66061" y="179786"/>
                  </a:moveTo>
                  <a:lnTo>
                    <a:pt x="17754" y="179786"/>
                  </a:lnTo>
                  <a:lnTo>
                    <a:pt x="17754" y="165700"/>
                  </a:lnTo>
                  <a:lnTo>
                    <a:pt x="66061" y="165700"/>
                  </a:lnTo>
                  <a:lnTo>
                    <a:pt x="66061" y="1797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>
              <a:extLst>
                <a:ext uri="{FF2B5EF4-FFF2-40B4-BE49-F238E27FC236}">
                  <a16:creationId xmlns:a16="http://schemas.microsoft.com/office/drawing/2014/main" id="{9FB63B74-7E5B-1D91-01DB-A2B49EDB088C}"/>
                </a:ext>
              </a:extLst>
            </p:cNvPr>
            <p:cNvSpPr/>
            <p:nvPr/>
          </p:nvSpPr>
          <p:spPr>
            <a:xfrm>
              <a:off x="5687692" y="5843029"/>
              <a:ext cx="105685" cy="20777"/>
            </a:xfrm>
            <a:custGeom>
              <a:avLst/>
              <a:gdLst/>
              <a:ahLst/>
              <a:cxnLst/>
              <a:rect l="l" t="t" r="r" b="b"/>
              <a:pathLst>
                <a:path w="105685" h="20777" extrusionOk="0">
                  <a:moveTo>
                    <a:pt x="0" y="0"/>
                  </a:moveTo>
                  <a:lnTo>
                    <a:pt x="4503" y="20777"/>
                  </a:lnTo>
                  <a:lnTo>
                    <a:pt x="101504" y="20777"/>
                  </a:lnTo>
                  <a:lnTo>
                    <a:pt x="1056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>
              <a:extLst>
                <a:ext uri="{FF2B5EF4-FFF2-40B4-BE49-F238E27FC236}">
                  <a16:creationId xmlns:a16="http://schemas.microsoft.com/office/drawing/2014/main" id="{A273B14C-F6CD-EC27-1268-D0089A3F012F}"/>
                </a:ext>
              </a:extLst>
            </p:cNvPr>
            <p:cNvSpPr/>
            <p:nvPr/>
          </p:nvSpPr>
          <p:spPr>
            <a:xfrm>
              <a:off x="5690458" y="5691417"/>
              <a:ext cx="100474" cy="138169"/>
            </a:xfrm>
            <a:custGeom>
              <a:avLst/>
              <a:gdLst/>
              <a:ahLst/>
              <a:cxnLst/>
              <a:rect l="l" t="t" r="r" b="b"/>
              <a:pathLst>
                <a:path w="100474" h="138169" extrusionOk="0">
                  <a:moveTo>
                    <a:pt x="36665" y="0"/>
                  </a:moveTo>
                  <a:lnTo>
                    <a:pt x="36665" y="69085"/>
                  </a:lnTo>
                  <a:lnTo>
                    <a:pt x="0" y="138169"/>
                  </a:lnTo>
                  <a:lnTo>
                    <a:pt x="100475" y="138169"/>
                  </a:lnTo>
                  <a:lnTo>
                    <a:pt x="64196" y="69085"/>
                  </a:lnTo>
                  <a:lnTo>
                    <a:pt x="64196" y="0"/>
                  </a:lnTo>
                  <a:lnTo>
                    <a:pt x="36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26">
            <a:extLst>
              <a:ext uri="{FF2B5EF4-FFF2-40B4-BE49-F238E27FC236}">
                <a16:creationId xmlns:a16="http://schemas.microsoft.com/office/drawing/2014/main" id="{1B9076A2-7D48-91A4-8E83-C8312CDBCF13}"/>
              </a:ext>
            </a:extLst>
          </p:cNvPr>
          <p:cNvSpPr/>
          <p:nvPr/>
        </p:nvSpPr>
        <p:spPr>
          <a:xfrm rot="10800000">
            <a:off x="7115799" y="1203857"/>
            <a:ext cx="1312800" cy="1312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54" name="Google Shape;254;p26">
            <a:extLst>
              <a:ext uri="{FF2B5EF4-FFF2-40B4-BE49-F238E27FC236}">
                <a16:creationId xmlns:a16="http://schemas.microsoft.com/office/drawing/2014/main" id="{73DFB5B8-2916-F5C7-9322-9DAD22AC980C}"/>
              </a:ext>
            </a:extLst>
          </p:cNvPr>
          <p:cNvGrpSpPr/>
          <p:nvPr/>
        </p:nvGrpSpPr>
        <p:grpSpPr>
          <a:xfrm>
            <a:off x="7564137" y="1587483"/>
            <a:ext cx="416169" cy="544966"/>
            <a:chOff x="3849622" y="1138471"/>
            <a:chExt cx="179786" cy="235427"/>
          </a:xfrm>
        </p:grpSpPr>
        <p:sp>
          <p:nvSpPr>
            <p:cNvPr id="255" name="Google Shape;255;p26">
              <a:extLst>
                <a:ext uri="{FF2B5EF4-FFF2-40B4-BE49-F238E27FC236}">
                  <a16:creationId xmlns:a16="http://schemas.microsoft.com/office/drawing/2014/main" id="{D7DBF085-A2E9-02D5-E640-73CF65AE0484}"/>
                </a:ext>
              </a:extLst>
            </p:cNvPr>
            <p:cNvSpPr/>
            <p:nvPr/>
          </p:nvSpPr>
          <p:spPr>
            <a:xfrm>
              <a:off x="3897930" y="1359168"/>
              <a:ext cx="83171" cy="14087"/>
            </a:xfrm>
            <a:custGeom>
              <a:avLst/>
              <a:gdLst/>
              <a:ahLst/>
              <a:cxnLst/>
              <a:rect l="l" t="t" r="r" b="b"/>
              <a:pathLst>
                <a:path w="83171" h="14087" extrusionOk="0">
                  <a:moveTo>
                    <a:pt x="65547" y="0"/>
                  </a:moveTo>
                  <a:lnTo>
                    <a:pt x="0" y="0"/>
                  </a:lnTo>
                  <a:lnTo>
                    <a:pt x="0" y="14087"/>
                  </a:lnTo>
                  <a:lnTo>
                    <a:pt x="83171" y="14087"/>
                  </a:lnTo>
                  <a:lnTo>
                    <a:pt x="83171" y="0"/>
                  </a:lnTo>
                  <a:lnTo>
                    <a:pt x="65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6">
              <a:extLst>
                <a:ext uri="{FF2B5EF4-FFF2-40B4-BE49-F238E27FC236}">
                  <a16:creationId xmlns:a16="http://schemas.microsoft.com/office/drawing/2014/main" id="{05073B78-EF67-ECE1-C031-1F21FD9FF71F}"/>
                </a:ext>
              </a:extLst>
            </p:cNvPr>
            <p:cNvSpPr/>
            <p:nvPr/>
          </p:nvSpPr>
          <p:spPr>
            <a:xfrm>
              <a:off x="3849622" y="1276640"/>
              <a:ext cx="179786" cy="97258"/>
            </a:xfrm>
            <a:custGeom>
              <a:avLst/>
              <a:gdLst/>
              <a:ahLst/>
              <a:cxnLst/>
              <a:rect l="l" t="t" r="r" b="b"/>
              <a:pathLst>
                <a:path w="179786" h="97258" extrusionOk="0">
                  <a:moveTo>
                    <a:pt x="152063" y="0"/>
                  </a:moveTo>
                  <a:lnTo>
                    <a:pt x="0" y="0"/>
                  </a:lnTo>
                  <a:lnTo>
                    <a:pt x="0" y="14087"/>
                  </a:lnTo>
                  <a:lnTo>
                    <a:pt x="13444" y="14087"/>
                  </a:lnTo>
                  <a:lnTo>
                    <a:pt x="13444" y="97258"/>
                  </a:lnTo>
                  <a:lnTo>
                    <a:pt x="27531" y="97258"/>
                  </a:lnTo>
                  <a:lnTo>
                    <a:pt x="27531" y="14087"/>
                  </a:lnTo>
                  <a:lnTo>
                    <a:pt x="151613" y="14087"/>
                  </a:lnTo>
                  <a:lnTo>
                    <a:pt x="151613" y="97258"/>
                  </a:lnTo>
                  <a:lnTo>
                    <a:pt x="165700" y="97258"/>
                  </a:lnTo>
                  <a:lnTo>
                    <a:pt x="165700" y="14087"/>
                  </a:lnTo>
                  <a:lnTo>
                    <a:pt x="179787" y="14087"/>
                  </a:lnTo>
                  <a:lnTo>
                    <a:pt x="179787" y="0"/>
                  </a:lnTo>
                  <a:lnTo>
                    <a:pt x="152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6">
              <a:extLst>
                <a:ext uri="{FF2B5EF4-FFF2-40B4-BE49-F238E27FC236}">
                  <a16:creationId xmlns:a16="http://schemas.microsoft.com/office/drawing/2014/main" id="{2CF1EBFE-70C3-75EC-F852-816A89B5E4EE}"/>
                </a:ext>
              </a:extLst>
            </p:cNvPr>
            <p:cNvSpPr/>
            <p:nvPr/>
          </p:nvSpPr>
          <p:spPr>
            <a:xfrm>
              <a:off x="3886930" y="1138471"/>
              <a:ext cx="105299" cy="83107"/>
            </a:xfrm>
            <a:custGeom>
              <a:avLst/>
              <a:gdLst/>
              <a:ahLst/>
              <a:cxnLst/>
              <a:rect l="l" t="t" r="r" b="b"/>
              <a:pathLst>
                <a:path w="105299" h="83107" extrusionOk="0">
                  <a:moveTo>
                    <a:pt x="21613" y="83107"/>
                  </a:moveTo>
                  <a:cubicBezTo>
                    <a:pt x="26759" y="83107"/>
                    <a:pt x="29010" y="81049"/>
                    <a:pt x="32548" y="77961"/>
                  </a:cubicBezTo>
                  <a:cubicBezTo>
                    <a:pt x="44127" y="66383"/>
                    <a:pt x="61108" y="66383"/>
                    <a:pt x="72622" y="77961"/>
                  </a:cubicBezTo>
                  <a:cubicBezTo>
                    <a:pt x="76096" y="81049"/>
                    <a:pt x="78411" y="83107"/>
                    <a:pt x="83557" y="83107"/>
                  </a:cubicBezTo>
                  <a:cubicBezTo>
                    <a:pt x="88382" y="83107"/>
                    <a:pt x="90633" y="81370"/>
                    <a:pt x="94107" y="78283"/>
                  </a:cubicBezTo>
                  <a:lnTo>
                    <a:pt x="105299" y="67090"/>
                  </a:lnTo>
                  <a:cubicBezTo>
                    <a:pt x="103820" y="62202"/>
                    <a:pt x="101697" y="57570"/>
                    <a:pt x="98931" y="53261"/>
                  </a:cubicBezTo>
                  <a:cubicBezTo>
                    <a:pt x="94171" y="45863"/>
                    <a:pt x="87738" y="39688"/>
                    <a:pt x="80148" y="35314"/>
                  </a:cubicBezTo>
                  <a:lnTo>
                    <a:pt x="80148" y="14087"/>
                  </a:lnTo>
                  <a:lnTo>
                    <a:pt x="94235" y="14087"/>
                  </a:lnTo>
                  <a:lnTo>
                    <a:pt x="94235" y="0"/>
                  </a:lnTo>
                  <a:lnTo>
                    <a:pt x="11064" y="0"/>
                  </a:lnTo>
                  <a:lnTo>
                    <a:pt x="11064" y="14087"/>
                  </a:lnTo>
                  <a:lnTo>
                    <a:pt x="25151" y="14087"/>
                  </a:lnTo>
                  <a:lnTo>
                    <a:pt x="25151" y="35314"/>
                  </a:lnTo>
                  <a:cubicBezTo>
                    <a:pt x="17561" y="39688"/>
                    <a:pt x="11192" y="45863"/>
                    <a:pt x="6368" y="53261"/>
                  </a:cubicBezTo>
                  <a:cubicBezTo>
                    <a:pt x="3602" y="57570"/>
                    <a:pt x="1479" y="62266"/>
                    <a:pt x="0" y="67090"/>
                  </a:cubicBezTo>
                  <a:lnTo>
                    <a:pt x="11192" y="78283"/>
                  </a:lnTo>
                  <a:cubicBezTo>
                    <a:pt x="14666" y="81370"/>
                    <a:pt x="16917" y="83107"/>
                    <a:pt x="21742" y="83107"/>
                  </a:cubicBezTo>
                  <a:lnTo>
                    <a:pt x="21742" y="831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>
              <a:extLst>
                <a:ext uri="{FF2B5EF4-FFF2-40B4-BE49-F238E27FC236}">
                  <a16:creationId xmlns:a16="http://schemas.microsoft.com/office/drawing/2014/main" id="{60569E35-BE4B-7D04-81F2-AF2A703C56DC}"/>
                </a:ext>
              </a:extLst>
            </p:cNvPr>
            <p:cNvSpPr/>
            <p:nvPr/>
          </p:nvSpPr>
          <p:spPr>
            <a:xfrm>
              <a:off x="3884164" y="1221514"/>
              <a:ext cx="110445" cy="54908"/>
            </a:xfrm>
            <a:custGeom>
              <a:avLst/>
              <a:gdLst/>
              <a:ahLst/>
              <a:cxnLst/>
              <a:rect l="l" t="t" r="r" b="b"/>
              <a:pathLst>
                <a:path w="110445" h="54908" extrusionOk="0">
                  <a:moveTo>
                    <a:pt x="110381" y="1094"/>
                  </a:moveTo>
                  <a:lnTo>
                    <a:pt x="106135" y="5339"/>
                  </a:lnTo>
                  <a:cubicBezTo>
                    <a:pt x="94621" y="16789"/>
                    <a:pt x="77511" y="16596"/>
                    <a:pt x="66126" y="5146"/>
                  </a:cubicBezTo>
                  <a:cubicBezTo>
                    <a:pt x="62652" y="2058"/>
                    <a:pt x="60336" y="0"/>
                    <a:pt x="55190" y="0"/>
                  </a:cubicBezTo>
                  <a:cubicBezTo>
                    <a:pt x="50044" y="0"/>
                    <a:pt x="47729" y="2058"/>
                    <a:pt x="44255" y="5146"/>
                  </a:cubicBezTo>
                  <a:cubicBezTo>
                    <a:pt x="32805" y="16596"/>
                    <a:pt x="15695" y="16789"/>
                    <a:pt x="4245" y="5339"/>
                  </a:cubicBezTo>
                  <a:lnTo>
                    <a:pt x="0" y="1094"/>
                  </a:lnTo>
                  <a:cubicBezTo>
                    <a:pt x="4245" y="72880"/>
                    <a:pt x="106264" y="72815"/>
                    <a:pt x="110445" y="1094"/>
                  </a:cubicBezTo>
                  <a:lnTo>
                    <a:pt x="110445" y="10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>
              <a:extLst>
                <a:ext uri="{FF2B5EF4-FFF2-40B4-BE49-F238E27FC236}">
                  <a16:creationId xmlns:a16="http://schemas.microsoft.com/office/drawing/2014/main" id="{911D25E3-0170-DDDF-F087-03312DC4C240}"/>
                </a:ext>
              </a:extLst>
            </p:cNvPr>
            <p:cNvSpPr/>
            <p:nvPr/>
          </p:nvSpPr>
          <p:spPr>
            <a:xfrm>
              <a:off x="3918578" y="1311311"/>
              <a:ext cx="41424" cy="48195"/>
            </a:xfrm>
            <a:custGeom>
              <a:avLst/>
              <a:gdLst/>
              <a:ahLst/>
              <a:cxnLst/>
              <a:rect l="l" t="t" r="r" b="b"/>
              <a:pathLst>
                <a:path w="41424" h="48195" extrusionOk="0">
                  <a:moveTo>
                    <a:pt x="41425" y="27595"/>
                  </a:moveTo>
                  <a:cubicBezTo>
                    <a:pt x="41425" y="23157"/>
                    <a:pt x="38337" y="25344"/>
                    <a:pt x="34542" y="20712"/>
                  </a:cubicBezTo>
                  <a:cubicBezTo>
                    <a:pt x="28496" y="13379"/>
                    <a:pt x="20712" y="0"/>
                    <a:pt x="20712" y="0"/>
                  </a:cubicBezTo>
                  <a:cubicBezTo>
                    <a:pt x="20712" y="0"/>
                    <a:pt x="0" y="16210"/>
                    <a:pt x="0" y="27595"/>
                  </a:cubicBezTo>
                  <a:cubicBezTo>
                    <a:pt x="1094" y="55062"/>
                    <a:pt x="40331" y="55062"/>
                    <a:pt x="41425" y="27595"/>
                  </a:cubicBezTo>
                  <a:lnTo>
                    <a:pt x="41425" y="275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26">
            <a:extLst>
              <a:ext uri="{FF2B5EF4-FFF2-40B4-BE49-F238E27FC236}">
                <a16:creationId xmlns:a16="http://schemas.microsoft.com/office/drawing/2014/main" id="{C8747B45-6F6C-2600-E9AC-7778EBB1C201}"/>
              </a:ext>
            </a:extLst>
          </p:cNvPr>
          <p:cNvSpPr/>
          <p:nvPr/>
        </p:nvSpPr>
        <p:spPr>
          <a:xfrm>
            <a:off x="5692575" y="2626959"/>
            <a:ext cx="1312800" cy="1312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61" name="Google Shape;261;p26">
            <a:extLst>
              <a:ext uri="{FF2B5EF4-FFF2-40B4-BE49-F238E27FC236}">
                <a16:creationId xmlns:a16="http://schemas.microsoft.com/office/drawing/2014/main" id="{723B9CBE-9B66-2916-DFEA-0CB3BF34D831}"/>
              </a:ext>
            </a:extLst>
          </p:cNvPr>
          <p:cNvGrpSpPr/>
          <p:nvPr/>
        </p:nvGrpSpPr>
        <p:grpSpPr>
          <a:xfrm>
            <a:off x="6093704" y="3010835"/>
            <a:ext cx="510025" cy="544973"/>
            <a:chOff x="5128262" y="4335330"/>
            <a:chExt cx="219668" cy="234720"/>
          </a:xfrm>
        </p:grpSpPr>
        <p:sp>
          <p:nvSpPr>
            <p:cNvPr id="262" name="Google Shape;262;p26">
              <a:extLst>
                <a:ext uri="{FF2B5EF4-FFF2-40B4-BE49-F238E27FC236}">
                  <a16:creationId xmlns:a16="http://schemas.microsoft.com/office/drawing/2014/main" id="{11617D87-8D65-D15E-E33D-2231D430CF33}"/>
                </a:ext>
              </a:extLst>
            </p:cNvPr>
            <p:cNvSpPr/>
            <p:nvPr/>
          </p:nvSpPr>
          <p:spPr>
            <a:xfrm>
              <a:off x="5128262" y="4427314"/>
              <a:ext cx="48950" cy="69470"/>
            </a:xfrm>
            <a:custGeom>
              <a:avLst/>
              <a:gdLst/>
              <a:ahLst/>
              <a:cxnLst/>
              <a:rect l="l" t="t" r="r" b="b"/>
              <a:pathLst>
                <a:path w="48950" h="69470" extrusionOk="0">
                  <a:moveTo>
                    <a:pt x="31326" y="6883"/>
                  </a:moveTo>
                  <a:lnTo>
                    <a:pt x="18590" y="12736"/>
                  </a:lnTo>
                  <a:lnTo>
                    <a:pt x="12736" y="0"/>
                  </a:lnTo>
                  <a:lnTo>
                    <a:pt x="0" y="5853"/>
                  </a:lnTo>
                  <a:lnTo>
                    <a:pt x="5854" y="18590"/>
                  </a:lnTo>
                  <a:cubicBezTo>
                    <a:pt x="8234" y="23736"/>
                    <a:pt x="27081" y="64517"/>
                    <a:pt x="29332" y="69470"/>
                  </a:cubicBezTo>
                  <a:lnTo>
                    <a:pt x="42068" y="63617"/>
                  </a:lnTo>
                  <a:lnTo>
                    <a:pt x="36215" y="50880"/>
                  </a:lnTo>
                  <a:lnTo>
                    <a:pt x="48951" y="45027"/>
                  </a:lnTo>
                  <a:lnTo>
                    <a:pt x="31326" y="68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>
              <a:extLst>
                <a:ext uri="{FF2B5EF4-FFF2-40B4-BE49-F238E27FC236}">
                  <a16:creationId xmlns:a16="http://schemas.microsoft.com/office/drawing/2014/main" id="{153DF756-E3F1-0C07-A704-C974A7FCA973}"/>
                </a:ext>
              </a:extLst>
            </p:cNvPr>
            <p:cNvSpPr/>
            <p:nvPr/>
          </p:nvSpPr>
          <p:spPr>
            <a:xfrm>
              <a:off x="5292354" y="4335330"/>
              <a:ext cx="55576" cy="95778"/>
            </a:xfrm>
            <a:custGeom>
              <a:avLst/>
              <a:gdLst/>
              <a:ahLst/>
              <a:cxnLst/>
              <a:rect l="l" t="t" r="r" b="b"/>
              <a:pathLst>
                <a:path w="55576" h="95778" extrusionOk="0">
                  <a:moveTo>
                    <a:pt x="0" y="6690"/>
                  </a:moveTo>
                  <a:lnTo>
                    <a:pt x="14473" y="0"/>
                  </a:lnTo>
                  <a:lnTo>
                    <a:pt x="55576" y="89089"/>
                  </a:lnTo>
                  <a:lnTo>
                    <a:pt x="41103" y="95779"/>
                  </a:lnTo>
                  <a:lnTo>
                    <a:pt x="0" y="66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>
              <a:extLst>
                <a:ext uri="{FF2B5EF4-FFF2-40B4-BE49-F238E27FC236}">
                  <a16:creationId xmlns:a16="http://schemas.microsoft.com/office/drawing/2014/main" id="{F029F2ED-FD32-5A8B-DCE9-148344D46891}"/>
                </a:ext>
              </a:extLst>
            </p:cNvPr>
            <p:cNvSpPr/>
            <p:nvPr/>
          </p:nvSpPr>
          <p:spPr>
            <a:xfrm>
              <a:off x="5268168" y="4360674"/>
              <a:ext cx="46635" cy="71592"/>
            </a:xfrm>
            <a:custGeom>
              <a:avLst/>
              <a:gdLst/>
              <a:ahLst/>
              <a:cxnLst/>
              <a:rect l="l" t="t" r="r" b="b"/>
              <a:pathLst>
                <a:path w="46635" h="71592" extrusionOk="0">
                  <a:moveTo>
                    <a:pt x="64" y="7976"/>
                  </a:moveTo>
                  <a:lnTo>
                    <a:pt x="29396" y="71593"/>
                  </a:lnTo>
                  <a:lnTo>
                    <a:pt x="46635" y="63617"/>
                  </a:lnTo>
                  <a:lnTo>
                    <a:pt x="17303" y="0"/>
                  </a:lnTo>
                  <a:lnTo>
                    <a:pt x="0" y="79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>
              <a:extLst>
                <a:ext uri="{FF2B5EF4-FFF2-40B4-BE49-F238E27FC236}">
                  <a16:creationId xmlns:a16="http://schemas.microsoft.com/office/drawing/2014/main" id="{7BA3DFF2-A619-7E1C-C3EF-38996BBB6F97}"/>
                </a:ext>
              </a:extLst>
            </p:cNvPr>
            <p:cNvSpPr/>
            <p:nvPr/>
          </p:nvSpPr>
          <p:spPr>
            <a:xfrm>
              <a:off x="5165892" y="4374311"/>
              <a:ext cx="122859" cy="195739"/>
            </a:xfrm>
            <a:custGeom>
              <a:avLst/>
              <a:gdLst/>
              <a:ahLst/>
              <a:cxnLst/>
              <a:rect l="l" t="t" r="r" b="b"/>
              <a:pathLst>
                <a:path w="122859" h="195739" extrusionOk="0">
                  <a:moveTo>
                    <a:pt x="94750" y="125754"/>
                  </a:moveTo>
                  <a:cubicBezTo>
                    <a:pt x="94750" y="116620"/>
                    <a:pt x="88896" y="108837"/>
                    <a:pt x="80663" y="105942"/>
                  </a:cubicBezTo>
                  <a:lnTo>
                    <a:pt x="80663" y="81435"/>
                  </a:lnTo>
                  <a:cubicBezTo>
                    <a:pt x="89926" y="77189"/>
                    <a:pt x="115462" y="65418"/>
                    <a:pt x="118807" y="63810"/>
                  </a:cubicBezTo>
                  <a:lnTo>
                    <a:pt x="89347" y="0"/>
                  </a:lnTo>
                  <a:lnTo>
                    <a:pt x="0" y="41232"/>
                  </a:lnTo>
                  <a:lnTo>
                    <a:pt x="29461" y="105041"/>
                  </a:lnTo>
                  <a:lnTo>
                    <a:pt x="66640" y="87867"/>
                  </a:lnTo>
                  <a:lnTo>
                    <a:pt x="66640" y="105878"/>
                  </a:lnTo>
                  <a:cubicBezTo>
                    <a:pt x="54354" y="110059"/>
                    <a:pt x="48758" y="125690"/>
                    <a:pt x="55962" y="136882"/>
                  </a:cubicBezTo>
                  <a:lnTo>
                    <a:pt x="25022" y="172068"/>
                  </a:lnTo>
                  <a:lnTo>
                    <a:pt x="25022" y="195739"/>
                  </a:lnTo>
                  <a:lnTo>
                    <a:pt x="39109" y="195739"/>
                  </a:lnTo>
                  <a:lnTo>
                    <a:pt x="39109" y="177406"/>
                  </a:lnTo>
                  <a:lnTo>
                    <a:pt x="67219" y="145888"/>
                  </a:lnTo>
                  <a:lnTo>
                    <a:pt x="67219" y="195739"/>
                  </a:lnTo>
                  <a:lnTo>
                    <a:pt x="80663" y="195739"/>
                  </a:lnTo>
                  <a:lnTo>
                    <a:pt x="80663" y="147817"/>
                  </a:lnTo>
                  <a:lnTo>
                    <a:pt x="108773" y="184096"/>
                  </a:lnTo>
                  <a:lnTo>
                    <a:pt x="108773" y="195739"/>
                  </a:lnTo>
                  <a:lnTo>
                    <a:pt x="122860" y="195739"/>
                  </a:lnTo>
                  <a:lnTo>
                    <a:pt x="122860" y="179336"/>
                  </a:lnTo>
                  <a:lnTo>
                    <a:pt x="90762" y="137912"/>
                  </a:lnTo>
                  <a:cubicBezTo>
                    <a:pt x="93270" y="134438"/>
                    <a:pt x="94750" y="130257"/>
                    <a:pt x="94750" y="125690"/>
                  </a:cubicBezTo>
                  <a:lnTo>
                    <a:pt x="94750" y="1256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26">
            <a:extLst>
              <a:ext uri="{FF2B5EF4-FFF2-40B4-BE49-F238E27FC236}">
                <a16:creationId xmlns:a16="http://schemas.microsoft.com/office/drawing/2014/main" id="{73AC606C-0DC5-5CAD-FA1A-4AC1D38D21ED}"/>
              </a:ext>
            </a:extLst>
          </p:cNvPr>
          <p:cNvSpPr/>
          <p:nvPr/>
        </p:nvSpPr>
        <p:spPr>
          <a:xfrm rot="-5400000">
            <a:off x="7115799" y="2626959"/>
            <a:ext cx="1312800" cy="1312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67" name="Google Shape;267;p26">
            <a:extLst>
              <a:ext uri="{FF2B5EF4-FFF2-40B4-BE49-F238E27FC236}">
                <a16:creationId xmlns:a16="http://schemas.microsoft.com/office/drawing/2014/main" id="{AF77395A-3D2D-D7C5-11DA-E180BBA5E907}"/>
              </a:ext>
            </a:extLst>
          </p:cNvPr>
          <p:cNvGrpSpPr/>
          <p:nvPr/>
        </p:nvGrpSpPr>
        <p:grpSpPr>
          <a:xfrm>
            <a:off x="7519957" y="3010900"/>
            <a:ext cx="504157" cy="544966"/>
            <a:chOff x="6717590" y="4953635"/>
            <a:chExt cx="217094" cy="234636"/>
          </a:xfrm>
        </p:grpSpPr>
        <p:sp>
          <p:nvSpPr>
            <p:cNvPr id="268" name="Google Shape;268;p26">
              <a:extLst>
                <a:ext uri="{FF2B5EF4-FFF2-40B4-BE49-F238E27FC236}">
                  <a16:creationId xmlns:a16="http://schemas.microsoft.com/office/drawing/2014/main" id="{5935329A-470C-5D24-30EC-45F1989A4154}"/>
                </a:ext>
              </a:extLst>
            </p:cNvPr>
            <p:cNvSpPr/>
            <p:nvPr/>
          </p:nvSpPr>
          <p:spPr>
            <a:xfrm>
              <a:off x="6717590" y="5160740"/>
              <a:ext cx="217094" cy="27531"/>
            </a:xfrm>
            <a:custGeom>
              <a:avLst/>
              <a:gdLst/>
              <a:ahLst/>
              <a:cxnLst/>
              <a:rect l="l" t="t" r="r" b="b"/>
              <a:pathLst>
                <a:path w="217094" h="27531" extrusionOk="0">
                  <a:moveTo>
                    <a:pt x="0" y="0"/>
                  </a:moveTo>
                  <a:lnTo>
                    <a:pt x="6883" y="27531"/>
                  </a:lnTo>
                  <a:lnTo>
                    <a:pt x="210212" y="27531"/>
                  </a:lnTo>
                  <a:lnTo>
                    <a:pt x="2170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9" name="Google Shape;269;p26">
              <a:extLst>
                <a:ext uri="{FF2B5EF4-FFF2-40B4-BE49-F238E27FC236}">
                  <a16:creationId xmlns:a16="http://schemas.microsoft.com/office/drawing/2014/main" id="{A5EC0F07-CBA9-7287-D0BB-767D4B60C43B}"/>
                </a:ext>
              </a:extLst>
            </p:cNvPr>
            <p:cNvGrpSpPr/>
            <p:nvPr/>
          </p:nvGrpSpPr>
          <p:grpSpPr>
            <a:xfrm>
              <a:off x="6719327" y="4953635"/>
              <a:ext cx="213814" cy="193082"/>
              <a:chOff x="6719327" y="4953635"/>
              <a:chExt cx="213814" cy="193082"/>
            </a:xfrm>
          </p:grpSpPr>
          <p:sp>
            <p:nvSpPr>
              <p:cNvPr id="270" name="Google Shape;270;p26">
                <a:extLst>
                  <a:ext uri="{FF2B5EF4-FFF2-40B4-BE49-F238E27FC236}">
                    <a16:creationId xmlns:a16="http://schemas.microsoft.com/office/drawing/2014/main" id="{184E75C0-7741-4364-8B6C-A9D067D25198}"/>
                  </a:ext>
                </a:extLst>
              </p:cNvPr>
              <p:cNvSpPr/>
              <p:nvPr/>
            </p:nvSpPr>
            <p:spPr>
              <a:xfrm>
                <a:off x="6719327" y="4981018"/>
                <a:ext cx="213814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213814" h="165699" extrusionOk="0">
                    <a:moveTo>
                      <a:pt x="165121" y="89346"/>
                    </a:moveTo>
                    <a:cubicBezTo>
                      <a:pt x="151098" y="113661"/>
                      <a:pt x="114047" y="104012"/>
                      <a:pt x="113790" y="75581"/>
                    </a:cubicBezTo>
                    <a:lnTo>
                      <a:pt x="113790" y="42775"/>
                    </a:lnTo>
                    <a:cubicBezTo>
                      <a:pt x="107164" y="38916"/>
                      <a:pt x="101632" y="33256"/>
                      <a:pt x="98030" y="26502"/>
                    </a:cubicBezTo>
                    <a:cubicBezTo>
                      <a:pt x="91984" y="24894"/>
                      <a:pt x="86516" y="21677"/>
                      <a:pt x="82014" y="17046"/>
                    </a:cubicBezTo>
                    <a:cubicBezTo>
                      <a:pt x="77382" y="12221"/>
                      <a:pt x="74359" y="6368"/>
                      <a:pt x="73072" y="0"/>
                    </a:cubicBezTo>
                    <a:lnTo>
                      <a:pt x="58792" y="0"/>
                    </a:lnTo>
                    <a:lnTo>
                      <a:pt x="58792" y="41553"/>
                    </a:lnTo>
                    <a:lnTo>
                      <a:pt x="86323" y="41553"/>
                    </a:lnTo>
                    <a:lnTo>
                      <a:pt x="86323" y="54997"/>
                    </a:lnTo>
                    <a:lnTo>
                      <a:pt x="58792" y="54997"/>
                    </a:lnTo>
                    <a:lnTo>
                      <a:pt x="58792" y="69084"/>
                    </a:lnTo>
                    <a:lnTo>
                      <a:pt x="86323" y="69084"/>
                    </a:lnTo>
                    <a:lnTo>
                      <a:pt x="86323" y="82528"/>
                    </a:lnTo>
                    <a:lnTo>
                      <a:pt x="53068" y="82528"/>
                    </a:lnTo>
                    <a:lnTo>
                      <a:pt x="0" y="165699"/>
                    </a:lnTo>
                    <a:lnTo>
                      <a:pt x="213814" y="165699"/>
                    </a:lnTo>
                    <a:lnTo>
                      <a:pt x="165121" y="8941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6">
                <a:extLst>
                  <a:ext uri="{FF2B5EF4-FFF2-40B4-BE49-F238E27FC236}">
                    <a16:creationId xmlns:a16="http://schemas.microsoft.com/office/drawing/2014/main" id="{0460526E-10D9-7F6A-056D-06B92B6D776B}"/>
                  </a:ext>
                </a:extLst>
              </p:cNvPr>
              <p:cNvSpPr/>
              <p:nvPr/>
            </p:nvSpPr>
            <p:spPr>
              <a:xfrm>
                <a:off x="6805956" y="4953635"/>
                <a:ext cx="75653" cy="117377"/>
              </a:xfrm>
              <a:custGeom>
                <a:avLst/>
                <a:gdLst/>
                <a:ahLst/>
                <a:cxnLst/>
                <a:rect l="l" t="t" r="r" b="b"/>
                <a:pathLst>
                  <a:path w="75653" h="117377" extrusionOk="0">
                    <a:moveTo>
                      <a:pt x="20599" y="41406"/>
                    </a:moveTo>
                    <a:lnTo>
                      <a:pt x="20599" y="41406"/>
                    </a:lnTo>
                    <a:cubicBezTo>
                      <a:pt x="21114" y="41406"/>
                      <a:pt x="21564" y="41727"/>
                      <a:pt x="21693" y="42242"/>
                    </a:cubicBezTo>
                    <a:cubicBezTo>
                      <a:pt x="24330" y="51312"/>
                      <a:pt x="31406" y="58387"/>
                      <a:pt x="40411" y="61025"/>
                    </a:cubicBezTo>
                    <a:cubicBezTo>
                      <a:pt x="40862" y="61154"/>
                      <a:pt x="41248" y="61603"/>
                      <a:pt x="41248" y="62118"/>
                    </a:cubicBezTo>
                    <a:lnTo>
                      <a:pt x="41248" y="103286"/>
                    </a:lnTo>
                    <a:cubicBezTo>
                      <a:pt x="41248" y="110747"/>
                      <a:pt x="47037" y="117180"/>
                      <a:pt x="54563" y="117373"/>
                    </a:cubicBezTo>
                    <a:cubicBezTo>
                      <a:pt x="62089" y="117566"/>
                      <a:pt x="68778" y="111326"/>
                      <a:pt x="68778" y="103543"/>
                    </a:cubicBezTo>
                    <a:lnTo>
                      <a:pt x="68778" y="52727"/>
                    </a:lnTo>
                    <a:cubicBezTo>
                      <a:pt x="84281" y="35424"/>
                      <a:pt x="71866" y="7056"/>
                      <a:pt x="48516" y="6864"/>
                    </a:cubicBezTo>
                    <a:cubicBezTo>
                      <a:pt x="44978" y="6864"/>
                      <a:pt x="41569" y="7442"/>
                      <a:pt x="38481" y="8600"/>
                    </a:cubicBezTo>
                    <a:cubicBezTo>
                      <a:pt x="38031" y="8793"/>
                      <a:pt x="37517" y="8600"/>
                      <a:pt x="37195" y="8279"/>
                    </a:cubicBezTo>
                    <a:cubicBezTo>
                      <a:pt x="25745" y="-7159"/>
                      <a:pt x="916" y="303"/>
                      <a:pt x="16" y="19857"/>
                    </a:cubicBezTo>
                    <a:cubicBezTo>
                      <a:pt x="-435" y="31693"/>
                      <a:pt x="8957" y="41406"/>
                      <a:pt x="20664" y="41406"/>
                    </a:cubicBezTo>
                    <a:lnTo>
                      <a:pt x="20664" y="414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FC5288C-9DEA-9BE6-AC11-8DBE93BF4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56" y="771470"/>
            <a:ext cx="2282222" cy="13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54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/>
          <p:nvPr/>
        </p:nvSpPr>
        <p:spPr>
          <a:xfrm>
            <a:off x="3516900" y="1688313"/>
            <a:ext cx="211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Earth is the third planet from the Sun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7" name="Google Shape;36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lessons with cycle diagrams</a:t>
            </a:r>
            <a:endParaRPr/>
          </a:p>
        </p:txBody>
      </p:sp>
      <p:sp>
        <p:nvSpPr>
          <p:cNvPr id="368" name="Google Shape;368;p30"/>
          <p:cNvSpPr txBox="1"/>
          <p:nvPr/>
        </p:nvSpPr>
        <p:spPr>
          <a:xfrm>
            <a:off x="3516900" y="1210408"/>
            <a:ext cx="2110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Earth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69" name="Google Shape;369;p30"/>
          <p:cNvSpPr txBox="1"/>
          <p:nvPr/>
        </p:nvSpPr>
        <p:spPr>
          <a:xfrm>
            <a:off x="6214800" y="2394038"/>
            <a:ext cx="220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Venus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70" name="Google Shape;370;p30"/>
          <p:cNvSpPr txBox="1"/>
          <p:nvPr/>
        </p:nvSpPr>
        <p:spPr>
          <a:xfrm>
            <a:off x="6214800" y="2871943"/>
            <a:ext cx="22092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Venus has a beautiful name and is the second planet from the Sun. It’s terribly hot, even hotter than Mercury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715100" y="2394038"/>
            <a:ext cx="220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Mercury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715100" y="2871942"/>
            <a:ext cx="22092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Mercury is the closest planet to the Sun and the smallest one in the Solar System—it’s only a bit larger than the Moon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73" name="Google Shape;373;p30"/>
          <p:cNvSpPr/>
          <p:nvPr/>
        </p:nvSpPr>
        <p:spPr>
          <a:xfrm rot="10800000">
            <a:off x="3433742" y="1804562"/>
            <a:ext cx="2288100" cy="2287800"/>
          </a:xfrm>
          <a:prstGeom prst="pie">
            <a:avLst>
              <a:gd name="adj1" fmla="val 10761199"/>
              <a:gd name="adj2" fmla="val 16200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30"/>
          <p:cNvSpPr/>
          <p:nvPr/>
        </p:nvSpPr>
        <p:spPr>
          <a:xfrm rot="10800000" flipH="1">
            <a:off x="3422158" y="1804562"/>
            <a:ext cx="2288100" cy="2287800"/>
          </a:xfrm>
          <a:prstGeom prst="pie">
            <a:avLst>
              <a:gd name="adj1" fmla="val 10817930"/>
              <a:gd name="adj2" fmla="val 1620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75" name="Google Shape;375;p30"/>
          <p:cNvCxnSpPr>
            <a:stCxn id="374" idx="2"/>
            <a:endCxn id="371" idx="3"/>
          </p:cNvCxnSpPr>
          <p:nvPr/>
        </p:nvCxnSpPr>
        <p:spPr>
          <a:xfrm rot="10800000">
            <a:off x="2924158" y="2670962"/>
            <a:ext cx="498000" cy="277500"/>
          </a:xfrm>
          <a:prstGeom prst="bentConnector3">
            <a:avLst>
              <a:gd name="adj1" fmla="val 49984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0"/>
          <p:cNvCxnSpPr>
            <a:stCxn id="373" idx="2"/>
            <a:endCxn id="369" idx="1"/>
          </p:cNvCxnSpPr>
          <p:nvPr/>
        </p:nvCxnSpPr>
        <p:spPr>
          <a:xfrm rot="10800000" flipH="1">
            <a:off x="5721842" y="2670962"/>
            <a:ext cx="492900" cy="2775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7" name="Google Shape;377;p30"/>
          <p:cNvSpPr/>
          <p:nvPr/>
        </p:nvSpPr>
        <p:spPr>
          <a:xfrm>
            <a:off x="4105500" y="2481933"/>
            <a:ext cx="933000" cy="9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8" name="Google Shape;378;p30"/>
          <p:cNvGrpSpPr/>
          <p:nvPr/>
        </p:nvGrpSpPr>
        <p:grpSpPr>
          <a:xfrm>
            <a:off x="4376049" y="2692459"/>
            <a:ext cx="391902" cy="511947"/>
            <a:chOff x="4728744" y="1203246"/>
            <a:chExt cx="179722" cy="234784"/>
          </a:xfrm>
        </p:grpSpPr>
        <p:sp>
          <p:nvSpPr>
            <p:cNvPr id="379" name="Google Shape;379;p30"/>
            <p:cNvSpPr/>
            <p:nvPr/>
          </p:nvSpPr>
          <p:spPr>
            <a:xfrm>
              <a:off x="4846071" y="1320638"/>
              <a:ext cx="14087" cy="20712"/>
            </a:xfrm>
            <a:custGeom>
              <a:avLst/>
              <a:gdLst/>
              <a:ahLst/>
              <a:cxnLst/>
              <a:rect l="l" t="t" r="r" b="b"/>
              <a:pathLst>
                <a:path w="14087" h="20712" extrusionOk="0">
                  <a:moveTo>
                    <a:pt x="7076" y="20712"/>
                  </a:moveTo>
                  <a:cubicBezTo>
                    <a:pt x="10935" y="20712"/>
                    <a:pt x="14087" y="17625"/>
                    <a:pt x="14087" y="13830"/>
                  </a:cubicBezTo>
                  <a:lnTo>
                    <a:pt x="14087" y="0"/>
                  </a:lnTo>
                  <a:lnTo>
                    <a:pt x="0" y="0"/>
                  </a:lnTo>
                  <a:lnTo>
                    <a:pt x="0" y="13830"/>
                  </a:lnTo>
                  <a:cubicBezTo>
                    <a:pt x="0" y="17625"/>
                    <a:pt x="3152" y="20712"/>
                    <a:pt x="7011" y="20712"/>
                  </a:cubicBezTo>
                  <a:lnTo>
                    <a:pt x="7011" y="207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846136" y="1293171"/>
              <a:ext cx="14087" cy="14087"/>
            </a:xfrm>
            <a:custGeom>
              <a:avLst/>
              <a:gdLst/>
              <a:ahLst/>
              <a:cxnLst/>
              <a:rect l="l" t="t" r="r" b="b"/>
              <a:pathLst>
                <a:path w="14087" h="14087" extrusionOk="0">
                  <a:moveTo>
                    <a:pt x="0" y="0"/>
                  </a:moveTo>
                  <a:lnTo>
                    <a:pt x="14087" y="0"/>
                  </a:lnTo>
                  <a:lnTo>
                    <a:pt x="14087" y="14087"/>
                  </a:lnTo>
                  <a:lnTo>
                    <a:pt x="0" y="140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770619" y="1383612"/>
              <a:ext cx="26694" cy="20197"/>
            </a:xfrm>
            <a:custGeom>
              <a:avLst/>
              <a:gdLst/>
              <a:ahLst/>
              <a:cxnLst/>
              <a:rect l="l" t="t" r="r" b="b"/>
              <a:pathLst>
                <a:path w="26694" h="20197" extrusionOk="0">
                  <a:moveTo>
                    <a:pt x="4117" y="0"/>
                  </a:moveTo>
                  <a:lnTo>
                    <a:pt x="0" y="10099"/>
                  </a:lnTo>
                  <a:lnTo>
                    <a:pt x="4117" y="20198"/>
                  </a:lnTo>
                  <a:lnTo>
                    <a:pt x="22578" y="20198"/>
                  </a:lnTo>
                  <a:lnTo>
                    <a:pt x="26695" y="10099"/>
                  </a:lnTo>
                  <a:lnTo>
                    <a:pt x="22578" y="0"/>
                  </a:lnTo>
                  <a:lnTo>
                    <a:pt x="41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728744" y="1224666"/>
              <a:ext cx="179722" cy="213364"/>
            </a:xfrm>
            <a:custGeom>
              <a:avLst/>
              <a:gdLst/>
              <a:ahLst/>
              <a:cxnLst/>
              <a:rect l="l" t="t" r="r" b="b"/>
              <a:pathLst>
                <a:path w="179722" h="213364" extrusionOk="0">
                  <a:moveTo>
                    <a:pt x="151613" y="0"/>
                  </a:moveTo>
                  <a:lnTo>
                    <a:pt x="151613" y="34221"/>
                  </a:lnTo>
                  <a:lnTo>
                    <a:pt x="27531" y="34221"/>
                  </a:lnTo>
                  <a:lnTo>
                    <a:pt x="27531" y="0"/>
                  </a:lnTo>
                  <a:lnTo>
                    <a:pt x="0" y="0"/>
                  </a:lnTo>
                  <a:lnTo>
                    <a:pt x="0" y="213364"/>
                  </a:lnTo>
                  <a:lnTo>
                    <a:pt x="179722" y="213364"/>
                  </a:lnTo>
                  <a:lnTo>
                    <a:pt x="179722" y="0"/>
                  </a:lnTo>
                  <a:lnTo>
                    <a:pt x="151613" y="0"/>
                  </a:lnTo>
                  <a:close/>
                  <a:moveTo>
                    <a:pt x="103305" y="55062"/>
                  </a:moveTo>
                  <a:lnTo>
                    <a:pt x="144859" y="55062"/>
                  </a:lnTo>
                  <a:lnTo>
                    <a:pt x="144859" y="110316"/>
                  </a:lnTo>
                  <a:cubicBezTo>
                    <a:pt x="143701" y="137783"/>
                    <a:pt x="104399" y="137783"/>
                    <a:pt x="103305" y="110316"/>
                  </a:cubicBezTo>
                  <a:lnTo>
                    <a:pt x="103305" y="55062"/>
                  </a:lnTo>
                  <a:close/>
                  <a:moveTo>
                    <a:pt x="27531" y="55062"/>
                  </a:moveTo>
                  <a:lnTo>
                    <a:pt x="75838" y="55062"/>
                  </a:lnTo>
                  <a:lnTo>
                    <a:pt x="75838" y="69149"/>
                  </a:lnTo>
                  <a:lnTo>
                    <a:pt x="27531" y="69149"/>
                  </a:lnTo>
                  <a:lnTo>
                    <a:pt x="27531" y="55062"/>
                  </a:lnTo>
                  <a:close/>
                  <a:moveTo>
                    <a:pt x="27531" y="82528"/>
                  </a:moveTo>
                  <a:lnTo>
                    <a:pt x="75838" y="82528"/>
                  </a:lnTo>
                  <a:lnTo>
                    <a:pt x="75838" y="96615"/>
                  </a:lnTo>
                  <a:lnTo>
                    <a:pt x="27531" y="96615"/>
                  </a:lnTo>
                  <a:lnTo>
                    <a:pt x="27531" y="82528"/>
                  </a:lnTo>
                  <a:close/>
                  <a:moveTo>
                    <a:pt x="27531" y="110059"/>
                  </a:moveTo>
                  <a:lnTo>
                    <a:pt x="75838" y="110059"/>
                  </a:lnTo>
                  <a:lnTo>
                    <a:pt x="75838" y="124146"/>
                  </a:lnTo>
                  <a:lnTo>
                    <a:pt x="27531" y="124146"/>
                  </a:lnTo>
                  <a:lnTo>
                    <a:pt x="27531" y="110059"/>
                  </a:lnTo>
                  <a:close/>
                  <a:moveTo>
                    <a:pt x="73716" y="193231"/>
                  </a:moveTo>
                  <a:lnTo>
                    <a:pt x="36794" y="193231"/>
                  </a:lnTo>
                  <a:lnTo>
                    <a:pt x="27081" y="169366"/>
                  </a:lnTo>
                  <a:lnTo>
                    <a:pt x="36794" y="145502"/>
                  </a:lnTo>
                  <a:lnTo>
                    <a:pt x="73716" y="145502"/>
                  </a:lnTo>
                  <a:lnTo>
                    <a:pt x="83429" y="169366"/>
                  </a:lnTo>
                  <a:lnTo>
                    <a:pt x="73716" y="193231"/>
                  </a:lnTo>
                  <a:close/>
                  <a:moveTo>
                    <a:pt x="151613" y="193231"/>
                  </a:moveTo>
                  <a:lnTo>
                    <a:pt x="103305" y="193231"/>
                  </a:lnTo>
                  <a:lnTo>
                    <a:pt x="103305" y="179144"/>
                  </a:lnTo>
                  <a:lnTo>
                    <a:pt x="151613" y="179144"/>
                  </a:lnTo>
                  <a:lnTo>
                    <a:pt x="151613" y="193231"/>
                  </a:lnTo>
                  <a:close/>
                  <a:moveTo>
                    <a:pt x="151613" y="165700"/>
                  </a:moveTo>
                  <a:lnTo>
                    <a:pt x="103305" y="165700"/>
                  </a:lnTo>
                  <a:lnTo>
                    <a:pt x="103305" y="151613"/>
                  </a:lnTo>
                  <a:lnTo>
                    <a:pt x="151613" y="151613"/>
                  </a:lnTo>
                  <a:lnTo>
                    <a:pt x="151613" y="1657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770362" y="1203246"/>
              <a:ext cx="96615" cy="41617"/>
            </a:xfrm>
            <a:custGeom>
              <a:avLst/>
              <a:gdLst/>
              <a:ahLst/>
              <a:cxnLst/>
              <a:rect l="l" t="t" r="r" b="b"/>
              <a:pathLst>
                <a:path w="96615" h="41617" extrusionOk="0">
                  <a:moveTo>
                    <a:pt x="96551" y="14087"/>
                  </a:moveTo>
                  <a:lnTo>
                    <a:pt x="75774" y="14087"/>
                  </a:lnTo>
                  <a:lnTo>
                    <a:pt x="75774" y="0"/>
                  </a:lnTo>
                  <a:lnTo>
                    <a:pt x="20777" y="0"/>
                  </a:lnTo>
                  <a:lnTo>
                    <a:pt x="20777" y="14087"/>
                  </a:lnTo>
                  <a:lnTo>
                    <a:pt x="0" y="14087"/>
                  </a:lnTo>
                  <a:lnTo>
                    <a:pt x="0" y="41618"/>
                  </a:lnTo>
                  <a:lnTo>
                    <a:pt x="96615" y="41618"/>
                  </a:lnTo>
                  <a:lnTo>
                    <a:pt x="96615" y="140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4" name="Google Shape;384;p30"/>
          <p:cNvCxnSpPr>
            <a:stCxn id="366" idx="2"/>
            <a:endCxn id="377" idx="0"/>
          </p:cNvCxnSpPr>
          <p:nvPr/>
        </p:nvCxnSpPr>
        <p:spPr>
          <a:xfrm>
            <a:off x="4572000" y="2303913"/>
            <a:ext cx="0" cy="17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lessons with cycle diagrams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8" name="Google Shape;438;p32"/>
          <p:cNvCxnSpPr>
            <a:stCxn id="439" idx="6"/>
            <a:endCxn id="440" idx="6"/>
          </p:cNvCxnSpPr>
          <p:nvPr/>
        </p:nvCxnSpPr>
        <p:spPr>
          <a:xfrm>
            <a:off x="5739662" y="2277673"/>
            <a:ext cx="600" cy="10710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41" name="Google Shape;441;p32"/>
          <p:cNvSpPr txBox="1"/>
          <p:nvPr/>
        </p:nvSpPr>
        <p:spPr>
          <a:xfrm>
            <a:off x="6457900" y="3342477"/>
            <a:ext cx="197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Earth is the third planet from the Sun</a:t>
            </a:r>
            <a:endParaRPr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6457900" y="2864577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Earth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43" name="Google Shape;443;p32"/>
          <p:cNvSpPr txBox="1"/>
          <p:nvPr/>
        </p:nvSpPr>
        <p:spPr>
          <a:xfrm>
            <a:off x="719992" y="2115364"/>
            <a:ext cx="197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Despite being red, Mars is a cold place</a:t>
            </a:r>
            <a:endParaRPr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44" name="Google Shape;444;p32"/>
          <p:cNvSpPr txBox="1"/>
          <p:nvPr/>
        </p:nvSpPr>
        <p:spPr>
          <a:xfrm>
            <a:off x="719992" y="1637465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45" name="Google Shape;445;p32"/>
          <p:cNvSpPr txBox="1"/>
          <p:nvPr/>
        </p:nvSpPr>
        <p:spPr>
          <a:xfrm>
            <a:off x="6457900" y="2115464"/>
            <a:ext cx="197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Venus is the second planet from the Sun</a:t>
            </a:r>
            <a:endParaRPr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46" name="Google Shape;446;p32"/>
          <p:cNvSpPr txBox="1"/>
          <p:nvPr/>
        </p:nvSpPr>
        <p:spPr>
          <a:xfrm>
            <a:off x="6457900" y="1637565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Venus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47" name="Google Shape;447;p32"/>
          <p:cNvSpPr txBox="1"/>
          <p:nvPr/>
        </p:nvSpPr>
        <p:spPr>
          <a:xfrm>
            <a:off x="719992" y="3342377"/>
            <a:ext cx="197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Jupiter is the biggest planet of them all</a:t>
            </a:r>
            <a:endParaRPr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48" name="Google Shape;448;p32"/>
          <p:cNvSpPr txBox="1"/>
          <p:nvPr/>
        </p:nvSpPr>
        <p:spPr>
          <a:xfrm>
            <a:off x="719992" y="2864477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Jupiter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49" name="Google Shape;449;p32"/>
          <p:cNvSpPr/>
          <p:nvPr/>
        </p:nvSpPr>
        <p:spPr>
          <a:xfrm>
            <a:off x="3404338" y="1645423"/>
            <a:ext cx="1264500" cy="126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39" name="Google Shape;439;p32"/>
          <p:cNvSpPr/>
          <p:nvPr/>
        </p:nvSpPr>
        <p:spPr>
          <a:xfrm>
            <a:off x="4475162" y="1645423"/>
            <a:ext cx="1264500" cy="126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50" name="Google Shape;450;p32"/>
          <p:cNvSpPr/>
          <p:nvPr/>
        </p:nvSpPr>
        <p:spPr>
          <a:xfrm>
            <a:off x="3404338" y="2716525"/>
            <a:ext cx="1264500" cy="1264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40" name="Google Shape;440;p32"/>
          <p:cNvSpPr/>
          <p:nvPr/>
        </p:nvSpPr>
        <p:spPr>
          <a:xfrm>
            <a:off x="4475162" y="2716525"/>
            <a:ext cx="1264500" cy="126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cxnSp>
        <p:nvCxnSpPr>
          <p:cNvPr id="451" name="Google Shape;451;p32"/>
          <p:cNvCxnSpPr>
            <a:stCxn id="449" idx="0"/>
            <a:endCxn id="439" idx="0"/>
          </p:cNvCxnSpPr>
          <p:nvPr/>
        </p:nvCxnSpPr>
        <p:spPr>
          <a:xfrm rot="-5400000" flipH="1">
            <a:off x="4571638" y="1110373"/>
            <a:ext cx="600" cy="10707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32"/>
          <p:cNvCxnSpPr>
            <a:stCxn id="440" idx="4"/>
            <a:endCxn id="450" idx="4"/>
          </p:cNvCxnSpPr>
          <p:nvPr/>
        </p:nvCxnSpPr>
        <p:spPr>
          <a:xfrm rot="5400000">
            <a:off x="4571762" y="3445975"/>
            <a:ext cx="600" cy="10707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32"/>
          <p:cNvCxnSpPr>
            <a:stCxn id="450" idx="2"/>
            <a:endCxn id="449" idx="2"/>
          </p:cNvCxnSpPr>
          <p:nvPr/>
        </p:nvCxnSpPr>
        <p:spPr>
          <a:xfrm rot="10800000" flipH="1">
            <a:off x="3404338" y="2277775"/>
            <a:ext cx="600" cy="10710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4" name="Google Shape;454;p32"/>
          <p:cNvSpPr/>
          <p:nvPr/>
        </p:nvSpPr>
        <p:spPr>
          <a:xfrm>
            <a:off x="4128369" y="2369527"/>
            <a:ext cx="887262" cy="887394"/>
          </a:xfrm>
          <a:custGeom>
            <a:avLst/>
            <a:gdLst/>
            <a:ahLst/>
            <a:cxnLst/>
            <a:rect l="l" t="t" r="r" b="b"/>
            <a:pathLst>
              <a:path w="6032" h="6033" extrusionOk="0">
                <a:moveTo>
                  <a:pt x="6032" y="3018"/>
                </a:moveTo>
                <a:lnTo>
                  <a:pt x="6032" y="3018"/>
                </a:lnTo>
                <a:cubicBezTo>
                  <a:pt x="6032" y="4683"/>
                  <a:pt x="4683" y="6033"/>
                  <a:pt x="3018" y="6033"/>
                </a:cubicBezTo>
                <a:cubicBezTo>
                  <a:pt x="1352" y="6033"/>
                  <a:pt x="0" y="4683"/>
                  <a:pt x="0" y="3018"/>
                </a:cubicBezTo>
                <a:cubicBezTo>
                  <a:pt x="0" y="1352"/>
                  <a:pt x="1352" y="0"/>
                  <a:pt x="3018" y="0"/>
                </a:cubicBezTo>
                <a:cubicBezTo>
                  <a:pt x="4683" y="0"/>
                  <a:pt x="6032" y="1352"/>
                  <a:pt x="6032" y="30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32"/>
          <p:cNvGrpSpPr/>
          <p:nvPr/>
        </p:nvGrpSpPr>
        <p:grpSpPr>
          <a:xfrm>
            <a:off x="4294952" y="2536176"/>
            <a:ext cx="554096" cy="554096"/>
            <a:chOff x="6452075" y="582789"/>
            <a:chExt cx="234687" cy="234687"/>
          </a:xfrm>
        </p:grpSpPr>
        <p:sp>
          <p:nvSpPr>
            <p:cNvPr id="456" name="Google Shape;456;p32"/>
            <p:cNvSpPr/>
            <p:nvPr/>
          </p:nvSpPr>
          <p:spPr>
            <a:xfrm>
              <a:off x="6452075" y="582789"/>
              <a:ext cx="234687" cy="234687"/>
            </a:xfrm>
            <a:custGeom>
              <a:avLst/>
              <a:gdLst/>
              <a:ahLst/>
              <a:cxnLst/>
              <a:rect l="l" t="t" r="r" b="b"/>
              <a:pathLst>
                <a:path w="234687" h="234687" extrusionOk="0">
                  <a:moveTo>
                    <a:pt x="210132" y="89845"/>
                  </a:moveTo>
                  <a:cubicBezTo>
                    <a:pt x="208202" y="83348"/>
                    <a:pt x="205629" y="77109"/>
                    <a:pt x="202413" y="71191"/>
                  </a:cubicBezTo>
                  <a:cubicBezTo>
                    <a:pt x="211161" y="60320"/>
                    <a:pt x="210518" y="44368"/>
                    <a:pt x="200419" y="34269"/>
                  </a:cubicBezTo>
                  <a:cubicBezTo>
                    <a:pt x="190255" y="24106"/>
                    <a:pt x="174239" y="23591"/>
                    <a:pt x="163497" y="32275"/>
                  </a:cubicBezTo>
                  <a:cubicBezTo>
                    <a:pt x="157579" y="29059"/>
                    <a:pt x="151275" y="26421"/>
                    <a:pt x="144842" y="24556"/>
                  </a:cubicBezTo>
                  <a:cubicBezTo>
                    <a:pt x="140468" y="-8185"/>
                    <a:pt x="94219" y="-8185"/>
                    <a:pt x="89845" y="24556"/>
                  </a:cubicBezTo>
                  <a:cubicBezTo>
                    <a:pt x="83348" y="26486"/>
                    <a:pt x="77109" y="29059"/>
                    <a:pt x="71191" y="32275"/>
                  </a:cubicBezTo>
                  <a:cubicBezTo>
                    <a:pt x="60320" y="23527"/>
                    <a:pt x="44368" y="24170"/>
                    <a:pt x="34269" y="34269"/>
                  </a:cubicBezTo>
                  <a:cubicBezTo>
                    <a:pt x="24041" y="44496"/>
                    <a:pt x="23591" y="60449"/>
                    <a:pt x="32275" y="71191"/>
                  </a:cubicBezTo>
                  <a:cubicBezTo>
                    <a:pt x="29058" y="77109"/>
                    <a:pt x="26421" y="83413"/>
                    <a:pt x="24556" y="89845"/>
                  </a:cubicBezTo>
                  <a:cubicBezTo>
                    <a:pt x="-8185" y="94219"/>
                    <a:pt x="-8185" y="140468"/>
                    <a:pt x="24556" y="144842"/>
                  </a:cubicBezTo>
                  <a:cubicBezTo>
                    <a:pt x="26486" y="151339"/>
                    <a:pt x="29058" y="157579"/>
                    <a:pt x="32275" y="163497"/>
                  </a:cubicBezTo>
                  <a:cubicBezTo>
                    <a:pt x="23591" y="174239"/>
                    <a:pt x="24041" y="190191"/>
                    <a:pt x="34269" y="200419"/>
                  </a:cubicBezTo>
                  <a:cubicBezTo>
                    <a:pt x="44368" y="210518"/>
                    <a:pt x="60320" y="211161"/>
                    <a:pt x="71191" y="202413"/>
                  </a:cubicBezTo>
                  <a:cubicBezTo>
                    <a:pt x="77109" y="205629"/>
                    <a:pt x="83413" y="208266"/>
                    <a:pt x="89845" y="210132"/>
                  </a:cubicBezTo>
                  <a:cubicBezTo>
                    <a:pt x="94219" y="242873"/>
                    <a:pt x="140468" y="242873"/>
                    <a:pt x="144842" y="210132"/>
                  </a:cubicBezTo>
                  <a:cubicBezTo>
                    <a:pt x="151339" y="208202"/>
                    <a:pt x="157579" y="205629"/>
                    <a:pt x="163497" y="202413"/>
                  </a:cubicBezTo>
                  <a:cubicBezTo>
                    <a:pt x="174367" y="211161"/>
                    <a:pt x="190320" y="210518"/>
                    <a:pt x="200419" y="200419"/>
                  </a:cubicBezTo>
                  <a:cubicBezTo>
                    <a:pt x="210518" y="190320"/>
                    <a:pt x="211161" y="174367"/>
                    <a:pt x="202413" y="163497"/>
                  </a:cubicBezTo>
                  <a:cubicBezTo>
                    <a:pt x="205629" y="157514"/>
                    <a:pt x="208266" y="151275"/>
                    <a:pt x="210132" y="144842"/>
                  </a:cubicBezTo>
                  <a:cubicBezTo>
                    <a:pt x="242873" y="140468"/>
                    <a:pt x="242873" y="94219"/>
                    <a:pt x="210132" y="89845"/>
                  </a:cubicBezTo>
                  <a:lnTo>
                    <a:pt x="210132" y="89845"/>
                  </a:lnTo>
                  <a:close/>
                  <a:moveTo>
                    <a:pt x="84892" y="156035"/>
                  </a:moveTo>
                  <a:lnTo>
                    <a:pt x="65338" y="146258"/>
                  </a:lnTo>
                  <a:lnTo>
                    <a:pt x="71513" y="133907"/>
                  </a:lnTo>
                  <a:lnTo>
                    <a:pt x="91067" y="143685"/>
                  </a:lnTo>
                  <a:lnTo>
                    <a:pt x="84892" y="156035"/>
                  </a:lnTo>
                  <a:close/>
                  <a:moveTo>
                    <a:pt x="97178" y="93190"/>
                  </a:moveTo>
                  <a:cubicBezTo>
                    <a:pt x="95441" y="93769"/>
                    <a:pt x="94026" y="95120"/>
                    <a:pt x="93447" y="96856"/>
                  </a:cubicBezTo>
                  <a:lnTo>
                    <a:pt x="92547" y="99494"/>
                  </a:lnTo>
                  <a:cubicBezTo>
                    <a:pt x="90553" y="105283"/>
                    <a:pt x="85857" y="109914"/>
                    <a:pt x="79939" y="111844"/>
                  </a:cubicBezTo>
                  <a:cubicBezTo>
                    <a:pt x="77559" y="112616"/>
                    <a:pt x="75951" y="114803"/>
                    <a:pt x="75951" y="117312"/>
                  </a:cubicBezTo>
                  <a:lnTo>
                    <a:pt x="75951" y="117955"/>
                  </a:lnTo>
                  <a:lnTo>
                    <a:pt x="61864" y="117955"/>
                  </a:lnTo>
                  <a:lnTo>
                    <a:pt x="61864" y="117312"/>
                  </a:lnTo>
                  <a:cubicBezTo>
                    <a:pt x="61864" y="108885"/>
                    <a:pt x="67332" y="101424"/>
                    <a:pt x="75501" y="98722"/>
                  </a:cubicBezTo>
                  <a:cubicBezTo>
                    <a:pt x="77237" y="98143"/>
                    <a:pt x="78588" y="96792"/>
                    <a:pt x="79167" y="95055"/>
                  </a:cubicBezTo>
                  <a:lnTo>
                    <a:pt x="80068" y="92418"/>
                  </a:lnTo>
                  <a:cubicBezTo>
                    <a:pt x="82062" y="86629"/>
                    <a:pt x="86758" y="81998"/>
                    <a:pt x="92675" y="80003"/>
                  </a:cubicBezTo>
                  <a:lnTo>
                    <a:pt x="101488" y="77109"/>
                  </a:lnTo>
                  <a:lnTo>
                    <a:pt x="105926" y="90231"/>
                  </a:lnTo>
                  <a:lnTo>
                    <a:pt x="97114" y="93126"/>
                  </a:lnTo>
                  <a:close/>
                  <a:moveTo>
                    <a:pt x="112551" y="68940"/>
                  </a:moveTo>
                  <a:lnTo>
                    <a:pt x="108177" y="55818"/>
                  </a:lnTo>
                  <a:lnTo>
                    <a:pt x="128890" y="48935"/>
                  </a:lnTo>
                  <a:lnTo>
                    <a:pt x="133264" y="62057"/>
                  </a:lnTo>
                  <a:lnTo>
                    <a:pt x="112551" y="68940"/>
                  </a:lnTo>
                  <a:close/>
                  <a:moveTo>
                    <a:pt x="165233" y="132042"/>
                  </a:moveTo>
                  <a:cubicBezTo>
                    <a:pt x="165233" y="140468"/>
                    <a:pt x="159766" y="147930"/>
                    <a:pt x="151596" y="150632"/>
                  </a:cubicBezTo>
                  <a:cubicBezTo>
                    <a:pt x="149860" y="151211"/>
                    <a:pt x="148509" y="152561"/>
                    <a:pt x="147866" y="154298"/>
                  </a:cubicBezTo>
                  <a:lnTo>
                    <a:pt x="146965" y="156935"/>
                  </a:lnTo>
                  <a:cubicBezTo>
                    <a:pt x="144971" y="162725"/>
                    <a:pt x="140275" y="167356"/>
                    <a:pt x="134357" y="169286"/>
                  </a:cubicBezTo>
                  <a:lnTo>
                    <a:pt x="125545" y="172180"/>
                  </a:lnTo>
                  <a:lnTo>
                    <a:pt x="121107" y="159058"/>
                  </a:lnTo>
                  <a:lnTo>
                    <a:pt x="129919" y="156164"/>
                  </a:lnTo>
                  <a:cubicBezTo>
                    <a:pt x="131656" y="155585"/>
                    <a:pt x="133007" y="154234"/>
                    <a:pt x="133650" y="152497"/>
                  </a:cubicBezTo>
                  <a:lnTo>
                    <a:pt x="134551" y="149860"/>
                  </a:lnTo>
                  <a:cubicBezTo>
                    <a:pt x="136545" y="144071"/>
                    <a:pt x="141240" y="139439"/>
                    <a:pt x="147158" y="137445"/>
                  </a:cubicBezTo>
                  <a:cubicBezTo>
                    <a:pt x="149538" y="136673"/>
                    <a:pt x="151146" y="134486"/>
                    <a:pt x="151146" y="131978"/>
                  </a:cubicBezTo>
                  <a:lnTo>
                    <a:pt x="151146" y="131334"/>
                  </a:lnTo>
                  <a:lnTo>
                    <a:pt x="165233" y="131334"/>
                  </a:lnTo>
                  <a:lnTo>
                    <a:pt x="165233" y="131978"/>
                  </a:lnTo>
                  <a:close/>
                  <a:moveTo>
                    <a:pt x="151854" y="117698"/>
                  </a:moveTo>
                  <a:cubicBezTo>
                    <a:pt x="140404" y="117698"/>
                    <a:pt x="131141" y="108371"/>
                    <a:pt x="131141" y="96985"/>
                  </a:cubicBezTo>
                  <a:cubicBezTo>
                    <a:pt x="132299" y="69454"/>
                    <a:pt x="171473" y="69454"/>
                    <a:pt x="172631" y="96985"/>
                  </a:cubicBezTo>
                  <a:cubicBezTo>
                    <a:pt x="172631" y="108435"/>
                    <a:pt x="163303" y="117698"/>
                    <a:pt x="151918" y="117698"/>
                  </a:cubicBezTo>
                  <a:lnTo>
                    <a:pt x="151918" y="1176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6597046" y="672827"/>
              <a:ext cx="13829" cy="13781"/>
            </a:xfrm>
            <a:custGeom>
              <a:avLst/>
              <a:gdLst/>
              <a:ahLst/>
              <a:cxnLst/>
              <a:rect l="l" t="t" r="r" b="b"/>
              <a:pathLst>
                <a:path w="13829" h="13781" extrusionOk="0">
                  <a:moveTo>
                    <a:pt x="6883" y="0"/>
                  </a:moveTo>
                  <a:cubicBezTo>
                    <a:pt x="3087" y="0"/>
                    <a:pt x="0" y="3088"/>
                    <a:pt x="0" y="6883"/>
                  </a:cubicBezTo>
                  <a:cubicBezTo>
                    <a:pt x="386" y="16081"/>
                    <a:pt x="13444" y="16081"/>
                    <a:pt x="13830" y="6883"/>
                  </a:cubicBezTo>
                  <a:cubicBezTo>
                    <a:pt x="13830" y="3088"/>
                    <a:pt x="10742" y="0"/>
                    <a:pt x="6947" y="0"/>
                  </a:cubicBezTo>
                  <a:lnTo>
                    <a:pt x="69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BF82FC-7260-A3E6-2716-B0C50BA1A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91422"/>
            <a:ext cx="7704000" cy="1308977"/>
          </a:xfrm>
        </p:spPr>
        <p:txBody>
          <a:bodyPr/>
          <a:lstStyle/>
          <a:p>
            <a:r>
              <a:rPr lang="es-AR" sz="3600" dirty="0">
                <a:latin typeface="+mj-lt"/>
              </a:rPr>
              <a:t>San juan se transforma y vos podes ser parte del cambio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8BCC1FA0-C607-BCC8-2BDE-339EA4B5B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822" y="2009987"/>
            <a:ext cx="5818356" cy="1853176"/>
          </a:xfrm>
        </p:spPr>
        <p:txBody>
          <a:bodyPr/>
          <a:lstStyle/>
          <a:p>
            <a:pPr marL="0" algn="l"/>
            <a:r>
              <a:rPr lang="es-ES" sz="1400" dirty="0">
                <a:latin typeface="+mn-lt"/>
              </a:rPr>
              <a:t>San Juan avanza hacia un futuro sostenible, y el </a:t>
            </a:r>
            <a:r>
              <a:rPr lang="es-ES" sz="1400" b="1" dirty="0">
                <a:latin typeface="+mn-lt"/>
              </a:rPr>
              <a:t>III Congreso "SAN JUAN + SOSTENIBLE"</a:t>
            </a:r>
            <a:r>
              <a:rPr lang="es-ES" sz="1400" dirty="0">
                <a:latin typeface="+mn-lt"/>
              </a:rPr>
              <a:t> es el punto de encuentro para quienes desean ser protagonistas del cambio. Este evento de referencia en innovación, educación y desarrollo sostenible reunirá a líderes del sector público y privado, académicos, emprendedores y agentes del cambio para construir juntos soluciones reales y viables para la región y el mundo.</a:t>
            </a:r>
            <a:endParaRPr lang="es-AR" sz="1400" dirty="0">
              <a:latin typeface="+mn-lt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75F3A3-48A7-ACD5-94C2-626C3D3B308F}"/>
              </a:ext>
            </a:extLst>
          </p:cNvPr>
          <p:cNvGrpSpPr/>
          <p:nvPr/>
        </p:nvGrpSpPr>
        <p:grpSpPr>
          <a:xfrm>
            <a:off x="19050" y="4608630"/>
            <a:ext cx="2409120" cy="515822"/>
            <a:chOff x="-2834" y="4640388"/>
            <a:chExt cx="2409120" cy="51582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E58CCCE7-05E9-E01D-FED0-C9076184ED1E}"/>
                </a:ext>
              </a:extLst>
            </p:cNvPr>
            <p:cNvSpPr/>
            <p:nvPr/>
          </p:nvSpPr>
          <p:spPr>
            <a:xfrm>
              <a:off x="-2834" y="4640388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8CBCF28A-169B-3060-7E1A-F632072F8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762" y="4654815"/>
              <a:ext cx="620878" cy="357147"/>
            </a:xfrm>
            <a:prstGeom prst="rect">
              <a:avLst/>
            </a:prstGeom>
          </p:spPr>
        </p:pic>
        <p:sp>
          <p:nvSpPr>
            <p:cNvPr id="18" name="Google Shape;244;p26">
              <a:extLst>
                <a:ext uri="{FF2B5EF4-FFF2-40B4-BE49-F238E27FC236}">
                  <a16:creationId xmlns:a16="http://schemas.microsoft.com/office/drawing/2014/main" id="{69A38184-10B3-3E67-2C41-1543E17C84BD}"/>
                </a:ext>
              </a:extLst>
            </p:cNvPr>
            <p:cNvSpPr txBox="1">
              <a:spLocks/>
            </p:cNvSpPr>
            <p:nvPr/>
          </p:nvSpPr>
          <p:spPr>
            <a:xfrm>
              <a:off x="929640" y="4749976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43E12AA-AFEC-9335-036A-ECFEB4BD0BFE}"/>
              </a:ext>
            </a:extLst>
          </p:cNvPr>
          <p:cNvGrpSpPr/>
          <p:nvPr/>
        </p:nvGrpSpPr>
        <p:grpSpPr>
          <a:xfrm>
            <a:off x="5216544" y="4358973"/>
            <a:ext cx="3866496" cy="723567"/>
            <a:chOff x="5277504" y="4394200"/>
            <a:chExt cx="3870960" cy="747581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A62F2D0F-2583-103C-E76D-5B7CF511C563}"/>
                </a:ext>
              </a:extLst>
            </p:cNvPr>
            <p:cNvSpPr/>
            <p:nvPr/>
          </p:nvSpPr>
          <p:spPr>
            <a:xfrm>
              <a:off x="5277504" y="4394200"/>
              <a:ext cx="3870960" cy="7475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2F319B91-D824-75E5-7275-82F5D3644E69}"/>
                </a:ext>
              </a:extLst>
            </p:cNvPr>
            <p:cNvGrpSpPr/>
            <p:nvPr/>
          </p:nvGrpSpPr>
          <p:grpSpPr>
            <a:xfrm>
              <a:off x="5441890" y="4654815"/>
              <a:ext cx="3325635" cy="391186"/>
              <a:chOff x="5441890" y="4654815"/>
              <a:chExt cx="3325635" cy="391186"/>
            </a:xfrm>
          </p:grpSpPr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EF493141-029D-4EAD-4A83-00B74D3E1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36567" y="4776077"/>
                <a:ext cx="768467" cy="269924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845CE200-57BA-5553-FBB2-4AB5040DB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208520" y="4654815"/>
                <a:ext cx="768468" cy="344788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2FD76C00-8882-C8BD-A728-279BF3AA1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080474" y="4768834"/>
                <a:ext cx="687051" cy="272854"/>
              </a:xfrm>
              <a:prstGeom prst="rect">
                <a:avLst/>
              </a:prstGeom>
            </p:spPr>
          </p:pic>
          <p:pic>
            <p:nvPicPr>
              <p:cNvPr id="20" name="Gráfico 19">
                <a:extLst>
                  <a:ext uri="{FF2B5EF4-FFF2-40B4-BE49-F238E27FC236}">
                    <a16:creationId xmlns:a16="http://schemas.microsoft.com/office/drawing/2014/main" id="{A23395F6-FA6C-7C5B-7055-F3B1BF144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41890" y="4796001"/>
                <a:ext cx="791191" cy="2185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77465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/>
          <p:nvPr/>
        </p:nvSpPr>
        <p:spPr>
          <a:xfrm flipH="1">
            <a:off x="7018366" y="1402500"/>
            <a:ext cx="1410526" cy="2821458"/>
          </a:xfrm>
          <a:custGeom>
            <a:avLst/>
            <a:gdLst/>
            <a:ahLst/>
            <a:cxnLst/>
            <a:rect l="l" t="t" r="r" b="b"/>
            <a:pathLst>
              <a:path w="3476" h="6953" extrusionOk="0">
                <a:moveTo>
                  <a:pt x="0" y="3476"/>
                </a:moveTo>
                <a:cubicBezTo>
                  <a:pt x="0" y="1556"/>
                  <a:pt x="1556" y="0"/>
                  <a:pt x="3476" y="0"/>
                </a:cubicBezTo>
                <a:lnTo>
                  <a:pt x="3476" y="6953"/>
                </a:lnTo>
                <a:cubicBezTo>
                  <a:pt x="1556" y="6953"/>
                  <a:pt x="0" y="5396"/>
                  <a:pt x="0" y="34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3"/>
          <p:cNvSpPr/>
          <p:nvPr/>
        </p:nvSpPr>
        <p:spPr>
          <a:xfrm flipH="1">
            <a:off x="6178787" y="1601337"/>
            <a:ext cx="2051268" cy="2423784"/>
          </a:xfrm>
          <a:custGeom>
            <a:avLst/>
            <a:gdLst/>
            <a:ahLst/>
            <a:cxnLst/>
            <a:rect l="l" t="t" r="r" b="b"/>
            <a:pathLst>
              <a:path w="5055" h="5973" extrusionOk="0">
                <a:moveTo>
                  <a:pt x="0" y="2986"/>
                </a:moveTo>
                <a:cubicBezTo>
                  <a:pt x="0" y="1337"/>
                  <a:pt x="1337" y="0"/>
                  <a:pt x="2986" y="0"/>
                </a:cubicBezTo>
                <a:cubicBezTo>
                  <a:pt x="3790" y="0"/>
                  <a:pt x="4519" y="317"/>
                  <a:pt x="5055" y="833"/>
                </a:cubicBezTo>
                <a:lnTo>
                  <a:pt x="2986" y="2986"/>
                </a:lnTo>
                <a:lnTo>
                  <a:pt x="2986" y="5973"/>
                </a:lnTo>
                <a:cubicBezTo>
                  <a:pt x="1337" y="5973"/>
                  <a:pt x="0" y="4636"/>
                  <a:pt x="0" y="29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3"/>
          <p:cNvSpPr/>
          <p:nvPr/>
        </p:nvSpPr>
        <p:spPr>
          <a:xfrm flipH="1">
            <a:off x="6001457" y="1796116"/>
            <a:ext cx="2033414" cy="2033819"/>
          </a:xfrm>
          <a:custGeom>
            <a:avLst/>
            <a:gdLst/>
            <a:ahLst/>
            <a:cxnLst/>
            <a:rect l="l" t="t" r="r" b="b"/>
            <a:pathLst>
              <a:path w="5011" h="5012" extrusionOk="0">
                <a:moveTo>
                  <a:pt x="0" y="2506"/>
                </a:moveTo>
                <a:cubicBezTo>
                  <a:pt x="0" y="1122"/>
                  <a:pt x="1122" y="0"/>
                  <a:pt x="2506" y="0"/>
                </a:cubicBezTo>
                <a:cubicBezTo>
                  <a:pt x="3890" y="0"/>
                  <a:pt x="5011" y="1122"/>
                  <a:pt x="5011" y="2506"/>
                </a:cubicBezTo>
                <a:lnTo>
                  <a:pt x="2506" y="2506"/>
                </a:lnTo>
                <a:lnTo>
                  <a:pt x="2506" y="5012"/>
                </a:lnTo>
                <a:cubicBezTo>
                  <a:pt x="1122" y="5012"/>
                  <a:pt x="0" y="3890"/>
                  <a:pt x="0" y="25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3"/>
          <p:cNvSpPr/>
          <p:nvPr/>
        </p:nvSpPr>
        <p:spPr>
          <a:xfrm flipH="1">
            <a:off x="6212063" y="2006721"/>
            <a:ext cx="1612204" cy="1612609"/>
          </a:xfrm>
          <a:custGeom>
            <a:avLst/>
            <a:gdLst/>
            <a:ahLst/>
            <a:cxnLst/>
            <a:rect l="l" t="t" r="r" b="b"/>
            <a:pathLst>
              <a:path w="3973" h="3974" extrusionOk="0">
                <a:moveTo>
                  <a:pt x="0" y="1987"/>
                </a:moveTo>
                <a:cubicBezTo>
                  <a:pt x="0" y="890"/>
                  <a:pt x="889" y="0"/>
                  <a:pt x="1987" y="0"/>
                </a:cubicBezTo>
                <a:cubicBezTo>
                  <a:pt x="3084" y="0"/>
                  <a:pt x="3973" y="890"/>
                  <a:pt x="3973" y="1987"/>
                </a:cubicBezTo>
                <a:cubicBezTo>
                  <a:pt x="3973" y="2528"/>
                  <a:pt x="3758" y="3017"/>
                  <a:pt x="3409" y="3376"/>
                </a:cubicBezTo>
                <a:lnTo>
                  <a:pt x="1987" y="1987"/>
                </a:lnTo>
                <a:lnTo>
                  <a:pt x="1987" y="3974"/>
                </a:lnTo>
                <a:cubicBezTo>
                  <a:pt x="890" y="3974"/>
                  <a:pt x="0" y="3085"/>
                  <a:pt x="0" y="19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3"/>
          <p:cNvSpPr/>
          <p:nvPr/>
        </p:nvSpPr>
        <p:spPr>
          <a:xfrm flipH="1">
            <a:off x="6396698" y="2191355"/>
            <a:ext cx="1241717" cy="1241717"/>
          </a:xfrm>
          <a:custGeom>
            <a:avLst/>
            <a:gdLst/>
            <a:ahLst/>
            <a:cxnLst/>
            <a:rect l="l" t="t" r="r" b="b"/>
            <a:pathLst>
              <a:path w="3060" h="3060" extrusionOk="0">
                <a:moveTo>
                  <a:pt x="3060" y="1530"/>
                </a:moveTo>
                <a:cubicBezTo>
                  <a:pt x="3060" y="1799"/>
                  <a:pt x="2989" y="2063"/>
                  <a:pt x="2855" y="2295"/>
                </a:cubicBezTo>
                <a:cubicBezTo>
                  <a:pt x="2721" y="2528"/>
                  <a:pt x="2528" y="2721"/>
                  <a:pt x="2295" y="2855"/>
                </a:cubicBezTo>
                <a:cubicBezTo>
                  <a:pt x="2062" y="2989"/>
                  <a:pt x="1799" y="3060"/>
                  <a:pt x="1530" y="3060"/>
                </a:cubicBezTo>
                <a:cubicBezTo>
                  <a:pt x="1261" y="3060"/>
                  <a:pt x="998" y="2989"/>
                  <a:pt x="765" y="2855"/>
                </a:cubicBezTo>
                <a:cubicBezTo>
                  <a:pt x="532" y="2721"/>
                  <a:pt x="339" y="2528"/>
                  <a:pt x="205" y="2295"/>
                </a:cubicBezTo>
                <a:cubicBezTo>
                  <a:pt x="71" y="2063"/>
                  <a:pt x="0" y="1799"/>
                  <a:pt x="0" y="1530"/>
                </a:cubicBezTo>
                <a:cubicBezTo>
                  <a:pt x="0" y="1262"/>
                  <a:pt x="71" y="998"/>
                  <a:pt x="205" y="765"/>
                </a:cubicBezTo>
                <a:cubicBezTo>
                  <a:pt x="339" y="533"/>
                  <a:pt x="532" y="339"/>
                  <a:pt x="765" y="205"/>
                </a:cubicBezTo>
                <a:cubicBezTo>
                  <a:pt x="998" y="71"/>
                  <a:pt x="1261" y="0"/>
                  <a:pt x="1530" y="0"/>
                </a:cubicBezTo>
                <a:cubicBezTo>
                  <a:pt x="1799" y="0"/>
                  <a:pt x="2062" y="71"/>
                  <a:pt x="2295" y="205"/>
                </a:cubicBezTo>
                <a:cubicBezTo>
                  <a:pt x="2528" y="339"/>
                  <a:pt x="2721" y="533"/>
                  <a:pt x="2855" y="765"/>
                </a:cubicBezTo>
                <a:cubicBezTo>
                  <a:pt x="2989" y="998"/>
                  <a:pt x="3060" y="1262"/>
                  <a:pt x="3060" y="153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33"/>
          <p:cNvGrpSpPr/>
          <p:nvPr/>
        </p:nvGrpSpPr>
        <p:grpSpPr>
          <a:xfrm>
            <a:off x="6745153" y="2539722"/>
            <a:ext cx="544806" cy="544983"/>
            <a:chOff x="3414918" y="5658997"/>
            <a:chExt cx="234719" cy="234785"/>
          </a:xfrm>
        </p:grpSpPr>
        <p:sp>
          <p:nvSpPr>
            <p:cNvPr id="468" name="Google Shape;468;p33"/>
            <p:cNvSpPr/>
            <p:nvPr/>
          </p:nvSpPr>
          <p:spPr>
            <a:xfrm>
              <a:off x="3414918" y="5658997"/>
              <a:ext cx="234719" cy="131414"/>
            </a:xfrm>
            <a:custGeom>
              <a:avLst/>
              <a:gdLst/>
              <a:ahLst/>
              <a:cxnLst/>
              <a:rect l="l" t="t" r="r" b="b"/>
              <a:pathLst>
                <a:path w="234719" h="131414" extrusionOk="0">
                  <a:moveTo>
                    <a:pt x="207253" y="41554"/>
                  </a:moveTo>
                  <a:lnTo>
                    <a:pt x="207253" y="0"/>
                  </a:lnTo>
                  <a:lnTo>
                    <a:pt x="69084" y="0"/>
                  </a:lnTo>
                  <a:lnTo>
                    <a:pt x="69084" y="28110"/>
                  </a:lnTo>
                  <a:lnTo>
                    <a:pt x="0" y="28110"/>
                  </a:lnTo>
                  <a:lnTo>
                    <a:pt x="0" y="131415"/>
                  </a:lnTo>
                  <a:lnTo>
                    <a:pt x="151613" y="131415"/>
                  </a:lnTo>
                  <a:lnTo>
                    <a:pt x="151613" y="28110"/>
                  </a:lnTo>
                  <a:lnTo>
                    <a:pt x="82528" y="28110"/>
                  </a:lnTo>
                  <a:lnTo>
                    <a:pt x="82528" y="14023"/>
                  </a:lnTo>
                  <a:lnTo>
                    <a:pt x="193166" y="14023"/>
                  </a:lnTo>
                  <a:lnTo>
                    <a:pt x="193166" y="41554"/>
                  </a:lnTo>
                  <a:lnTo>
                    <a:pt x="165635" y="41554"/>
                  </a:lnTo>
                  <a:lnTo>
                    <a:pt x="165635" y="117392"/>
                  </a:lnTo>
                  <a:lnTo>
                    <a:pt x="234720" y="117392"/>
                  </a:lnTo>
                  <a:lnTo>
                    <a:pt x="234720" y="41554"/>
                  </a:lnTo>
                  <a:lnTo>
                    <a:pt x="207189" y="41554"/>
                  </a:lnTo>
                  <a:close/>
                  <a:moveTo>
                    <a:pt x="87674" y="71014"/>
                  </a:moveTo>
                  <a:lnTo>
                    <a:pt x="102790" y="55898"/>
                  </a:lnTo>
                  <a:lnTo>
                    <a:pt x="112568" y="65675"/>
                  </a:lnTo>
                  <a:lnTo>
                    <a:pt x="98352" y="79891"/>
                  </a:lnTo>
                  <a:cubicBezTo>
                    <a:pt x="106135" y="90698"/>
                    <a:pt x="105170" y="105814"/>
                    <a:pt x="95457" y="115527"/>
                  </a:cubicBezTo>
                  <a:lnTo>
                    <a:pt x="85680" y="105749"/>
                  </a:lnTo>
                  <a:cubicBezTo>
                    <a:pt x="91083" y="100346"/>
                    <a:pt x="91083" y="91598"/>
                    <a:pt x="85680" y="86195"/>
                  </a:cubicBezTo>
                  <a:cubicBezTo>
                    <a:pt x="80277" y="80791"/>
                    <a:pt x="71529" y="80791"/>
                    <a:pt x="66125" y="86195"/>
                  </a:cubicBezTo>
                  <a:cubicBezTo>
                    <a:pt x="60722" y="91598"/>
                    <a:pt x="60722" y="100346"/>
                    <a:pt x="66125" y="105749"/>
                  </a:cubicBezTo>
                  <a:lnTo>
                    <a:pt x="56348" y="115527"/>
                  </a:lnTo>
                  <a:cubicBezTo>
                    <a:pt x="34800" y="93142"/>
                    <a:pt x="59757" y="58342"/>
                    <a:pt x="87674" y="71014"/>
                  </a:cubicBezTo>
                  <a:lnTo>
                    <a:pt x="87674" y="710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3594061" y="5790412"/>
              <a:ext cx="41617" cy="103304"/>
            </a:xfrm>
            <a:custGeom>
              <a:avLst/>
              <a:gdLst/>
              <a:ahLst/>
              <a:cxnLst/>
              <a:rect l="l" t="t" r="r" b="b"/>
              <a:pathLst>
                <a:path w="41617" h="103304" extrusionOk="0">
                  <a:moveTo>
                    <a:pt x="0" y="61752"/>
                  </a:moveTo>
                  <a:lnTo>
                    <a:pt x="14087" y="61752"/>
                  </a:lnTo>
                  <a:lnTo>
                    <a:pt x="14087" y="103305"/>
                  </a:lnTo>
                  <a:lnTo>
                    <a:pt x="28174" y="103305"/>
                  </a:lnTo>
                  <a:lnTo>
                    <a:pt x="28174" y="61752"/>
                  </a:lnTo>
                  <a:lnTo>
                    <a:pt x="41618" y="61752"/>
                  </a:lnTo>
                  <a:lnTo>
                    <a:pt x="41618" y="0"/>
                  </a:lnTo>
                  <a:lnTo>
                    <a:pt x="64" y="0"/>
                  </a:lnTo>
                  <a:lnTo>
                    <a:pt x="64" y="617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414918" y="5803921"/>
              <a:ext cx="152255" cy="89861"/>
            </a:xfrm>
            <a:custGeom>
              <a:avLst/>
              <a:gdLst/>
              <a:ahLst/>
              <a:cxnLst/>
              <a:rect l="l" t="t" r="r" b="b"/>
              <a:pathLst>
                <a:path w="152255" h="89861" extrusionOk="0">
                  <a:moveTo>
                    <a:pt x="0" y="20712"/>
                  </a:moveTo>
                  <a:lnTo>
                    <a:pt x="14087" y="34542"/>
                  </a:lnTo>
                  <a:lnTo>
                    <a:pt x="14087" y="89861"/>
                  </a:lnTo>
                  <a:lnTo>
                    <a:pt x="138169" y="89861"/>
                  </a:lnTo>
                  <a:lnTo>
                    <a:pt x="138169" y="34542"/>
                  </a:lnTo>
                  <a:lnTo>
                    <a:pt x="152256" y="20712"/>
                  </a:lnTo>
                  <a:lnTo>
                    <a:pt x="152256" y="0"/>
                  </a:lnTo>
                  <a:lnTo>
                    <a:pt x="0" y="0"/>
                  </a:lnTo>
                  <a:lnTo>
                    <a:pt x="0" y="20712"/>
                  </a:lnTo>
                  <a:close/>
                  <a:moveTo>
                    <a:pt x="41554" y="41553"/>
                  </a:moveTo>
                  <a:lnTo>
                    <a:pt x="56541" y="41553"/>
                  </a:lnTo>
                  <a:cubicBezTo>
                    <a:pt x="63102" y="22899"/>
                    <a:pt x="89089" y="22899"/>
                    <a:pt x="95586" y="41553"/>
                  </a:cubicBezTo>
                  <a:lnTo>
                    <a:pt x="110574" y="41553"/>
                  </a:lnTo>
                  <a:lnTo>
                    <a:pt x="110574" y="55640"/>
                  </a:lnTo>
                  <a:lnTo>
                    <a:pt x="95586" y="55640"/>
                  </a:lnTo>
                  <a:cubicBezTo>
                    <a:pt x="89025" y="74295"/>
                    <a:pt x="63038" y="74295"/>
                    <a:pt x="56541" y="55640"/>
                  </a:cubicBezTo>
                  <a:lnTo>
                    <a:pt x="41554" y="55640"/>
                  </a:lnTo>
                  <a:lnTo>
                    <a:pt x="41554" y="4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483873" y="5845699"/>
              <a:ext cx="13829" cy="13733"/>
            </a:xfrm>
            <a:custGeom>
              <a:avLst/>
              <a:gdLst/>
              <a:ahLst/>
              <a:cxnLst/>
              <a:rect l="l" t="t" r="r" b="b"/>
              <a:pathLst>
                <a:path w="13829" h="13733" extrusionOk="0">
                  <a:moveTo>
                    <a:pt x="6947" y="13734"/>
                  </a:moveTo>
                  <a:cubicBezTo>
                    <a:pt x="10742" y="13734"/>
                    <a:pt x="13830" y="10646"/>
                    <a:pt x="13830" y="6851"/>
                  </a:cubicBezTo>
                  <a:cubicBezTo>
                    <a:pt x="13444" y="-2284"/>
                    <a:pt x="386" y="-2284"/>
                    <a:pt x="0" y="6851"/>
                  </a:cubicBezTo>
                  <a:cubicBezTo>
                    <a:pt x="0" y="10646"/>
                    <a:pt x="3088" y="13734"/>
                    <a:pt x="6883" y="13734"/>
                  </a:cubicBezTo>
                  <a:lnTo>
                    <a:pt x="6883" y="137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lessons with cycle diagrams</a:t>
            </a:r>
            <a:endParaRPr/>
          </a:p>
        </p:txBody>
      </p:sp>
      <p:sp>
        <p:nvSpPr>
          <p:cNvPr id="473" name="Google Shape;473;p33"/>
          <p:cNvSpPr txBox="1"/>
          <p:nvPr/>
        </p:nvSpPr>
        <p:spPr>
          <a:xfrm>
            <a:off x="2625900" y="1456350"/>
            <a:ext cx="29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Earth is the planet with life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74" name="Google Shape;474;p33"/>
          <p:cNvSpPr txBox="1"/>
          <p:nvPr/>
        </p:nvSpPr>
        <p:spPr>
          <a:xfrm>
            <a:off x="715100" y="1379400"/>
            <a:ext cx="147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Earth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475" name="Google Shape;475;p33"/>
          <p:cNvCxnSpPr>
            <a:stCxn id="474" idx="3"/>
            <a:endCxn id="473" idx="1"/>
          </p:cNvCxnSpPr>
          <p:nvPr/>
        </p:nvCxnSpPr>
        <p:spPr>
          <a:xfrm>
            <a:off x="2188700" y="1656450"/>
            <a:ext cx="43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476" name="Google Shape;476;p33"/>
          <p:cNvSpPr txBox="1"/>
          <p:nvPr/>
        </p:nvSpPr>
        <p:spPr>
          <a:xfrm>
            <a:off x="2625900" y="2227533"/>
            <a:ext cx="29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Venus has a toxic atmosphere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77" name="Google Shape;477;p33"/>
          <p:cNvSpPr txBox="1"/>
          <p:nvPr/>
        </p:nvSpPr>
        <p:spPr>
          <a:xfrm>
            <a:off x="715100" y="2150583"/>
            <a:ext cx="147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Venus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478" name="Google Shape;478;p33"/>
          <p:cNvCxnSpPr>
            <a:stCxn id="477" idx="3"/>
            <a:endCxn id="476" idx="1"/>
          </p:cNvCxnSpPr>
          <p:nvPr/>
        </p:nvCxnSpPr>
        <p:spPr>
          <a:xfrm>
            <a:off x="2188700" y="2427633"/>
            <a:ext cx="43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479" name="Google Shape;479;p33"/>
          <p:cNvSpPr txBox="1"/>
          <p:nvPr/>
        </p:nvSpPr>
        <p:spPr>
          <a:xfrm>
            <a:off x="2625900" y="2998717"/>
            <a:ext cx="29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Mars is full of iron oxide dust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0" name="Google Shape;480;p33"/>
          <p:cNvSpPr txBox="1"/>
          <p:nvPr/>
        </p:nvSpPr>
        <p:spPr>
          <a:xfrm>
            <a:off x="715100" y="2921767"/>
            <a:ext cx="147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481" name="Google Shape;481;p33"/>
          <p:cNvCxnSpPr>
            <a:stCxn id="480" idx="3"/>
            <a:endCxn id="479" idx="1"/>
          </p:cNvCxnSpPr>
          <p:nvPr/>
        </p:nvCxnSpPr>
        <p:spPr>
          <a:xfrm>
            <a:off x="2188700" y="3198817"/>
            <a:ext cx="43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482" name="Google Shape;482;p33"/>
          <p:cNvSpPr txBox="1"/>
          <p:nvPr/>
        </p:nvSpPr>
        <p:spPr>
          <a:xfrm>
            <a:off x="2625900" y="3769900"/>
            <a:ext cx="293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Neptune is far away from us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83" name="Google Shape;483;p33"/>
          <p:cNvSpPr txBox="1"/>
          <p:nvPr/>
        </p:nvSpPr>
        <p:spPr>
          <a:xfrm>
            <a:off x="715100" y="3692950"/>
            <a:ext cx="147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Neptune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484" name="Google Shape;484;p33"/>
          <p:cNvCxnSpPr>
            <a:stCxn id="483" idx="3"/>
            <a:endCxn id="482" idx="1"/>
          </p:cNvCxnSpPr>
          <p:nvPr/>
        </p:nvCxnSpPr>
        <p:spPr>
          <a:xfrm>
            <a:off x="2188700" y="3970000"/>
            <a:ext cx="43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485" name="Google Shape;485;p33"/>
          <p:cNvCxnSpPr>
            <a:stCxn id="473" idx="3"/>
          </p:cNvCxnSpPr>
          <p:nvPr/>
        </p:nvCxnSpPr>
        <p:spPr>
          <a:xfrm rot="10800000" flipH="1">
            <a:off x="5564700" y="1503150"/>
            <a:ext cx="1464000" cy="15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486" name="Google Shape;486;p33"/>
          <p:cNvCxnSpPr>
            <a:stCxn id="476" idx="3"/>
          </p:cNvCxnSpPr>
          <p:nvPr/>
        </p:nvCxnSpPr>
        <p:spPr>
          <a:xfrm rot="10800000" flipH="1">
            <a:off x="5564700" y="2013333"/>
            <a:ext cx="683100" cy="414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487" name="Google Shape;487;p33"/>
          <p:cNvCxnSpPr>
            <a:stCxn id="479" idx="3"/>
          </p:cNvCxnSpPr>
          <p:nvPr/>
        </p:nvCxnSpPr>
        <p:spPr>
          <a:xfrm rot="10800000" flipH="1">
            <a:off x="5564700" y="2807917"/>
            <a:ext cx="538500" cy="39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488" name="Google Shape;488;p33"/>
          <p:cNvCxnSpPr>
            <a:stCxn id="482" idx="3"/>
          </p:cNvCxnSpPr>
          <p:nvPr/>
        </p:nvCxnSpPr>
        <p:spPr>
          <a:xfrm rot="10800000" flipH="1">
            <a:off x="5564700" y="3340600"/>
            <a:ext cx="999000" cy="629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lessons with cycle diagrams</a:t>
            </a:r>
            <a:endParaRPr/>
          </a:p>
        </p:txBody>
      </p:sp>
      <p:sp>
        <p:nvSpPr>
          <p:cNvPr id="494" name="Google Shape;494;p34"/>
          <p:cNvSpPr txBox="1"/>
          <p:nvPr/>
        </p:nvSpPr>
        <p:spPr>
          <a:xfrm>
            <a:off x="6311700" y="3992911"/>
            <a:ext cx="211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Earth is the only planet known to harbor life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6311700" y="3515013"/>
            <a:ext cx="21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Earth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6311700" y="2603573"/>
            <a:ext cx="211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Jupiter is the biggest planet of them all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97" name="Google Shape;497;p34"/>
          <p:cNvSpPr txBox="1"/>
          <p:nvPr/>
        </p:nvSpPr>
        <p:spPr>
          <a:xfrm>
            <a:off x="6311700" y="2125675"/>
            <a:ext cx="21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Jupiter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98" name="Google Shape;498;p34"/>
          <p:cNvSpPr txBox="1"/>
          <p:nvPr/>
        </p:nvSpPr>
        <p:spPr>
          <a:xfrm>
            <a:off x="3515850" y="1542023"/>
            <a:ext cx="211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Neptune is the farthest planet from the Sun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99" name="Google Shape;499;p34"/>
          <p:cNvSpPr txBox="1"/>
          <p:nvPr/>
        </p:nvSpPr>
        <p:spPr>
          <a:xfrm>
            <a:off x="3515850" y="1064125"/>
            <a:ext cx="211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Neptune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00" name="Google Shape;500;p34"/>
          <p:cNvSpPr txBox="1"/>
          <p:nvPr/>
        </p:nvSpPr>
        <p:spPr>
          <a:xfrm flipH="1">
            <a:off x="720000" y="3992902"/>
            <a:ext cx="210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Saturn is composed of hydrogen and helium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01" name="Google Shape;501;p34"/>
          <p:cNvSpPr txBox="1"/>
          <p:nvPr/>
        </p:nvSpPr>
        <p:spPr>
          <a:xfrm flipH="1">
            <a:off x="720000" y="3515006"/>
            <a:ext cx="210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Saturn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02" name="Google Shape;502;p34"/>
          <p:cNvSpPr txBox="1"/>
          <p:nvPr/>
        </p:nvSpPr>
        <p:spPr>
          <a:xfrm flipH="1">
            <a:off x="720000" y="2611172"/>
            <a:ext cx="210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Despite being red, Mars is actually a cold place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03" name="Google Shape;503;p34"/>
          <p:cNvSpPr txBox="1"/>
          <p:nvPr/>
        </p:nvSpPr>
        <p:spPr>
          <a:xfrm flipH="1">
            <a:off x="720000" y="2133275"/>
            <a:ext cx="210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04" name="Google Shape;504;p34"/>
          <p:cNvSpPr/>
          <p:nvPr/>
        </p:nvSpPr>
        <p:spPr>
          <a:xfrm rot="10800000" flipH="1">
            <a:off x="3441124" y="2557170"/>
            <a:ext cx="802399" cy="1123881"/>
          </a:xfrm>
          <a:custGeom>
            <a:avLst/>
            <a:gdLst/>
            <a:ahLst/>
            <a:cxnLst/>
            <a:rect l="l" t="t" r="r" b="b"/>
            <a:pathLst>
              <a:path w="2124" h="2975" extrusionOk="0">
                <a:moveTo>
                  <a:pt x="1261" y="2975"/>
                </a:moveTo>
                <a:lnTo>
                  <a:pt x="2124" y="1647"/>
                </a:lnTo>
                <a:cubicBezTo>
                  <a:pt x="1793" y="1388"/>
                  <a:pt x="1580" y="986"/>
                  <a:pt x="1580" y="535"/>
                </a:cubicBezTo>
                <a:cubicBezTo>
                  <a:pt x="1580" y="471"/>
                  <a:pt x="1585" y="408"/>
                  <a:pt x="1593" y="347"/>
                </a:cubicBezTo>
                <a:lnTo>
                  <a:pt x="48" y="0"/>
                </a:lnTo>
                <a:cubicBezTo>
                  <a:pt x="17" y="173"/>
                  <a:pt x="0" y="352"/>
                  <a:pt x="0" y="535"/>
                </a:cubicBezTo>
                <a:cubicBezTo>
                  <a:pt x="0" y="1540"/>
                  <a:pt x="499" y="2431"/>
                  <a:pt x="1261" y="29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4"/>
          <p:cNvSpPr/>
          <p:nvPr/>
        </p:nvSpPr>
        <p:spPr>
          <a:xfrm rot="10800000" flipH="1">
            <a:off x="4618655" y="3641007"/>
            <a:ext cx="1045688" cy="967482"/>
          </a:xfrm>
          <a:custGeom>
            <a:avLst/>
            <a:gdLst/>
            <a:ahLst/>
            <a:cxnLst/>
            <a:rect l="l" t="t" r="r" b="b"/>
            <a:pathLst>
              <a:path w="2768" h="2561" extrusionOk="0">
                <a:moveTo>
                  <a:pt x="0" y="1582"/>
                </a:moveTo>
                <a:cubicBezTo>
                  <a:pt x="575" y="1632"/>
                  <a:pt x="1053" y="2028"/>
                  <a:pt x="1223" y="2561"/>
                </a:cubicBezTo>
                <a:lnTo>
                  <a:pt x="2768" y="2214"/>
                </a:lnTo>
                <a:cubicBezTo>
                  <a:pt x="2436" y="977"/>
                  <a:pt x="1328" y="54"/>
                  <a:pt x="0" y="0"/>
                </a:cubicBezTo>
                <a:lnTo>
                  <a:pt x="0" y="158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4"/>
          <p:cNvSpPr/>
          <p:nvPr/>
        </p:nvSpPr>
        <p:spPr>
          <a:xfrm rot="10800000" flipH="1">
            <a:off x="3479658" y="3641007"/>
            <a:ext cx="1046066" cy="967482"/>
          </a:xfrm>
          <a:custGeom>
            <a:avLst/>
            <a:gdLst/>
            <a:ahLst/>
            <a:cxnLst/>
            <a:rect l="l" t="t" r="r" b="b"/>
            <a:pathLst>
              <a:path w="2769" h="2561" extrusionOk="0">
                <a:moveTo>
                  <a:pt x="1545" y="2561"/>
                </a:moveTo>
                <a:cubicBezTo>
                  <a:pt x="1715" y="2028"/>
                  <a:pt x="2193" y="1632"/>
                  <a:pt x="2769" y="1582"/>
                </a:cubicBezTo>
                <a:lnTo>
                  <a:pt x="2769" y="0"/>
                </a:lnTo>
                <a:cubicBezTo>
                  <a:pt x="1440" y="54"/>
                  <a:pt x="333" y="977"/>
                  <a:pt x="0" y="2214"/>
                </a:cubicBezTo>
                <a:lnTo>
                  <a:pt x="1545" y="25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4"/>
          <p:cNvSpPr/>
          <p:nvPr/>
        </p:nvSpPr>
        <p:spPr>
          <a:xfrm rot="10800000" flipH="1">
            <a:off x="4900854" y="2557170"/>
            <a:ext cx="802022" cy="1123881"/>
          </a:xfrm>
          <a:custGeom>
            <a:avLst/>
            <a:gdLst/>
            <a:ahLst/>
            <a:cxnLst/>
            <a:rect l="l" t="t" r="r" b="b"/>
            <a:pathLst>
              <a:path w="2123" h="2975" extrusionOk="0">
                <a:moveTo>
                  <a:pt x="530" y="347"/>
                </a:moveTo>
                <a:cubicBezTo>
                  <a:pt x="538" y="408"/>
                  <a:pt x="543" y="471"/>
                  <a:pt x="543" y="535"/>
                </a:cubicBezTo>
                <a:cubicBezTo>
                  <a:pt x="543" y="986"/>
                  <a:pt x="330" y="1388"/>
                  <a:pt x="0" y="1647"/>
                </a:cubicBezTo>
                <a:lnTo>
                  <a:pt x="862" y="2975"/>
                </a:lnTo>
                <a:cubicBezTo>
                  <a:pt x="1625" y="2432"/>
                  <a:pt x="2123" y="1540"/>
                  <a:pt x="2123" y="535"/>
                </a:cubicBezTo>
                <a:cubicBezTo>
                  <a:pt x="2123" y="352"/>
                  <a:pt x="2107" y="173"/>
                  <a:pt x="2075" y="0"/>
                </a:cubicBezTo>
                <a:lnTo>
                  <a:pt x="530" y="34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4"/>
          <p:cNvSpPr/>
          <p:nvPr/>
        </p:nvSpPr>
        <p:spPr>
          <a:xfrm rot="10800000" flipH="1">
            <a:off x="3995701" y="2348261"/>
            <a:ext cx="1152977" cy="659595"/>
          </a:xfrm>
          <a:custGeom>
            <a:avLst/>
            <a:gdLst/>
            <a:ahLst/>
            <a:cxnLst/>
            <a:rect l="l" t="t" r="r" b="b"/>
            <a:pathLst>
              <a:path w="3052" h="1746" extrusionOk="0">
                <a:moveTo>
                  <a:pt x="2189" y="0"/>
                </a:moveTo>
                <a:cubicBezTo>
                  <a:pt x="1991" y="106"/>
                  <a:pt x="1765" y="166"/>
                  <a:pt x="1526" y="166"/>
                </a:cubicBezTo>
                <a:cubicBezTo>
                  <a:pt x="1286" y="166"/>
                  <a:pt x="1060" y="106"/>
                  <a:pt x="862" y="0"/>
                </a:cubicBezTo>
                <a:lnTo>
                  <a:pt x="0" y="1327"/>
                </a:lnTo>
                <a:cubicBezTo>
                  <a:pt x="447" y="1593"/>
                  <a:pt x="969" y="1746"/>
                  <a:pt x="1526" y="1746"/>
                </a:cubicBezTo>
                <a:cubicBezTo>
                  <a:pt x="2083" y="1746"/>
                  <a:pt x="2605" y="1593"/>
                  <a:pt x="3052" y="1327"/>
                </a:cubicBezTo>
                <a:lnTo>
                  <a:pt x="21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4"/>
          <p:cNvSpPr/>
          <p:nvPr/>
        </p:nvSpPr>
        <p:spPr>
          <a:xfrm rot="10800000" flipH="1">
            <a:off x="4044812" y="2951190"/>
            <a:ext cx="1054377" cy="1054370"/>
          </a:xfrm>
          <a:custGeom>
            <a:avLst/>
            <a:gdLst/>
            <a:ahLst/>
            <a:cxnLst/>
            <a:rect l="l" t="t" r="r" b="b"/>
            <a:pathLst>
              <a:path w="2791" h="2791" extrusionOk="0">
                <a:moveTo>
                  <a:pt x="2791" y="1396"/>
                </a:moveTo>
                <a:cubicBezTo>
                  <a:pt x="2791" y="1641"/>
                  <a:pt x="2727" y="1881"/>
                  <a:pt x="2604" y="2093"/>
                </a:cubicBezTo>
                <a:cubicBezTo>
                  <a:pt x="2482" y="2305"/>
                  <a:pt x="2305" y="2482"/>
                  <a:pt x="2093" y="2604"/>
                </a:cubicBezTo>
                <a:cubicBezTo>
                  <a:pt x="1881" y="2727"/>
                  <a:pt x="1641" y="2791"/>
                  <a:pt x="1396" y="2791"/>
                </a:cubicBezTo>
                <a:cubicBezTo>
                  <a:pt x="1151" y="2791"/>
                  <a:pt x="910" y="2727"/>
                  <a:pt x="698" y="2604"/>
                </a:cubicBezTo>
                <a:cubicBezTo>
                  <a:pt x="486" y="2482"/>
                  <a:pt x="310" y="2305"/>
                  <a:pt x="187" y="2093"/>
                </a:cubicBezTo>
                <a:cubicBezTo>
                  <a:pt x="65" y="1881"/>
                  <a:pt x="0" y="1641"/>
                  <a:pt x="0" y="1396"/>
                </a:cubicBezTo>
                <a:cubicBezTo>
                  <a:pt x="0" y="1151"/>
                  <a:pt x="65" y="910"/>
                  <a:pt x="187" y="698"/>
                </a:cubicBezTo>
                <a:cubicBezTo>
                  <a:pt x="310" y="486"/>
                  <a:pt x="486" y="310"/>
                  <a:pt x="698" y="187"/>
                </a:cubicBezTo>
                <a:cubicBezTo>
                  <a:pt x="910" y="65"/>
                  <a:pt x="1151" y="0"/>
                  <a:pt x="1396" y="0"/>
                </a:cubicBezTo>
                <a:cubicBezTo>
                  <a:pt x="1641" y="0"/>
                  <a:pt x="1881" y="65"/>
                  <a:pt x="2093" y="187"/>
                </a:cubicBezTo>
                <a:cubicBezTo>
                  <a:pt x="2305" y="310"/>
                  <a:pt x="2482" y="486"/>
                  <a:pt x="2604" y="698"/>
                </a:cubicBezTo>
                <a:cubicBezTo>
                  <a:pt x="2727" y="910"/>
                  <a:pt x="2791" y="1151"/>
                  <a:pt x="2791" y="13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34"/>
          <p:cNvGrpSpPr/>
          <p:nvPr/>
        </p:nvGrpSpPr>
        <p:grpSpPr>
          <a:xfrm>
            <a:off x="4354243" y="3170573"/>
            <a:ext cx="435515" cy="615604"/>
            <a:chOff x="7371126" y="1264933"/>
            <a:chExt cx="166278" cy="235017"/>
          </a:xfrm>
        </p:grpSpPr>
        <p:grpSp>
          <p:nvGrpSpPr>
            <p:cNvPr id="511" name="Google Shape;511;p34"/>
            <p:cNvGrpSpPr/>
            <p:nvPr/>
          </p:nvGrpSpPr>
          <p:grpSpPr>
            <a:xfrm>
              <a:off x="7371126" y="1320638"/>
              <a:ext cx="166278" cy="179312"/>
              <a:chOff x="7371126" y="1320638"/>
              <a:chExt cx="166278" cy="179312"/>
            </a:xfrm>
          </p:grpSpPr>
          <p:sp>
            <p:nvSpPr>
              <p:cNvPr id="512" name="Google Shape;512;p34"/>
              <p:cNvSpPr/>
              <p:nvPr/>
            </p:nvSpPr>
            <p:spPr>
              <a:xfrm>
                <a:off x="7495851" y="1320638"/>
                <a:ext cx="41553" cy="34863"/>
              </a:xfrm>
              <a:custGeom>
                <a:avLst/>
                <a:gdLst/>
                <a:ahLst/>
                <a:cxnLst/>
                <a:rect l="l" t="t" r="r" b="b"/>
                <a:pathLst>
                  <a:path w="41553" h="34863" extrusionOk="0">
                    <a:moveTo>
                      <a:pt x="0" y="0"/>
                    </a:moveTo>
                    <a:lnTo>
                      <a:pt x="41554" y="0"/>
                    </a:lnTo>
                    <a:lnTo>
                      <a:pt x="41554" y="34864"/>
                    </a:lnTo>
                    <a:lnTo>
                      <a:pt x="0" y="348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7371126" y="1368946"/>
                <a:ext cx="166278" cy="131004"/>
              </a:xfrm>
              <a:custGeom>
                <a:avLst/>
                <a:gdLst/>
                <a:ahLst/>
                <a:cxnLst/>
                <a:rect l="l" t="t" r="r" b="b"/>
                <a:pathLst>
                  <a:path w="166278" h="131004" extrusionOk="0">
                    <a:moveTo>
                      <a:pt x="124725" y="48436"/>
                    </a:moveTo>
                    <a:cubicBezTo>
                      <a:pt x="122410" y="103498"/>
                      <a:pt x="43869" y="103498"/>
                      <a:pt x="41554" y="48436"/>
                    </a:cubicBezTo>
                    <a:lnTo>
                      <a:pt x="41554" y="0"/>
                    </a:lnTo>
                    <a:lnTo>
                      <a:pt x="0" y="0"/>
                    </a:lnTo>
                    <a:lnTo>
                      <a:pt x="0" y="48436"/>
                    </a:lnTo>
                    <a:cubicBezTo>
                      <a:pt x="4567" y="158560"/>
                      <a:pt x="161776" y="158495"/>
                      <a:pt x="166279" y="48436"/>
                    </a:cubicBezTo>
                    <a:lnTo>
                      <a:pt x="166279" y="0"/>
                    </a:lnTo>
                    <a:lnTo>
                      <a:pt x="124725" y="0"/>
                    </a:lnTo>
                    <a:lnTo>
                      <a:pt x="124725" y="4843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4" name="Google Shape;514;p34"/>
            <p:cNvSpPr/>
            <p:nvPr/>
          </p:nvSpPr>
          <p:spPr>
            <a:xfrm>
              <a:off x="7371126" y="1320638"/>
              <a:ext cx="41553" cy="34863"/>
            </a:xfrm>
            <a:custGeom>
              <a:avLst/>
              <a:gdLst/>
              <a:ahLst/>
              <a:cxnLst/>
              <a:rect l="l" t="t" r="r" b="b"/>
              <a:pathLst>
                <a:path w="41553" h="34863" extrusionOk="0">
                  <a:moveTo>
                    <a:pt x="0" y="0"/>
                  </a:moveTo>
                  <a:lnTo>
                    <a:pt x="41554" y="0"/>
                  </a:lnTo>
                  <a:lnTo>
                    <a:pt x="41554" y="34864"/>
                  </a:lnTo>
                  <a:lnTo>
                    <a:pt x="0" y="348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7429790" y="1317422"/>
              <a:ext cx="48886" cy="75516"/>
            </a:xfrm>
            <a:custGeom>
              <a:avLst/>
              <a:gdLst/>
              <a:ahLst/>
              <a:cxnLst/>
              <a:rect l="l" t="t" r="r" b="b"/>
              <a:pathLst>
                <a:path w="48886" h="75516" extrusionOk="0">
                  <a:moveTo>
                    <a:pt x="17882" y="70307"/>
                  </a:moveTo>
                  <a:lnTo>
                    <a:pt x="30940" y="75517"/>
                  </a:lnTo>
                  <a:lnTo>
                    <a:pt x="48887" y="30747"/>
                  </a:lnTo>
                  <a:lnTo>
                    <a:pt x="20777" y="30747"/>
                  </a:lnTo>
                  <a:lnTo>
                    <a:pt x="31004" y="5210"/>
                  </a:lnTo>
                  <a:lnTo>
                    <a:pt x="17947" y="0"/>
                  </a:lnTo>
                  <a:lnTo>
                    <a:pt x="0" y="44770"/>
                  </a:lnTo>
                  <a:lnTo>
                    <a:pt x="28110" y="44770"/>
                  </a:lnTo>
                  <a:lnTo>
                    <a:pt x="17882" y="703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7495851" y="1279084"/>
              <a:ext cx="41553" cy="14087"/>
            </a:xfrm>
            <a:custGeom>
              <a:avLst/>
              <a:gdLst/>
              <a:ahLst/>
              <a:cxnLst/>
              <a:rect l="l" t="t" r="r" b="b"/>
              <a:pathLst>
                <a:path w="41553" h="14087" extrusionOk="0">
                  <a:moveTo>
                    <a:pt x="0" y="0"/>
                  </a:moveTo>
                  <a:lnTo>
                    <a:pt x="41554" y="0"/>
                  </a:lnTo>
                  <a:lnTo>
                    <a:pt x="41554" y="14087"/>
                  </a:lnTo>
                  <a:lnTo>
                    <a:pt x="0" y="140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7371126" y="1264933"/>
              <a:ext cx="41618" cy="42261"/>
            </a:xfrm>
            <a:custGeom>
              <a:avLst/>
              <a:gdLst/>
              <a:ahLst/>
              <a:cxnLst/>
              <a:rect l="l" t="t" r="r" b="b"/>
              <a:pathLst>
                <a:path w="41618" h="42261" extrusionOk="0">
                  <a:moveTo>
                    <a:pt x="14087" y="42261"/>
                  </a:moveTo>
                  <a:lnTo>
                    <a:pt x="27531" y="42261"/>
                  </a:lnTo>
                  <a:lnTo>
                    <a:pt x="27531" y="28174"/>
                  </a:lnTo>
                  <a:lnTo>
                    <a:pt x="41618" y="28174"/>
                  </a:lnTo>
                  <a:lnTo>
                    <a:pt x="41618" y="14087"/>
                  </a:lnTo>
                  <a:lnTo>
                    <a:pt x="27531" y="14087"/>
                  </a:lnTo>
                  <a:lnTo>
                    <a:pt x="27531" y="0"/>
                  </a:lnTo>
                  <a:lnTo>
                    <a:pt x="14087" y="0"/>
                  </a:lnTo>
                  <a:lnTo>
                    <a:pt x="14087" y="14087"/>
                  </a:lnTo>
                  <a:lnTo>
                    <a:pt x="0" y="14087"/>
                  </a:lnTo>
                  <a:lnTo>
                    <a:pt x="0" y="28174"/>
                  </a:lnTo>
                  <a:lnTo>
                    <a:pt x="14087" y="28174"/>
                  </a:lnTo>
                  <a:lnTo>
                    <a:pt x="14087" y="422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lessons with cycle diagrams</a:t>
            </a:r>
            <a:endParaRPr/>
          </a:p>
        </p:txBody>
      </p:sp>
      <p:sp>
        <p:nvSpPr>
          <p:cNvPr id="523" name="Google Shape;523;p35"/>
          <p:cNvSpPr txBox="1"/>
          <p:nvPr/>
        </p:nvSpPr>
        <p:spPr>
          <a:xfrm>
            <a:off x="720002" y="3338050"/>
            <a:ext cx="176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Venus has a beautiful name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24" name="Google Shape;524;p35"/>
          <p:cNvSpPr txBox="1"/>
          <p:nvPr/>
        </p:nvSpPr>
        <p:spPr>
          <a:xfrm>
            <a:off x="720000" y="2860165"/>
            <a:ext cx="17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Venus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25" name="Google Shape;525;p35"/>
          <p:cNvSpPr txBox="1"/>
          <p:nvPr/>
        </p:nvSpPr>
        <p:spPr>
          <a:xfrm>
            <a:off x="6660900" y="3338038"/>
            <a:ext cx="176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Saturn was named after a Roman god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26" name="Google Shape;526;p35"/>
          <p:cNvSpPr txBox="1"/>
          <p:nvPr/>
        </p:nvSpPr>
        <p:spPr>
          <a:xfrm>
            <a:off x="6660900" y="2860153"/>
            <a:ext cx="17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Saturn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27" name="Google Shape;527;p35"/>
          <p:cNvSpPr txBox="1"/>
          <p:nvPr/>
        </p:nvSpPr>
        <p:spPr>
          <a:xfrm>
            <a:off x="5495987" y="1865538"/>
            <a:ext cx="176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Earth is the third planet from the Sun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28" name="Google Shape;528;p35"/>
          <p:cNvSpPr txBox="1"/>
          <p:nvPr/>
        </p:nvSpPr>
        <p:spPr>
          <a:xfrm>
            <a:off x="5495987" y="1387653"/>
            <a:ext cx="17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Earth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1884913" y="1865538"/>
            <a:ext cx="176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Despite being red, Mars is very cold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30" name="Google Shape;530;p35"/>
          <p:cNvSpPr txBox="1"/>
          <p:nvPr/>
        </p:nvSpPr>
        <p:spPr>
          <a:xfrm>
            <a:off x="1884913" y="1387653"/>
            <a:ext cx="17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31" name="Google Shape;531;p35"/>
          <p:cNvSpPr/>
          <p:nvPr/>
        </p:nvSpPr>
        <p:spPr>
          <a:xfrm rot="5400000">
            <a:off x="3182103" y="3753464"/>
            <a:ext cx="1574328" cy="1205760"/>
          </a:xfrm>
          <a:custGeom>
            <a:avLst/>
            <a:gdLst/>
            <a:ahLst/>
            <a:cxnLst/>
            <a:rect l="l" t="t" r="r" b="b"/>
            <a:pathLst>
              <a:path w="5848" h="4136" extrusionOk="0">
                <a:moveTo>
                  <a:pt x="5848" y="0"/>
                </a:moveTo>
                <a:lnTo>
                  <a:pt x="1713" y="4136"/>
                </a:lnTo>
                <a:cubicBezTo>
                  <a:pt x="655" y="3077"/>
                  <a:pt x="0" y="1615"/>
                  <a:pt x="0" y="0"/>
                </a:cubicBezTo>
                <a:lnTo>
                  <a:pt x="58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5"/>
          <p:cNvSpPr/>
          <p:nvPr/>
        </p:nvSpPr>
        <p:spPr>
          <a:xfrm rot="5400000">
            <a:off x="3162986" y="3734347"/>
            <a:ext cx="1113175" cy="1705147"/>
          </a:xfrm>
          <a:custGeom>
            <a:avLst/>
            <a:gdLst/>
            <a:ahLst/>
            <a:cxnLst/>
            <a:rect l="l" t="t" r="r" b="b"/>
            <a:pathLst>
              <a:path w="4135" h="5849" extrusionOk="0">
                <a:moveTo>
                  <a:pt x="4135" y="0"/>
                </a:moveTo>
                <a:lnTo>
                  <a:pt x="4135" y="5849"/>
                </a:lnTo>
                <a:cubicBezTo>
                  <a:pt x="2520" y="5849"/>
                  <a:pt x="1057" y="5194"/>
                  <a:pt x="0" y="4136"/>
                </a:cubicBezTo>
                <a:lnTo>
                  <a:pt x="41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5"/>
          <p:cNvSpPr/>
          <p:nvPr/>
        </p:nvSpPr>
        <p:spPr>
          <a:xfrm rot="5400000">
            <a:off x="4387717" y="3753609"/>
            <a:ext cx="1574328" cy="1205468"/>
          </a:xfrm>
          <a:custGeom>
            <a:avLst/>
            <a:gdLst/>
            <a:ahLst/>
            <a:cxnLst/>
            <a:rect l="l" t="t" r="r" b="b"/>
            <a:pathLst>
              <a:path w="5848" h="4135" extrusionOk="0">
                <a:moveTo>
                  <a:pt x="5848" y="4135"/>
                </a:moveTo>
                <a:lnTo>
                  <a:pt x="0" y="4135"/>
                </a:lnTo>
                <a:cubicBezTo>
                  <a:pt x="0" y="2521"/>
                  <a:pt x="655" y="1059"/>
                  <a:pt x="1713" y="0"/>
                </a:cubicBezTo>
                <a:lnTo>
                  <a:pt x="5848" y="41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5"/>
          <p:cNvSpPr/>
          <p:nvPr/>
        </p:nvSpPr>
        <p:spPr>
          <a:xfrm rot="5400000">
            <a:off x="4867987" y="3734492"/>
            <a:ext cx="1113175" cy="1704856"/>
          </a:xfrm>
          <a:custGeom>
            <a:avLst/>
            <a:gdLst/>
            <a:ahLst/>
            <a:cxnLst/>
            <a:rect l="l" t="t" r="r" b="b"/>
            <a:pathLst>
              <a:path w="4135" h="5848" extrusionOk="0">
                <a:moveTo>
                  <a:pt x="4135" y="0"/>
                </a:moveTo>
                <a:lnTo>
                  <a:pt x="4135" y="5848"/>
                </a:lnTo>
                <a:lnTo>
                  <a:pt x="0" y="1713"/>
                </a:lnTo>
                <a:cubicBezTo>
                  <a:pt x="1058" y="655"/>
                  <a:pt x="2520" y="0"/>
                  <a:pt x="41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35"/>
          <p:cNvCxnSpPr>
            <a:stCxn id="524" idx="3"/>
          </p:cNvCxnSpPr>
          <p:nvPr/>
        </p:nvCxnSpPr>
        <p:spPr>
          <a:xfrm>
            <a:off x="2483100" y="3137215"/>
            <a:ext cx="1000500" cy="1581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536" name="Google Shape;536;p35"/>
          <p:cNvCxnSpPr>
            <a:stCxn id="530" idx="3"/>
          </p:cNvCxnSpPr>
          <p:nvPr/>
        </p:nvCxnSpPr>
        <p:spPr>
          <a:xfrm>
            <a:off x="3648013" y="1664703"/>
            <a:ext cx="519900" cy="23394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537" name="Google Shape;537;p35"/>
          <p:cNvCxnSpPr>
            <a:stCxn id="528" idx="1"/>
          </p:cNvCxnSpPr>
          <p:nvPr/>
        </p:nvCxnSpPr>
        <p:spPr>
          <a:xfrm flipH="1">
            <a:off x="5076287" y="1664703"/>
            <a:ext cx="419700" cy="2277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538" name="Google Shape;538;p35"/>
          <p:cNvCxnSpPr>
            <a:stCxn id="526" idx="1"/>
          </p:cNvCxnSpPr>
          <p:nvPr/>
        </p:nvCxnSpPr>
        <p:spPr>
          <a:xfrm flipH="1">
            <a:off x="5970900" y="3137203"/>
            <a:ext cx="690000" cy="1537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6"/>
          <p:cNvSpPr/>
          <p:nvPr/>
        </p:nvSpPr>
        <p:spPr>
          <a:xfrm>
            <a:off x="5417500" y="1313275"/>
            <a:ext cx="3011400" cy="3011400"/>
          </a:xfrm>
          <a:prstGeom prst="arc">
            <a:avLst>
              <a:gd name="adj1" fmla="val 16200000"/>
              <a:gd name="adj2" fmla="val 15110778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44" name="Google Shape;54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lessons with cycle diagrams</a:t>
            </a:r>
            <a:endParaRPr/>
          </a:p>
        </p:txBody>
      </p:sp>
      <p:sp>
        <p:nvSpPr>
          <p:cNvPr id="545" name="Google Shape;545;p36"/>
          <p:cNvSpPr/>
          <p:nvPr/>
        </p:nvSpPr>
        <p:spPr>
          <a:xfrm>
            <a:off x="720022" y="1521653"/>
            <a:ext cx="137400" cy="13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36"/>
          <p:cNvSpPr txBox="1"/>
          <p:nvPr/>
        </p:nvSpPr>
        <p:spPr>
          <a:xfrm>
            <a:off x="857419" y="1313281"/>
            <a:ext cx="13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Earth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47" name="Google Shape;547;p36"/>
          <p:cNvSpPr txBox="1"/>
          <p:nvPr/>
        </p:nvSpPr>
        <p:spPr>
          <a:xfrm>
            <a:off x="2183723" y="1390231"/>
            <a:ext cx="31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Earth is the third planet from the Sun 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48" name="Google Shape;548;p36"/>
          <p:cNvSpPr/>
          <p:nvPr/>
        </p:nvSpPr>
        <p:spPr>
          <a:xfrm>
            <a:off x="719998" y="2133075"/>
            <a:ext cx="137400" cy="13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857419" y="1924724"/>
            <a:ext cx="13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2183723" y="2001674"/>
            <a:ext cx="31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Mars is actually a very cold place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51" name="Google Shape;551;p36"/>
          <p:cNvSpPr/>
          <p:nvPr/>
        </p:nvSpPr>
        <p:spPr>
          <a:xfrm>
            <a:off x="719990" y="2744515"/>
            <a:ext cx="137400" cy="13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36"/>
          <p:cNvSpPr txBox="1"/>
          <p:nvPr/>
        </p:nvSpPr>
        <p:spPr>
          <a:xfrm>
            <a:off x="857419" y="2536168"/>
            <a:ext cx="13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Jupiter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3" name="Google Shape;553;p36"/>
          <p:cNvSpPr txBox="1"/>
          <p:nvPr/>
        </p:nvSpPr>
        <p:spPr>
          <a:xfrm>
            <a:off x="2183723" y="2613118"/>
            <a:ext cx="31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Jupiter is the biggest planet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54" name="Google Shape;554;p36"/>
          <p:cNvSpPr/>
          <p:nvPr/>
        </p:nvSpPr>
        <p:spPr>
          <a:xfrm>
            <a:off x="719998" y="3355962"/>
            <a:ext cx="137400" cy="13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36"/>
          <p:cNvSpPr txBox="1"/>
          <p:nvPr/>
        </p:nvSpPr>
        <p:spPr>
          <a:xfrm>
            <a:off x="857419" y="3147612"/>
            <a:ext cx="13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Saturn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6" name="Google Shape;556;p36"/>
          <p:cNvSpPr txBox="1"/>
          <p:nvPr/>
        </p:nvSpPr>
        <p:spPr>
          <a:xfrm>
            <a:off x="2183723" y="3224562"/>
            <a:ext cx="31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Saturn was named after a Roman god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57" name="Google Shape;557;p36"/>
          <p:cNvSpPr/>
          <p:nvPr/>
        </p:nvSpPr>
        <p:spPr>
          <a:xfrm>
            <a:off x="719998" y="3967402"/>
            <a:ext cx="137400" cy="137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36"/>
          <p:cNvSpPr txBox="1"/>
          <p:nvPr/>
        </p:nvSpPr>
        <p:spPr>
          <a:xfrm>
            <a:off x="857419" y="3759056"/>
            <a:ext cx="13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Venus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9" name="Google Shape;559;p36"/>
          <p:cNvSpPr txBox="1"/>
          <p:nvPr/>
        </p:nvSpPr>
        <p:spPr>
          <a:xfrm>
            <a:off x="2183723" y="3836006"/>
            <a:ext cx="31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Venus has a beautiful name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60" name="Google Shape;560;p36"/>
          <p:cNvSpPr/>
          <p:nvPr/>
        </p:nvSpPr>
        <p:spPr>
          <a:xfrm>
            <a:off x="7194794" y="1572114"/>
            <a:ext cx="1034437" cy="1361212"/>
          </a:xfrm>
          <a:custGeom>
            <a:avLst/>
            <a:gdLst/>
            <a:ahLst/>
            <a:cxnLst/>
            <a:rect l="l" t="t" r="r" b="b"/>
            <a:pathLst>
              <a:path w="2107" h="2774" extrusionOk="0">
                <a:moveTo>
                  <a:pt x="1598" y="966"/>
                </a:moveTo>
                <a:lnTo>
                  <a:pt x="1598" y="966"/>
                </a:lnTo>
                <a:cubicBezTo>
                  <a:pt x="1268" y="512"/>
                  <a:pt x="802" y="173"/>
                  <a:pt x="268" y="0"/>
                </a:cubicBezTo>
                <a:lnTo>
                  <a:pt x="267" y="5"/>
                </a:lnTo>
                <a:lnTo>
                  <a:pt x="391" y="488"/>
                </a:lnTo>
                <a:lnTo>
                  <a:pt x="1" y="826"/>
                </a:lnTo>
                <a:lnTo>
                  <a:pt x="0" y="830"/>
                </a:lnTo>
                <a:lnTo>
                  <a:pt x="0" y="830"/>
                </a:lnTo>
                <a:cubicBezTo>
                  <a:pt x="715" y="1062"/>
                  <a:pt x="1233" y="1735"/>
                  <a:pt x="1234" y="2529"/>
                </a:cubicBezTo>
                <a:lnTo>
                  <a:pt x="1670" y="2773"/>
                </a:lnTo>
                <a:lnTo>
                  <a:pt x="2106" y="2529"/>
                </a:lnTo>
                <a:lnTo>
                  <a:pt x="2106" y="2529"/>
                </a:lnTo>
                <a:cubicBezTo>
                  <a:pt x="2106" y="1967"/>
                  <a:pt x="1928" y="1420"/>
                  <a:pt x="1598" y="966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6"/>
          <p:cNvSpPr/>
          <p:nvPr/>
        </p:nvSpPr>
        <p:spPr>
          <a:xfrm>
            <a:off x="5866046" y="1485550"/>
            <a:ext cx="1521356" cy="813704"/>
          </a:xfrm>
          <a:custGeom>
            <a:avLst/>
            <a:gdLst/>
            <a:ahLst/>
            <a:cxnLst/>
            <a:rect l="l" t="t" r="r" b="b"/>
            <a:pathLst>
              <a:path w="3098" h="1656" extrusionOk="0">
                <a:moveTo>
                  <a:pt x="2153" y="916"/>
                </a:moveTo>
                <a:lnTo>
                  <a:pt x="2153" y="916"/>
                </a:lnTo>
                <a:cubicBezTo>
                  <a:pt x="2345" y="916"/>
                  <a:pt x="2530" y="947"/>
                  <a:pt x="2703" y="1003"/>
                </a:cubicBezTo>
                <a:lnTo>
                  <a:pt x="3097" y="662"/>
                </a:lnTo>
                <a:lnTo>
                  <a:pt x="2971" y="173"/>
                </a:lnTo>
                <a:lnTo>
                  <a:pt x="2971" y="173"/>
                </a:lnTo>
                <a:cubicBezTo>
                  <a:pt x="2438" y="0"/>
                  <a:pt x="1862" y="1"/>
                  <a:pt x="1328" y="175"/>
                </a:cubicBezTo>
                <a:lnTo>
                  <a:pt x="1328" y="175"/>
                </a:lnTo>
                <a:cubicBezTo>
                  <a:pt x="795" y="349"/>
                  <a:pt x="330" y="688"/>
                  <a:pt x="0" y="1142"/>
                </a:cubicBezTo>
                <a:lnTo>
                  <a:pt x="707" y="1655"/>
                </a:lnTo>
                <a:lnTo>
                  <a:pt x="707" y="1655"/>
                </a:lnTo>
                <a:cubicBezTo>
                  <a:pt x="1032" y="1207"/>
                  <a:pt x="1558" y="916"/>
                  <a:pt x="2153" y="916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6"/>
          <p:cNvSpPr/>
          <p:nvPr/>
        </p:nvSpPr>
        <p:spPr>
          <a:xfrm>
            <a:off x="5617177" y="2046054"/>
            <a:ext cx="597287" cy="1534359"/>
          </a:xfrm>
          <a:custGeom>
            <a:avLst/>
            <a:gdLst/>
            <a:ahLst/>
            <a:cxnLst/>
            <a:rect l="l" t="t" r="r" b="b"/>
            <a:pathLst>
              <a:path w="1217" h="3126" extrusionOk="0">
                <a:moveTo>
                  <a:pt x="873" y="1560"/>
                </a:moveTo>
                <a:lnTo>
                  <a:pt x="873" y="1560"/>
                </a:lnTo>
                <a:cubicBezTo>
                  <a:pt x="873" y="1169"/>
                  <a:pt x="1000" y="807"/>
                  <a:pt x="1214" y="512"/>
                </a:cubicBezTo>
                <a:lnTo>
                  <a:pt x="933" y="11"/>
                </a:lnTo>
                <a:lnTo>
                  <a:pt x="507" y="0"/>
                </a:lnTo>
                <a:lnTo>
                  <a:pt x="507" y="0"/>
                </a:lnTo>
                <a:cubicBezTo>
                  <a:pt x="177" y="455"/>
                  <a:pt x="0" y="1002"/>
                  <a:pt x="1" y="1563"/>
                </a:cubicBezTo>
                <a:lnTo>
                  <a:pt x="1" y="1563"/>
                </a:lnTo>
                <a:cubicBezTo>
                  <a:pt x="1" y="2124"/>
                  <a:pt x="179" y="2671"/>
                  <a:pt x="510" y="3125"/>
                </a:cubicBezTo>
                <a:lnTo>
                  <a:pt x="1216" y="2612"/>
                </a:lnTo>
                <a:lnTo>
                  <a:pt x="1216" y="2612"/>
                </a:lnTo>
                <a:cubicBezTo>
                  <a:pt x="1001" y="2317"/>
                  <a:pt x="873" y="1954"/>
                  <a:pt x="873" y="156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6"/>
          <p:cNvSpPr/>
          <p:nvPr/>
        </p:nvSpPr>
        <p:spPr>
          <a:xfrm>
            <a:off x="5868211" y="3329366"/>
            <a:ext cx="1458587" cy="811534"/>
          </a:xfrm>
          <a:custGeom>
            <a:avLst/>
            <a:gdLst/>
            <a:ahLst/>
            <a:cxnLst/>
            <a:rect l="l" t="t" r="r" b="b"/>
            <a:pathLst>
              <a:path w="2973" h="1653" extrusionOk="0">
                <a:moveTo>
                  <a:pt x="2150" y="736"/>
                </a:moveTo>
                <a:lnTo>
                  <a:pt x="2150" y="736"/>
                </a:lnTo>
                <a:cubicBezTo>
                  <a:pt x="1557" y="736"/>
                  <a:pt x="1031" y="446"/>
                  <a:pt x="706" y="0"/>
                </a:cubicBezTo>
                <a:lnTo>
                  <a:pt x="277" y="15"/>
                </a:lnTo>
                <a:lnTo>
                  <a:pt x="0" y="514"/>
                </a:lnTo>
                <a:lnTo>
                  <a:pt x="0" y="514"/>
                </a:lnTo>
                <a:cubicBezTo>
                  <a:pt x="331" y="968"/>
                  <a:pt x="796" y="1306"/>
                  <a:pt x="1330" y="1479"/>
                </a:cubicBezTo>
                <a:lnTo>
                  <a:pt x="1330" y="1479"/>
                </a:lnTo>
                <a:cubicBezTo>
                  <a:pt x="1864" y="1652"/>
                  <a:pt x="2440" y="1652"/>
                  <a:pt x="2972" y="1478"/>
                </a:cubicBezTo>
                <a:lnTo>
                  <a:pt x="2703" y="648"/>
                </a:lnTo>
                <a:lnTo>
                  <a:pt x="2703" y="648"/>
                </a:lnTo>
                <a:cubicBezTo>
                  <a:pt x="2529" y="705"/>
                  <a:pt x="2344" y="736"/>
                  <a:pt x="2150" y="73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6"/>
          <p:cNvSpPr/>
          <p:nvPr/>
        </p:nvSpPr>
        <p:spPr>
          <a:xfrm>
            <a:off x="7140693" y="2812146"/>
            <a:ext cx="1086372" cy="1242197"/>
          </a:xfrm>
          <a:custGeom>
            <a:avLst/>
            <a:gdLst/>
            <a:ahLst/>
            <a:cxnLst/>
            <a:rect l="l" t="t" r="r" b="b"/>
            <a:pathLst>
              <a:path w="2215" h="2531" extrusionOk="0">
                <a:moveTo>
                  <a:pt x="2213" y="0"/>
                </a:moveTo>
                <a:lnTo>
                  <a:pt x="1778" y="244"/>
                </a:lnTo>
                <a:lnTo>
                  <a:pt x="1343" y="0"/>
                </a:lnTo>
                <a:lnTo>
                  <a:pt x="1342" y="0"/>
                </a:lnTo>
                <a:lnTo>
                  <a:pt x="1342" y="0"/>
                </a:lnTo>
                <a:cubicBezTo>
                  <a:pt x="1342" y="794"/>
                  <a:pt x="824" y="1467"/>
                  <a:pt x="109" y="1700"/>
                </a:cubicBezTo>
                <a:lnTo>
                  <a:pt x="0" y="2189"/>
                </a:lnTo>
                <a:lnTo>
                  <a:pt x="378" y="2530"/>
                </a:lnTo>
                <a:lnTo>
                  <a:pt x="378" y="2530"/>
                </a:lnTo>
                <a:cubicBezTo>
                  <a:pt x="912" y="2356"/>
                  <a:pt x="1377" y="2017"/>
                  <a:pt x="1707" y="1563"/>
                </a:cubicBezTo>
                <a:lnTo>
                  <a:pt x="1707" y="1563"/>
                </a:lnTo>
                <a:cubicBezTo>
                  <a:pt x="2036" y="1109"/>
                  <a:pt x="2214" y="562"/>
                  <a:pt x="2214" y="1"/>
                </a:cubicBezTo>
                <a:lnTo>
                  <a:pt x="2213" y="1"/>
                </a:lnTo>
                <a:lnTo>
                  <a:pt x="2213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6"/>
          <p:cNvSpPr/>
          <p:nvPr/>
        </p:nvSpPr>
        <p:spPr>
          <a:xfrm>
            <a:off x="6331593" y="2221622"/>
            <a:ext cx="1183200" cy="118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grpSp>
        <p:nvGrpSpPr>
          <p:cNvPr id="566" name="Google Shape;566;p36"/>
          <p:cNvGrpSpPr/>
          <p:nvPr/>
        </p:nvGrpSpPr>
        <p:grpSpPr>
          <a:xfrm>
            <a:off x="6571606" y="2461690"/>
            <a:ext cx="703175" cy="703065"/>
            <a:chOff x="7735695" y="4924714"/>
            <a:chExt cx="234775" cy="234762"/>
          </a:xfrm>
        </p:grpSpPr>
        <p:sp>
          <p:nvSpPr>
            <p:cNvPr id="567" name="Google Shape;567;p36"/>
            <p:cNvSpPr/>
            <p:nvPr/>
          </p:nvSpPr>
          <p:spPr>
            <a:xfrm>
              <a:off x="7777527" y="5042191"/>
              <a:ext cx="58278" cy="61622"/>
            </a:xfrm>
            <a:custGeom>
              <a:avLst/>
              <a:gdLst/>
              <a:ahLst/>
              <a:cxnLst/>
              <a:rect l="l" t="t" r="r" b="b"/>
              <a:pathLst>
                <a:path w="58278" h="61622" extrusionOk="0">
                  <a:moveTo>
                    <a:pt x="41039" y="0"/>
                  </a:moveTo>
                  <a:lnTo>
                    <a:pt x="0" y="7462"/>
                  </a:lnTo>
                  <a:cubicBezTo>
                    <a:pt x="2123" y="29204"/>
                    <a:pt x="13444" y="48822"/>
                    <a:pt x="31262" y="61623"/>
                  </a:cubicBezTo>
                  <a:lnTo>
                    <a:pt x="58278" y="29782"/>
                  </a:lnTo>
                  <a:cubicBezTo>
                    <a:pt x="48051" y="23800"/>
                    <a:pt x="41103" y="12736"/>
                    <a:pt x="41039" y="0"/>
                  </a:cubicBezTo>
                  <a:lnTo>
                    <a:pt x="41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7821847" y="4966127"/>
              <a:ext cx="62265" cy="46152"/>
            </a:xfrm>
            <a:custGeom>
              <a:avLst/>
              <a:gdLst/>
              <a:ahLst/>
              <a:cxnLst/>
              <a:rect l="l" t="t" r="r" b="b"/>
              <a:pathLst>
                <a:path w="62265" h="46152" extrusionOk="0">
                  <a:moveTo>
                    <a:pt x="48115" y="45831"/>
                  </a:moveTo>
                  <a:lnTo>
                    <a:pt x="62266" y="6593"/>
                  </a:lnTo>
                  <a:cubicBezTo>
                    <a:pt x="42647" y="-2155"/>
                    <a:pt x="19941" y="-2284"/>
                    <a:pt x="0" y="6722"/>
                  </a:cubicBezTo>
                  <a:lnTo>
                    <a:pt x="13830" y="46153"/>
                  </a:lnTo>
                  <a:cubicBezTo>
                    <a:pt x="24186" y="40106"/>
                    <a:pt x="37180" y="39720"/>
                    <a:pt x="48051" y="45831"/>
                  </a:cubicBezTo>
                  <a:lnTo>
                    <a:pt x="48051" y="458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36"/>
            <p:cNvGrpSpPr/>
            <p:nvPr/>
          </p:nvGrpSpPr>
          <p:grpSpPr>
            <a:xfrm>
              <a:off x="7735695" y="4924714"/>
              <a:ext cx="234775" cy="234762"/>
              <a:chOff x="7735695" y="4924714"/>
              <a:chExt cx="234775" cy="234762"/>
            </a:xfrm>
          </p:grpSpPr>
          <p:sp>
            <p:nvSpPr>
              <p:cNvPr id="570" name="Google Shape;570;p36"/>
              <p:cNvSpPr/>
              <p:nvPr/>
            </p:nvSpPr>
            <p:spPr>
              <a:xfrm>
                <a:off x="7870412" y="5042191"/>
                <a:ext cx="58277" cy="61622"/>
              </a:xfrm>
              <a:custGeom>
                <a:avLst/>
                <a:gdLst/>
                <a:ahLst/>
                <a:cxnLst/>
                <a:rect l="l" t="t" r="r" b="b"/>
                <a:pathLst>
                  <a:path w="58277" h="61622" extrusionOk="0">
                    <a:moveTo>
                      <a:pt x="0" y="29782"/>
                    </a:moveTo>
                    <a:lnTo>
                      <a:pt x="27016" y="61623"/>
                    </a:lnTo>
                    <a:cubicBezTo>
                      <a:pt x="44834" y="48822"/>
                      <a:pt x="56155" y="29268"/>
                      <a:pt x="58278" y="7462"/>
                    </a:cubicBezTo>
                    <a:lnTo>
                      <a:pt x="17239" y="0"/>
                    </a:lnTo>
                    <a:cubicBezTo>
                      <a:pt x="17239" y="12672"/>
                      <a:pt x="10292" y="23800"/>
                      <a:pt x="64" y="29782"/>
                    </a:cubicBezTo>
                    <a:lnTo>
                      <a:pt x="64" y="297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6"/>
              <p:cNvSpPr/>
              <p:nvPr/>
            </p:nvSpPr>
            <p:spPr>
              <a:xfrm>
                <a:off x="7735695" y="4924714"/>
                <a:ext cx="234775" cy="234762"/>
              </a:xfrm>
              <a:custGeom>
                <a:avLst/>
                <a:gdLst/>
                <a:ahLst/>
                <a:cxnLst/>
                <a:rect l="l" t="t" r="r" b="b"/>
                <a:pathLst>
                  <a:path w="234775" h="234762" extrusionOk="0">
                    <a:moveTo>
                      <a:pt x="200393" y="34370"/>
                    </a:moveTo>
                    <a:cubicBezTo>
                      <a:pt x="126677" y="-39218"/>
                      <a:pt x="151" y="13207"/>
                      <a:pt x="22" y="117348"/>
                    </a:cubicBezTo>
                    <a:cubicBezTo>
                      <a:pt x="-1264" y="180450"/>
                      <a:pt x="54312" y="236026"/>
                      <a:pt x="117414" y="234740"/>
                    </a:cubicBezTo>
                    <a:cubicBezTo>
                      <a:pt x="221620" y="234611"/>
                      <a:pt x="273980" y="108085"/>
                      <a:pt x="200393" y="34370"/>
                    </a:cubicBezTo>
                    <a:lnTo>
                      <a:pt x="200393" y="34370"/>
                    </a:lnTo>
                    <a:close/>
                    <a:moveTo>
                      <a:pt x="164049" y="194087"/>
                    </a:moveTo>
                    <a:lnTo>
                      <a:pt x="159032" y="197175"/>
                    </a:lnTo>
                    <a:lnTo>
                      <a:pt x="120502" y="151762"/>
                    </a:lnTo>
                    <a:cubicBezTo>
                      <a:pt x="118379" y="151955"/>
                      <a:pt x="116578" y="151955"/>
                      <a:pt x="114391" y="151762"/>
                    </a:cubicBezTo>
                    <a:lnTo>
                      <a:pt x="75861" y="197175"/>
                    </a:lnTo>
                    <a:lnTo>
                      <a:pt x="70843" y="194087"/>
                    </a:lnTo>
                    <a:cubicBezTo>
                      <a:pt x="44535" y="178070"/>
                      <a:pt x="28389" y="150153"/>
                      <a:pt x="27746" y="119342"/>
                    </a:cubicBezTo>
                    <a:lnTo>
                      <a:pt x="27617" y="113424"/>
                    </a:lnTo>
                    <a:lnTo>
                      <a:pt x="86152" y="102746"/>
                    </a:lnTo>
                    <a:cubicBezTo>
                      <a:pt x="86989" y="101010"/>
                      <a:pt x="87954" y="99337"/>
                      <a:pt x="88983" y="97729"/>
                    </a:cubicBezTo>
                    <a:lnTo>
                      <a:pt x="69171" y="41317"/>
                    </a:lnTo>
                    <a:lnTo>
                      <a:pt x="74317" y="38486"/>
                    </a:lnTo>
                    <a:cubicBezTo>
                      <a:pt x="100497" y="23885"/>
                      <a:pt x="134139" y="23885"/>
                      <a:pt x="160319" y="38358"/>
                    </a:cubicBezTo>
                    <a:lnTo>
                      <a:pt x="165529" y="41188"/>
                    </a:lnTo>
                    <a:lnTo>
                      <a:pt x="145395" y="96957"/>
                    </a:lnTo>
                    <a:cubicBezTo>
                      <a:pt x="146682" y="98758"/>
                      <a:pt x="147840" y="100624"/>
                      <a:pt x="148740" y="102682"/>
                    </a:cubicBezTo>
                    <a:lnTo>
                      <a:pt x="207275" y="113360"/>
                    </a:lnTo>
                    <a:lnTo>
                      <a:pt x="207147" y="119278"/>
                    </a:lnTo>
                    <a:cubicBezTo>
                      <a:pt x="206439" y="150025"/>
                      <a:pt x="190358" y="177942"/>
                      <a:pt x="164049" y="193958"/>
                    </a:cubicBezTo>
                    <a:lnTo>
                      <a:pt x="164049" y="19395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36"/>
            <p:cNvSpPr/>
            <p:nvPr/>
          </p:nvSpPr>
          <p:spPr>
            <a:xfrm>
              <a:off x="7832396" y="5021414"/>
              <a:ext cx="41424" cy="41312"/>
            </a:xfrm>
            <a:custGeom>
              <a:avLst/>
              <a:gdLst/>
              <a:ahLst/>
              <a:cxnLst/>
              <a:rect l="l" t="t" r="r" b="b"/>
              <a:pathLst>
                <a:path w="41424" h="41312" extrusionOk="0">
                  <a:moveTo>
                    <a:pt x="20712" y="0"/>
                  </a:moveTo>
                  <a:cubicBezTo>
                    <a:pt x="9263" y="0"/>
                    <a:pt x="0" y="9263"/>
                    <a:pt x="0" y="20713"/>
                  </a:cubicBezTo>
                  <a:cubicBezTo>
                    <a:pt x="1093" y="48179"/>
                    <a:pt x="40332" y="48179"/>
                    <a:pt x="41425" y="20713"/>
                  </a:cubicBezTo>
                  <a:cubicBezTo>
                    <a:pt x="41425" y="9263"/>
                    <a:pt x="32162" y="0"/>
                    <a:pt x="20712" y="0"/>
                  </a:cubicBezTo>
                  <a:lnTo>
                    <a:pt x="20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lessons with cycle diagrams</a:t>
            </a:r>
            <a:endParaRPr/>
          </a:p>
        </p:txBody>
      </p:sp>
      <p:sp>
        <p:nvSpPr>
          <p:cNvPr id="578" name="Google Shape;578;p37"/>
          <p:cNvSpPr txBox="1"/>
          <p:nvPr/>
        </p:nvSpPr>
        <p:spPr>
          <a:xfrm>
            <a:off x="715100" y="1832042"/>
            <a:ext cx="197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Venus is the second planet from the Sun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79" name="Google Shape;579;p37"/>
          <p:cNvSpPr txBox="1"/>
          <p:nvPr/>
        </p:nvSpPr>
        <p:spPr>
          <a:xfrm>
            <a:off x="715100" y="1354140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Venus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80" name="Google Shape;580;p37"/>
          <p:cNvSpPr txBox="1"/>
          <p:nvPr/>
        </p:nvSpPr>
        <p:spPr>
          <a:xfrm>
            <a:off x="6457900" y="3656396"/>
            <a:ext cx="197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Jupiter is the biggest planet of them all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81" name="Google Shape;581;p37"/>
          <p:cNvSpPr txBox="1"/>
          <p:nvPr/>
        </p:nvSpPr>
        <p:spPr>
          <a:xfrm>
            <a:off x="6457900" y="3178493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Jupiter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82" name="Google Shape;582;p37"/>
          <p:cNvSpPr txBox="1"/>
          <p:nvPr/>
        </p:nvSpPr>
        <p:spPr>
          <a:xfrm>
            <a:off x="6457900" y="1832042"/>
            <a:ext cx="197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Despite being red, Mars is a cold place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83" name="Google Shape;583;p37"/>
          <p:cNvSpPr txBox="1"/>
          <p:nvPr/>
        </p:nvSpPr>
        <p:spPr>
          <a:xfrm>
            <a:off x="6457900" y="1354140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84" name="Google Shape;584;p37"/>
          <p:cNvSpPr txBox="1"/>
          <p:nvPr/>
        </p:nvSpPr>
        <p:spPr>
          <a:xfrm>
            <a:off x="715100" y="3656396"/>
            <a:ext cx="197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Earth is the third planet from the Sun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85" name="Google Shape;585;p37"/>
          <p:cNvSpPr txBox="1"/>
          <p:nvPr/>
        </p:nvSpPr>
        <p:spPr>
          <a:xfrm>
            <a:off x="715100" y="3178493"/>
            <a:ext cx="197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Earth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86" name="Google Shape;586;p37"/>
          <p:cNvSpPr/>
          <p:nvPr/>
        </p:nvSpPr>
        <p:spPr>
          <a:xfrm>
            <a:off x="3248260" y="1511891"/>
            <a:ext cx="2602500" cy="26025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7"/>
          <p:cNvSpPr/>
          <p:nvPr/>
        </p:nvSpPr>
        <p:spPr>
          <a:xfrm rot="5400000">
            <a:off x="3048320" y="1999329"/>
            <a:ext cx="1627500" cy="162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7"/>
          <p:cNvSpPr/>
          <p:nvPr/>
        </p:nvSpPr>
        <p:spPr>
          <a:xfrm>
            <a:off x="3758219" y="2709259"/>
            <a:ext cx="1627500" cy="162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7"/>
          <p:cNvSpPr/>
          <p:nvPr/>
        </p:nvSpPr>
        <p:spPr>
          <a:xfrm rot="5400000">
            <a:off x="4468180" y="1999329"/>
            <a:ext cx="1627500" cy="162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7"/>
          <p:cNvSpPr/>
          <p:nvPr/>
        </p:nvSpPr>
        <p:spPr>
          <a:xfrm>
            <a:off x="3758219" y="1289399"/>
            <a:ext cx="1627500" cy="1627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lessons with cycle diagrams</a:t>
            </a:r>
            <a:endParaRPr/>
          </a:p>
        </p:txBody>
      </p:sp>
      <p:sp>
        <p:nvSpPr>
          <p:cNvPr id="596" name="Google Shape;596;p38"/>
          <p:cNvSpPr txBox="1"/>
          <p:nvPr/>
        </p:nvSpPr>
        <p:spPr>
          <a:xfrm flipH="1">
            <a:off x="720000" y="2640258"/>
            <a:ext cx="24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Earth is the planet with life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97" name="Google Shape;597;p38"/>
          <p:cNvSpPr txBox="1"/>
          <p:nvPr/>
        </p:nvSpPr>
        <p:spPr>
          <a:xfrm flipH="1">
            <a:off x="720000" y="2167565"/>
            <a:ext cx="248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Earth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98" name="Google Shape;598;p38"/>
          <p:cNvSpPr txBox="1"/>
          <p:nvPr/>
        </p:nvSpPr>
        <p:spPr>
          <a:xfrm flipH="1">
            <a:off x="720000" y="4068639"/>
            <a:ext cx="24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Neptune is an ice giant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99" name="Google Shape;599;p38"/>
          <p:cNvSpPr txBox="1"/>
          <p:nvPr/>
        </p:nvSpPr>
        <p:spPr>
          <a:xfrm flipH="1">
            <a:off x="720000" y="3606346"/>
            <a:ext cx="248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Neptune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0" name="Google Shape;600;p38"/>
          <p:cNvSpPr txBox="1"/>
          <p:nvPr/>
        </p:nvSpPr>
        <p:spPr>
          <a:xfrm flipH="1">
            <a:off x="5936425" y="1773667"/>
            <a:ext cx="24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Saturn has beautiful rings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1" name="Google Shape;601;p38"/>
          <p:cNvSpPr txBox="1"/>
          <p:nvPr/>
        </p:nvSpPr>
        <p:spPr>
          <a:xfrm flipH="1">
            <a:off x="5936425" y="1295775"/>
            <a:ext cx="248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Saturn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2" name="Google Shape;602;p38"/>
          <p:cNvSpPr txBox="1"/>
          <p:nvPr/>
        </p:nvSpPr>
        <p:spPr>
          <a:xfrm flipH="1">
            <a:off x="5936425" y="3354448"/>
            <a:ext cx="24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Mars is full of iron oxide dust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3" name="Google Shape;603;p38"/>
          <p:cNvSpPr txBox="1"/>
          <p:nvPr/>
        </p:nvSpPr>
        <p:spPr>
          <a:xfrm flipH="1">
            <a:off x="5936425" y="2886955"/>
            <a:ext cx="248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4" name="Google Shape;604;p38"/>
          <p:cNvSpPr/>
          <p:nvPr/>
        </p:nvSpPr>
        <p:spPr>
          <a:xfrm flipH="1">
            <a:off x="4236456" y="3582810"/>
            <a:ext cx="1142655" cy="1025690"/>
          </a:xfrm>
          <a:custGeom>
            <a:avLst/>
            <a:gdLst/>
            <a:ahLst/>
            <a:cxnLst/>
            <a:rect l="l" t="t" r="r" b="b"/>
            <a:pathLst>
              <a:path w="3419" h="3069" extrusionOk="0">
                <a:moveTo>
                  <a:pt x="0" y="3069"/>
                </a:moveTo>
                <a:cubicBezTo>
                  <a:pt x="1338" y="3069"/>
                  <a:pt x="2549" y="2520"/>
                  <a:pt x="3419" y="1636"/>
                </a:cubicBezTo>
                <a:lnTo>
                  <a:pt x="1782" y="0"/>
                </a:lnTo>
                <a:cubicBezTo>
                  <a:pt x="1324" y="458"/>
                  <a:pt x="695" y="743"/>
                  <a:pt x="0" y="755"/>
                </a:cubicBezTo>
                <a:lnTo>
                  <a:pt x="0" y="30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Google Shape;605;p38"/>
          <p:cNvGrpSpPr/>
          <p:nvPr/>
        </p:nvGrpSpPr>
        <p:grpSpPr>
          <a:xfrm>
            <a:off x="4699795" y="3908360"/>
            <a:ext cx="374222" cy="374591"/>
            <a:chOff x="3934594" y="444337"/>
            <a:chExt cx="234784" cy="234986"/>
          </a:xfrm>
        </p:grpSpPr>
        <p:sp>
          <p:nvSpPr>
            <p:cNvPr id="606" name="Google Shape;606;p38"/>
            <p:cNvSpPr/>
            <p:nvPr/>
          </p:nvSpPr>
          <p:spPr>
            <a:xfrm>
              <a:off x="3962061" y="513045"/>
              <a:ext cx="83171" cy="28174"/>
            </a:xfrm>
            <a:custGeom>
              <a:avLst/>
              <a:gdLst/>
              <a:ahLst/>
              <a:cxnLst/>
              <a:rect l="l" t="t" r="r" b="b"/>
              <a:pathLst>
                <a:path w="83171" h="28174" extrusionOk="0">
                  <a:moveTo>
                    <a:pt x="0" y="0"/>
                  </a:moveTo>
                  <a:lnTo>
                    <a:pt x="0" y="14087"/>
                  </a:lnTo>
                  <a:lnTo>
                    <a:pt x="14087" y="14087"/>
                  </a:lnTo>
                  <a:lnTo>
                    <a:pt x="14087" y="28174"/>
                  </a:lnTo>
                  <a:lnTo>
                    <a:pt x="69084" y="28174"/>
                  </a:lnTo>
                  <a:lnTo>
                    <a:pt x="69084" y="14087"/>
                  </a:lnTo>
                  <a:lnTo>
                    <a:pt x="83172" y="14087"/>
                  </a:lnTo>
                  <a:lnTo>
                    <a:pt x="831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7" name="Google Shape;607;p38"/>
            <p:cNvGrpSpPr/>
            <p:nvPr/>
          </p:nvGrpSpPr>
          <p:grpSpPr>
            <a:xfrm>
              <a:off x="3941377" y="444337"/>
              <a:ext cx="220844" cy="96818"/>
              <a:chOff x="3941377" y="444337"/>
              <a:chExt cx="220844" cy="96818"/>
            </a:xfrm>
          </p:grpSpPr>
          <p:sp>
            <p:nvSpPr>
              <p:cNvPr id="608" name="Google Shape;608;p38"/>
              <p:cNvSpPr/>
              <p:nvPr/>
            </p:nvSpPr>
            <p:spPr>
              <a:xfrm>
                <a:off x="4058676" y="512981"/>
                <a:ext cx="83171" cy="28174"/>
              </a:xfrm>
              <a:custGeom>
                <a:avLst/>
                <a:gdLst/>
                <a:ahLst/>
                <a:cxnLst/>
                <a:rect l="l" t="t" r="r" b="b"/>
                <a:pathLst>
                  <a:path w="83171" h="28174" extrusionOk="0">
                    <a:moveTo>
                      <a:pt x="14087" y="28174"/>
                    </a:moveTo>
                    <a:lnTo>
                      <a:pt x="69084" y="28174"/>
                    </a:lnTo>
                    <a:lnTo>
                      <a:pt x="69084" y="14087"/>
                    </a:lnTo>
                    <a:lnTo>
                      <a:pt x="83171" y="14087"/>
                    </a:lnTo>
                    <a:lnTo>
                      <a:pt x="83171" y="0"/>
                    </a:lnTo>
                    <a:lnTo>
                      <a:pt x="0" y="0"/>
                    </a:lnTo>
                    <a:lnTo>
                      <a:pt x="0" y="14087"/>
                    </a:lnTo>
                    <a:lnTo>
                      <a:pt x="14087" y="14087"/>
                    </a:lnTo>
                    <a:lnTo>
                      <a:pt x="14087" y="281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4082890" y="444337"/>
                <a:ext cx="79331" cy="55276"/>
              </a:xfrm>
              <a:custGeom>
                <a:avLst/>
                <a:gdLst/>
                <a:ahLst/>
                <a:cxnLst/>
                <a:rect l="l" t="t" r="r" b="b"/>
                <a:pathLst>
                  <a:path w="79331" h="55276" extrusionOk="0">
                    <a:moveTo>
                      <a:pt x="18755" y="51727"/>
                    </a:moveTo>
                    <a:cubicBezTo>
                      <a:pt x="21135" y="51920"/>
                      <a:pt x="23450" y="51727"/>
                      <a:pt x="25637" y="51212"/>
                    </a:cubicBezTo>
                    <a:cubicBezTo>
                      <a:pt x="32199" y="56101"/>
                      <a:pt x="41140" y="56616"/>
                      <a:pt x="48280" y="52499"/>
                    </a:cubicBezTo>
                    <a:cubicBezTo>
                      <a:pt x="51624" y="54429"/>
                      <a:pt x="55484" y="55393"/>
                      <a:pt x="59408" y="55265"/>
                    </a:cubicBezTo>
                    <a:cubicBezTo>
                      <a:pt x="77933" y="54493"/>
                      <a:pt x="86295" y="31400"/>
                      <a:pt x="72401" y="19050"/>
                    </a:cubicBezTo>
                    <a:cubicBezTo>
                      <a:pt x="71372" y="4191"/>
                      <a:pt x="54326" y="-4879"/>
                      <a:pt x="41397" y="2776"/>
                    </a:cubicBezTo>
                    <a:cubicBezTo>
                      <a:pt x="31169" y="-3399"/>
                      <a:pt x="16825" y="1232"/>
                      <a:pt x="12129" y="12167"/>
                    </a:cubicBezTo>
                    <a:cubicBezTo>
                      <a:pt x="-7039" y="21044"/>
                      <a:pt x="-2472" y="49540"/>
                      <a:pt x="18690" y="51663"/>
                    </a:cubicBezTo>
                    <a:lnTo>
                      <a:pt x="18690" y="516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8"/>
              <p:cNvSpPr/>
              <p:nvPr/>
            </p:nvSpPr>
            <p:spPr>
              <a:xfrm>
                <a:off x="3941377" y="444401"/>
                <a:ext cx="79386" cy="55211"/>
              </a:xfrm>
              <a:custGeom>
                <a:avLst/>
                <a:gdLst/>
                <a:ahLst/>
                <a:cxnLst/>
                <a:rect l="l" t="t" r="r" b="b"/>
                <a:pathLst>
                  <a:path w="79386" h="55211" extrusionOk="0">
                    <a:moveTo>
                      <a:pt x="18755" y="51663"/>
                    </a:moveTo>
                    <a:cubicBezTo>
                      <a:pt x="21135" y="51856"/>
                      <a:pt x="23450" y="51663"/>
                      <a:pt x="25637" y="51148"/>
                    </a:cubicBezTo>
                    <a:cubicBezTo>
                      <a:pt x="32198" y="56037"/>
                      <a:pt x="41140" y="56551"/>
                      <a:pt x="48280" y="52434"/>
                    </a:cubicBezTo>
                    <a:cubicBezTo>
                      <a:pt x="51624" y="54364"/>
                      <a:pt x="55484" y="55329"/>
                      <a:pt x="59408" y="55200"/>
                    </a:cubicBezTo>
                    <a:cubicBezTo>
                      <a:pt x="69893" y="54814"/>
                      <a:pt x="78641" y="46324"/>
                      <a:pt x="79348" y="35839"/>
                    </a:cubicBezTo>
                    <a:cubicBezTo>
                      <a:pt x="79734" y="29406"/>
                      <a:pt x="77161" y="23231"/>
                      <a:pt x="72401" y="19050"/>
                    </a:cubicBezTo>
                    <a:cubicBezTo>
                      <a:pt x="71372" y="4191"/>
                      <a:pt x="54326" y="-4879"/>
                      <a:pt x="41397" y="2776"/>
                    </a:cubicBezTo>
                    <a:cubicBezTo>
                      <a:pt x="31169" y="-3399"/>
                      <a:pt x="16825" y="1232"/>
                      <a:pt x="12129" y="12167"/>
                    </a:cubicBezTo>
                    <a:cubicBezTo>
                      <a:pt x="-7039" y="21044"/>
                      <a:pt x="-2472" y="49540"/>
                      <a:pt x="18690" y="51663"/>
                    </a:cubicBezTo>
                    <a:lnTo>
                      <a:pt x="18690" y="5166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1" name="Google Shape;611;p38"/>
            <p:cNvSpPr/>
            <p:nvPr/>
          </p:nvSpPr>
          <p:spPr>
            <a:xfrm>
              <a:off x="3934594" y="554534"/>
              <a:ext cx="234784" cy="124789"/>
            </a:xfrm>
            <a:custGeom>
              <a:avLst/>
              <a:gdLst/>
              <a:ahLst/>
              <a:cxnLst/>
              <a:rect l="l" t="t" r="r" b="b"/>
              <a:pathLst>
                <a:path w="234784" h="124789" extrusionOk="0">
                  <a:moveTo>
                    <a:pt x="220697" y="97259"/>
                  </a:moveTo>
                  <a:lnTo>
                    <a:pt x="220697" y="14087"/>
                  </a:lnTo>
                  <a:lnTo>
                    <a:pt x="193166" y="14087"/>
                  </a:lnTo>
                  <a:lnTo>
                    <a:pt x="193166" y="0"/>
                  </a:lnTo>
                  <a:lnTo>
                    <a:pt x="138169" y="0"/>
                  </a:lnTo>
                  <a:lnTo>
                    <a:pt x="138169" y="14087"/>
                  </a:lnTo>
                  <a:lnTo>
                    <a:pt x="96615" y="14087"/>
                  </a:lnTo>
                  <a:lnTo>
                    <a:pt x="96615" y="0"/>
                  </a:lnTo>
                  <a:lnTo>
                    <a:pt x="40975" y="0"/>
                  </a:lnTo>
                  <a:lnTo>
                    <a:pt x="40975" y="14087"/>
                  </a:lnTo>
                  <a:lnTo>
                    <a:pt x="13444" y="14087"/>
                  </a:lnTo>
                  <a:lnTo>
                    <a:pt x="13444" y="97259"/>
                  </a:lnTo>
                  <a:lnTo>
                    <a:pt x="0" y="97259"/>
                  </a:lnTo>
                  <a:lnTo>
                    <a:pt x="0" y="124789"/>
                  </a:lnTo>
                  <a:lnTo>
                    <a:pt x="234784" y="124789"/>
                  </a:lnTo>
                  <a:lnTo>
                    <a:pt x="234784" y="97259"/>
                  </a:lnTo>
                  <a:lnTo>
                    <a:pt x="220697" y="97259"/>
                  </a:lnTo>
                  <a:close/>
                  <a:moveTo>
                    <a:pt x="27467" y="96680"/>
                  </a:moveTo>
                  <a:lnTo>
                    <a:pt x="27467" y="27595"/>
                  </a:lnTo>
                  <a:lnTo>
                    <a:pt x="41554" y="27595"/>
                  </a:lnTo>
                  <a:lnTo>
                    <a:pt x="41554" y="41425"/>
                  </a:lnTo>
                  <a:cubicBezTo>
                    <a:pt x="43097" y="78090"/>
                    <a:pt x="95072" y="78026"/>
                    <a:pt x="96551" y="41425"/>
                  </a:cubicBezTo>
                  <a:lnTo>
                    <a:pt x="96551" y="27595"/>
                  </a:lnTo>
                  <a:lnTo>
                    <a:pt x="138104" y="27595"/>
                  </a:lnTo>
                  <a:lnTo>
                    <a:pt x="138104" y="41425"/>
                  </a:lnTo>
                  <a:cubicBezTo>
                    <a:pt x="139648" y="78090"/>
                    <a:pt x="191622" y="78026"/>
                    <a:pt x="193102" y="41425"/>
                  </a:cubicBezTo>
                  <a:lnTo>
                    <a:pt x="193102" y="27595"/>
                  </a:lnTo>
                  <a:lnTo>
                    <a:pt x="207189" y="27595"/>
                  </a:lnTo>
                  <a:lnTo>
                    <a:pt x="207189" y="96680"/>
                  </a:lnTo>
                  <a:lnTo>
                    <a:pt x="27467" y="966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38"/>
          <p:cNvSpPr/>
          <p:nvPr/>
        </p:nvSpPr>
        <p:spPr>
          <a:xfrm flipH="1">
            <a:off x="4248488" y="1346625"/>
            <a:ext cx="1133966" cy="1008646"/>
          </a:xfrm>
          <a:custGeom>
            <a:avLst/>
            <a:gdLst/>
            <a:ahLst/>
            <a:cxnLst/>
            <a:rect l="l" t="t" r="r" b="b"/>
            <a:pathLst>
              <a:path w="3393" h="3018" extrusionOk="0">
                <a:moveTo>
                  <a:pt x="3393" y="1407"/>
                </a:moveTo>
                <a:cubicBezTo>
                  <a:pt x="2525" y="538"/>
                  <a:pt x="1326" y="0"/>
                  <a:pt x="0" y="0"/>
                </a:cubicBezTo>
                <a:lnTo>
                  <a:pt x="0" y="2271"/>
                </a:lnTo>
                <a:cubicBezTo>
                  <a:pt x="695" y="2281"/>
                  <a:pt x="1323" y="2564"/>
                  <a:pt x="1782" y="3018"/>
                </a:cubicBezTo>
                <a:lnTo>
                  <a:pt x="3393" y="14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3" name="Google Shape;613;p38"/>
          <p:cNvGrpSpPr/>
          <p:nvPr/>
        </p:nvGrpSpPr>
        <p:grpSpPr>
          <a:xfrm>
            <a:off x="4682397" y="1663839"/>
            <a:ext cx="409015" cy="374218"/>
            <a:chOff x="6428388" y="3431122"/>
            <a:chExt cx="234783" cy="214796"/>
          </a:xfrm>
        </p:grpSpPr>
        <p:sp>
          <p:nvSpPr>
            <p:cNvPr id="614" name="Google Shape;614;p38"/>
            <p:cNvSpPr/>
            <p:nvPr/>
          </p:nvSpPr>
          <p:spPr>
            <a:xfrm>
              <a:off x="6428388" y="3431122"/>
              <a:ext cx="234783" cy="125947"/>
            </a:xfrm>
            <a:custGeom>
              <a:avLst/>
              <a:gdLst/>
              <a:ahLst/>
              <a:cxnLst/>
              <a:rect l="l" t="t" r="r" b="b"/>
              <a:pathLst>
                <a:path w="234783" h="125947" extrusionOk="0">
                  <a:moveTo>
                    <a:pt x="234784" y="125947"/>
                  </a:moveTo>
                  <a:lnTo>
                    <a:pt x="234784" y="104270"/>
                  </a:lnTo>
                  <a:lnTo>
                    <a:pt x="202557" y="0"/>
                  </a:lnTo>
                  <a:lnTo>
                    <a:pt x="180687" y="32677"/>
                  </a:lnTo>
                  <a:lnTo>
                    <a:pt x="192201" y="40332"/>
                  </a:lnTo>
                  <a:lnTo>
                    <a:pt x="197926" y="31776"/>
                  </a:lnTo>
                  <a:lnTo>
                    <a:pt x="218510" y="98416"/>
                  </a:lnTo>
                  <a:lnTo>
                    <a:pt x="16274" y="98416"/>
                  </a:lnTo>
                  <a:lnTo>
                    <a:pt x="36858" y="31776"/>
                  </a:lnTo>
                  <a:lnTo>
                    <a:pt x="42583" y="40332"/>
                  </a:lnTo>
                  <a:lnTo>
                    <a:pt x="54097" y="32677"/>
                  </a:lnTo>
                  <a:lnTo>
                    <a:pt x="32226" y="0"/>
                  </a:lnTo>
                  <a:lnTo>
                    <a:pt x="0" y="104270"/>
                  </a:lnTo>
                  <a:lnTo>
                    <a:pt x="0" y="125947"/>
                  </a:lnTo>
                  <a:lnTo>
                    <a:pt x="234784" y="1259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6428388" y="3570513"/>
              <a:ext cx="234783" cy="75405"/>
            </a:xfrm>
            <a:custGeom>
              <a:avLst/>
              <a:gdLst/>
              <a:ahLst/>
              <a:cxnLst/>
              <a:rect l="l" t="t" r="r" b="b"/>
              <a:pathLst>
                <a:path w="234783" h="75405" extrusionOk="0">
                  <a:moveTo>
                    <a:pt x="0" y="0"/>
                  </a:moveTo>
                  <a:lnTo>
                    <a:pt x="0" y="20648"/>
                  </a:lnTo>
                  <a:cubicBezTo>
                    <a:pt x="2316" y="89604"/>
                    <a:pt x="99381" y="95136"/>
                    <a:pt x="110059" y="27531"/>
                  </a:cubicBezTo>
                  <a:lnTo>
                    <a:pt x="124725" y="27531"/>
                  </a:lnTo>
                  <a:cubicBezTo>
                    <a:pt x="135339" y="95136"/>
                    <a:pt x="232597" y="89475"/>
                    <a:pt x="234784" y="20648"/>
                  </a:cubicBezTo>
                  <a:lnTo>
                    <a:pt x="2347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p38"/>
          <p:cNvSpPr/>
          <p:nvPr/>
        </p:nvSpPr>
        <p:spPr>
          <a:xfrm flipH="1">
            <a:off x="3761546" y="2988589"/>
            <a:ext cx="1005630" cy="1122946"/>
          </a:xfrm>
          <a:custGeom>
            <a:avLst/>
            <a:gdLst/>
            <a:ahLst/>
            <a:cxnLst/>
            <a:rect l="l" t="t" r="r" b="b"/>
            <a:pathLst>
              <a:path w="3009" h="3360" extrusionOk="0">
                <a:moveTo>
                  <a:pt x="0" y="1728"/>
                </a:moveTo>
                <a:lnTo>
                  <a:pt x="1633" y="3360"/>
                </a:lnTo>
                <a:cubicBezTo>
                  <a:pt x="2484" y="2495"/>
                  <a:pt x="3009" y="1309"/>
                  <a:pt x="3009" y="0"/>
                </a:cubicBezTo>
                <a:lnTo>
                  <a:pt x="710" y="0"/>
                </a:lnTo>
                <a:cubicBezTo>
                  <a:pt x="697" y="669"/>
                  <a:pt x="429" y="1276"/>
                  <a:pt x="0" y="1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7" name="Google Shape;617;p38"/>
          <p:cNvGrpSpPr/>
          <p:nvPr/>
        </p:nvGrpSpPr>
        <p:grpSpPr>
          <a:xfrm>
            <a:off x="4077250" y="3286751"/>
            <a:ext cx="374222" cy="374221"/>
            <a:chOff x="7346104" y="3475184"/>
            <a:chExt cx="234784" cy="234783"/>
          </a:xfrm>
        </p:grpSpPr>
        <p:sp>
          <p:nvSpPr>
            <p:cNvPr id="618" name="Google Shape;618;p38"/>
            <p:cNvSpPr/>
            <p:nvPr/>
          </p:nvSpPr>
          <p:spPr>
            <a:xfrm>
              <a:off x="7346104" y="3490172"/>
              <a:ext cx="110702" cy="219731"/>
            </a:xfrm>
            <a:custGeom>
              <a:avLst/>
              <a:gdLst/>
              <a:ahLst/>
              <a:cxnLst/>
              <a:rect l="l" t="t" r="r" b="b"/>
              <a:pathLst>
                <a:path w="110702" h="219731" extrusionOk="0">
                  <a:moveTo>
                    <a:pt x="62330" y="58406"/>
                  </a:moveTo>
                  <a:lnTo>
                    <a:pt x="33513" y="39174"/>
                  </a:lnTo>
                  <a:lnTo>
                    <a:pt x="59628" y="0"/>
                  </a:lnTo>
                  <a:cubicBezTo>
                    <a:pt x="24765" y="6497"/>
                    <a:pt x="0" y="36922"/>
                    <a:pt x="0" y="71722"/>
                  </a:cubicBezTo>
                  <a:lnTo>
                    <a:pt x="0" y="137204"/>
                  </a:lnTo>
                  <a:lnTo>
                    <a:pt x="27531" y="137204"/>
                  </a:lnTo>
                  <a:lnTo>
                    <a:pt x="27531" y="74874"/>
                  </a:lnTo>
                  <a:lnTo>
                    <a:pt x="41618" y="74874"/>
                  </a:lnTo>
                  <a:lnTo>
                    <a:pt x="41618" y="137204"/>
                  </a:lnTo>
                  <a:lnTo>
                    <a:pt x="89925" y="137204"/>
                  </a:lnTo>
                  <a:lnTo>
                    <a:pt x="89925" y="192201"/>
                  </a:lnTo>
                  <a:lnTo>
                    <a:pt x="41618" y="192201"/>
                  </a:lnTo>
                  <a:lnTo>
                    <a:pt x="41618" y="219732"/>
                  </a:lnTo>
                  <a:lnTo>
                    <a:pt x="110702" y="219732"/>
                  </a:lnTo>
                  <a:lnTo>
                    <a:pt x="110702" y="122345"/>
                  </a:lnTo>
                  <a:lnTo>
                    <a:pt x="62394" y="93335"/>
                  </a:lnTo>
                  <a:lnTo>
                    <a:pt x="62394" y="583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7387657" y="3640819"/>
              <a:ext cx="34220" cy="27530"/>
            </a:xfrm>
            <a:custGeom>
              <a:avLst/>
              <a:gdLst/>
              <a:ahLst/>
              <a:cxnLst/>
              <a:rect l="l" t="t" r="r" b="b"/>
              <a:pathLst>
                <a:path w="34220" h="27530" extrusionOk="0">
                  <a:moveTo>
                    <a:pt x="0" y="0"/>
                  </a:moveTo>
                  <a:lnTo>
                    <a:pt x="34221" y="0"/>
                  </a:lnTo>
                  <a:lnTo>
                    <a:pt x="34221" y="27531"/>
                  </a:lnTo>
                  <a:lnTo>
                    <a:pt x="0" y="27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7504985" y="3640819"/>
              <a:ext cx="34220" cy="27530"/>
            </a:xfrm>
            <a:custGeom>
              <a:avLst/>
              <a:gdLst/>
              <a:ahLst/>
              <a:cxnLst/>
              <a:rect l="l" t="t" r="r" b="b"/>
              <a:pathLst>
                <a:path w="34220" h="27530" extrusionOk="0">
                  <a:moveTo>
                    <a:pt x="0" y="0"/>
                  </a:moveTo>
                  <a:lnTo>
                    <a:pt x="34220" y="0"/>
                  </a:lnTo>
                  <a:lnTo>
                    <a:pt x="34220" y="27531"/>
                  </a:lnTo>
                  <a:lnTo>
                    <a:pt x="0" y="27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7470186" y="3490493"/>
              <a:ext cx="110702" cy="219474"/>
            </a:xfrm>
            <a:custGeom>
              <a:avLst/>
              <a:gdLst/>
              <a:ahLst/>
              <a:cxnLst/>
              <a:rect l="l" t="t" r="r" b="b"/>
              <a:pathLst>
                <a:path w="110702" h="219474" extrusionOk="0">
                  <a:moveTo>
                    <a:pt x="51009" y="0"/>
                  </a:moveTo>
                  <a:lnTo>
                    <a:pt x="77125" y="39045"/>
                  </a:lnTo>
                  <a:lnTo>
                    <a:pt x="48308" y="58214"/>
                  </a:lnTo>
                  <a:lnTo>
                    <a:pt x="48308" y="93206"/>
                  </a:lnTo>
                  <a:lnTo>
                    <a:pt x="0" y="122216"/>
                  </a:lnTo>
                  <a:lnTo>
                    <a:pt x="0" y="219475"/>
                  </a:lnTo>
                  <a:lnTo>
                    <a:pt x="69084" y="219475"/>
                  </a:lnTo>
                  <a:lnTo>
                    <a:pt x="69084" y="191944"/>
                  </a:lnTo>
                  <a:lnTo>
                    <a:pt x="20777" y="191944"/>
                  </a:lnTo>
                  <a:lnTo>
                    <a:pt x="20777" y="136947"/>
                  </a:lnTo>
                  <a:lnTo>
                    <a:pt x="69084" y="136947"/>
                  </a:lnTo>
                  <a:lnTo>
                    <a:pt x="69084" y="74616"/>
                  </a:lnTo>
                  <a:lnTo>
                    <a:pt x="83171" y="74616"/>
                  </a:lnTo>
                  <a:lnTo>
                    <a:pt x="83171" y="136947"/>
                  </a:lnTo>
                  <a:lnTo>
                    <a:pt x="110702" y="136947"/>
                  </a:lnTo>
                  <a:lnTo>
                    <a:pt x="110702" y="71593"/>
                  </a:lnTo>
                  <a:cubicBezTo>
                    <a:pt x="110702" y="36922"/>
                    <a:pt x="85937" y="6561"/>
                    <a:pt x="51074" y="129"/>
                  </a:cubicBezTo>
                  <a:lnTo>
                    <a:pt x="51074" y="12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7439310" y="3475184"/>
              <a:ext cx="48371" cy="117392"/>
            </a:xfrm>
            <a:custGeom>
              <a:avLst/>
              <a:gdLst/>
              <a:ahLst/>
              <a:cxnLst/>
              <a:rect l="l" t="t" r="r" b="b"/>
              <a:pathLst>
                <a:path w="48371" h="117392" extrusionOk="0">
                  <a:moveTo>
                    <a:pt x="0" y="0"/>
                  </a:moveTo>
                  <a:lnTo>
                    <a:pt x="24186" y="117392"/>
                  </a:lnTo>
                  <a:lnTo>
                    <a:pt x="483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7477776" y="3483289"/>
              <a:ext cx="50623" cy="108901"/>
            </a:xfrm>
            <a:custGeom>
              <a:avLst/>
              <a:gdLst/>
              <a:ahLst/>
              <a:cxnLst/>
              <a:rect l="l" t="t" r="r" b="b"/>
              <a:pathLst>
                <a:path w="50623" h="108901" extrusionOk="0">
                  <a:moveTo>
                    <a:pt x="27209" y="92563"/>
                  </a:moveTo>
                  <a:lnTo>
                    <a:pt x="27209" y="57828"/>
                  </a:lnTo>
                  <a:lnTo>
                    <a:pt x="50623" y="42261"/>
                  </a:lnTo>
                  <a:lnTo>
                    <a:pt x="22449" y="0"/>
                  </a:lnTo>
                  <a:lnTo>
                    <a:pt x="0" y="108901"/>
                  </a:lnTo>
                  <a:lnTo>
                    <a:pt x="27209" y="925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7398464" y="3483289"/>
              <a:ext cx="50623" cy="108901"/>
            </a:xfrm>
            <a:custGeom>
              <a:avLst/>
              <a:gdLst/>
              <a:ahLst/>
              <a:cxnLst/>
              <a:rect l="l" t="t" r="r" b="b"/>
              <a:pathLst>
                <a:path w="50623" h="108901" extrusionOk="0">
                  <a:moveTo>
                    <a:pt x="50623" y="108901"/>
                  </a:moveTo>
                  <a:lnTo>
                    <a:pt x="28174" y="0"/>
                  </a:lnTo>
                  <a:lnTo>
                    <a:pt x="0" y="42261"/>
                  </a:lnTo>
                  <a:lnTo>
                    <a:pt x="23414" y="57828"/>
                  </a:lnTo>
                  <a:lnTo>
                    <a:pt x="23414" y="92563"/>
                  </a:lnTo>
                  <a:lnTo>
                    <a:pt x="50623" y="1089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38"/>
          <p:cNvSpPr/>
          <p:nvPr/>
        </p:nvSpPr>
        <p:spPr>
          <a:xfrm flipH="1">
            <a:off x="3761546" y="1833232"/>
            <a:ext cx="1007970" cy="1132303"/>
          </a:xfrm>
          <a:custGeom>
            <a:avLst/>
            <a:gdLst/>
            <a:ahLst/>
            <a:cxnLst/>
            <a:rect l="l" t="t" r="r" b="b"/>
            <a:pathLst>
              <a:path w="3016" h="3388" extrusionOk="0">
                <a:moveTo>
                  <a:pt x="3016" y="3388"/>
                </a:moveTo>
                <a:cubicBezTo>
                  <a:pt x="3016" y="2065"/>
                  <a:pt x="2480" y="867"/>
                  <a:pt x="1614" y="0"/>
                </a:cubicBezTo>
                <a:lnTo>
                  <a:pt x="0" y="1614"/>
                </a:lnTo>
                <a:cubicBezTo>
                  <a:pt x="441" y="2075"/>
                  <a:pt x="714" y="2700"/>
                  <a:pt x="718" y="3388"/>
                </a:cubicBezTo>
                <a:lnTo>
                  <a:pt x="3016" y="33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3">
                <a:alpha val="50000"/>
              </a:schemeClr>
            </a:outerShdw>
          </a:effectLst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" name="Google Shape;626;p38"/>
          <p:cNvGrpSpPr/>
          <p:nvPr/>
        </p:nvGrpSpPr>
        <p:grpSpPr>
          <a:xfrm>
            <a:off x="4053615" y="2288469"/>
            <a:ext cx="423832" cy="374230"/>
            <a:chOff x="7760546" y="4411168"/>
            <a:chExt cx="234784" cy="207318"/>
          </a:xfrm>
        </p:grpSpPr>
        <p:sp>
          <p:nvSpPr>
            <p:cNvPr id="627" name="Google Shape;627;p38"/>
            <p:cNvSpPr/>
            <p:nvPr/>
          </p:nvSpPr>
          <p:spPr>
            <a:xfrm>
              <a:off x="7898844" y="4516725"/>
              <a:ext cx="54997" cy="32612"/>
            </a:xfrm>
            <a:custGeom>
              <a:avLst/>
              <a:gdLst/>
              <a:ahLst/>
              <a:cxnLst/>
              <a:rect l="l" t="t" r="r" b="b"/>
              <a:pathLst>
                <a:path w="54997" h="32612" extrusionOk="0">
                  <a:moveTo>
                    <a:pt x="54933" y="5532"/>
                  </a:moveTo>
                  <a:lnTo>
                    <a:pt x="44641" y="13830"/>
                  </a:lnTo>
                  <a:lnTo>
                    <a:pt x="27466" y="0"/>
                  </a:lnTo>
                  <a:lnTo>
                    <a:pt x="10292" y="13830"/>
                  </a:lnTo>
                  <a:lnTo>
                    <a:pt x="0" y="5532"/>
                  </a:lnTo>
                  <a:lnTo>
                    <a:pt x="0" y="32613"/>
                  </a:lnTo>
                  <a:lnTo>
                    <a:pt x="54997" y="32613"/>
                  </a:lnTo>
                  <a:lnTo>
                    <a:pt x="54997" y="55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7898715" y="4480253"/>
              <a:ext cx="54997" cy="32612"/>
            </a:xfrm>
            <a:custGeom>
              <a:avLst/>
              <a:gdLst/>
              <a:ahLst/>
              <a:cxnLst/>
              <a:rect l="l" t="t" r="r" b="b"/>
              <a:pathLst>
                <a:path w="54997" h="32612" extrusionOk="0">
                  <a:moveTo>
                    <a:pt x="27531" y="18783"/>
                  </a:moveTo>
                  <a:lnTo>
                    <a:pt x="44706" y="32613"/>
                  </a:lnTo>
                  <a:lnTo>
                    <a:pt x="54997" y="24315"/>
                  </a:lnTo>
                  <a:lnTo>
                    <a:pt x="54997" y="0"/>
                  </a:lnTo>
                  <a:lnTo>
                    <a:pt x="0" y="0"/>
                  </a:lnTo>
                  <a:lnTo>
                    <a:pt x="0" y="24315"/>
                  </a:lnTo>
                  <a:lnTo>
                    <a:pt x="10292" y="32613"/>
                  </a:lnTo>
                  <a:lnTo>
                    <a:pt x="27467" y="187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7760546" y="4439278"/>
              <a:ext cx="234784" cy="151612"/>
            </a:xfrm>
            <a:custGeom>
              <a:avLst/>
              <a:gdLst/>
              <a:ahLst/>
              <a:cxnLst/>
              <a:rect l="l" t="t" r="r" b="b"/>
              <a:pathLst>
                <a:path w="234784" h="151612" extrusionOk="0">
                  <a:moveTo>
                    <a:pt x="0" y="0"/>
                  </a:moveTo>
                  <a:lnTo>
                    <a:pt x="0" y="151613"/>
                  </a:lnTo>
                  <a:lnTo>
                    <a:pt x="234784" y="151613"/>
                  </a:lnTo>
                  <a:lnTo>
                    <a:pt x="234784" y="0"/>
                  </a:lnTo>
                  <a:lnTo>
                    <a:pt x="0" y="0"/>
                  </a:lnTo>
                  <a:close/>
                  <a:moveTo>
                    <a:pt x="41618" y="124146"/>
                  </a:moveTo>
                  <a:lnTo>
                    <a:pt x="27531" y="124146"/>
                  </a:lnTo>
                  <a:lnTo>
                    <a:pt x="27531" y="110059"/>
                  </a:lnTo>
                  <a:lnTo>
                    <a:pt x="41618" y="110059"/>
                  </a:lnTo>
                  <a:lnTo>
                    <a:pt x="41618" y="124146"/>
                  </a:lnTo>
                  <a:close/>
                  <a:moveTo>
                    <a:pt x="41618" y="96615"/>
                  </a:moveTo>
                  <a:lnTo>
                    <a:pt x="27531" y="96615"/>
                  </a:lnTo>
                  <a:lnTo>
                    <a:pt x="27531" y="82528"/>
                  </a:lnTo>
                  <a:lnTo>
                    <a:pt x="41618" y="82528"/>
                  </a:lnTo>
                  <a:lnTo>
                    <a:pt x="41618" y="96615"/>
                  </a:lnTo>
                  <a:close/>
                  <a:moveTo>
                    <a:pt x="69084" y="124146"/>
                  </a:moveTo>
                  <a:lnTo>
                    <a:pt x="54997" y="124146"/>
                  </a:lnTo>
                  <a:lnTo>
                    <a:pt x="54997" y="110059"/>
                  </a:lnTo>
                  <a:lnTo>
                    <a:pt x="69084" y="110059"/>
                  </a:lnTo>
                  <a:lnTo>
                    <a:pt x="69084" y="124146"/>
                  </a:lnTo>
                  <a:close/>
                  <a:moveTo>
                    <a:pt x="69084" y="96615"/>
                  </a:moveTo>
                  <a:lnTo>
                    <a:pt x="54997" y="96615"/>
                  </a:lnTo>
                  <a:lnTo>
                    <a:pt x="54997" y="82528"/>
                  </a:lnTo>
                  <a:lnTo>
                    <a:pt x="69084" y="82528"/>
                  </a:lnTo>
                  <a:lnTo>
                    <a:pt x="69084" y="96615"/>
                  </a:lnTo>
                  <a:close/>
                  <a:moveTo>
                    <a:pt x="97258" y="124146"/>
                  </a:moveTo>
                  <a:lnTo>
                    <a:pt x="83171" y="124146"/>
                  </a:lnTo>
                  <a:lnTo>
                    <a:pt x="83171" y="110059"/>
                  </a:lnTo>
                  <a:lnTo>
                    <a:pt x="97258" y="110059"/>
                  </a:lnTo>
                  <a:lnTo>
                    <a:pt x="97258" y="124146"/>
                  </a:lnTo>
                  <a:close/>
                  <a:moveTo>
                    <a:pt x="97258" y="96615"/>
                  </a:moveTo>
                  <a:lnTo>
                    <a:pt x="83171" y="96615"/>
                  </a:lnTo>
                  <a:lnTo>
                    <a:pt x="83171" y="82528"/>
                  </a:lnTo>
                  <a:lnTo>
                    <a:pt x="97258" y="82528"/>
                  </a:lnTo>
                  <a:lnTo>
                    <a:pt x="97258" y="96615"/>
                  </a:lnTo>
                  <a:close/>
                  <a:moveTo>
                    <a:pt x="96615" y="69084"/>
                  </a:moveTo>
                  <a:lnTo>
                    <a:pt x="27531" y="69084"/>
                  </a:lnTo>
                  <a:lnTo>
                    <a:pt x="27531" y="54997"/>
                  </a:lnTo>
                  <a:lnTo>
                    <a:pt x="96615" y="54997"/>
                  </a:lnTo>
                  <a:lnTo>
                    <a:pt x="96615" y="69084"/>
                  </a:lnTo>
                  <a:close/>
                  <a:moveTo>
                    <a:pt x="96615" y="41618"/>
                  </a:moveTo>
                  <a:lnTo>
                    <a:pt x="27531" y="41618"/>
                  </a:lnTo>
                  <a:lnTo>
                    <a:pt x="27531" y="27531"/>
                  </a:lnTo>
                  <a:lnTo>
                    <a:pt x="96615" y="27531"/>
                  </a:lnTo>
                  <a:lnTo>
                    <a:pt x="96615" y="41618"/>
                  </a:lnTo>
                  <a:close/>
                  <a:moveTo>
                    <a:pt x="207253" y="124146"/>
                  </a:moveTo>
                  <a:lnTo>
                    <a:pt x="124082" y="124146"/>
                  </a:lnTo>
                  <a:lnTo>
                    <a:pt x="124082" y="27531"/>
                  </a:lnTo>
                  <a:lnTo>
                    <a:pt x="207253" y="27531"/>
                  </a:lnTo>
                  <a:lnTo>
                    <a:pt x="207253" y="124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7781387" y="4604399"/>
              <a:ext cx="41553" cy="14087"/>
            </a:xfrm>
            <a:custGeom>
              <a:avLst/>
              <a:gdLst/>
              <a:ahLst/>
              <a:cxnLst/>
              <a:rect l="l" t="t" r="r" b="b"/>
              <a:pathLst>
                <a:path w="41553" h="14087" extrusionOk="0">
                  <a:moveTo>
                    <a:pt x="0" y="0"/>
                  </a:moveTo>
                  <a:lnTo>
                    <a:pt x="41554" y="0"/>
                  </a:lnTo>
                  <a:lnTo>
                    <a:pt x="41554" y="14087"/>
                  </a:lnTo>
                  <a:lnTo>
                    <a:pt x="0" y="140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7933000" y="4604399"/>
              <a:ext cx="41553" cy="14087"/>
            </a:xfrm>
            <a:custGeom>
              <a:avLst/>
              <a:gdLst/>
              <a:ahLst/>
              <a:cxnLst/>
              <a:rect l="l" t="t" r="r" b="b"/>
              <a:pathLst>
                <a:path w="41553" h="14087" extrusionOk="0">
                  <a:moveTo>
                    <a:pt x="0" y="0"/>
                  </a:moveTo>
                  <a:lnTo>
                    <a:pt x="41554" y="0"/>
                  </a:lnTo>
                  <a:lnTo>
                    <a:pt x="41554" y="14087"/>
                  </a:lnTo>
                  <a:lnTo>
                    <a:pt x="0" y="140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7892025" y="4411168"/>
              <a:ext cx="27530" cy="14087"/>
            </a:xfrm>
            <a:custGeom>
              <a:avLst/>
              <a:gdLst/>
              <a:ahLst/>
              <a:cxnLst/>
              <a:rect l="l" t="t" r="r" b="b"/>
              <a:pathLst>
                <a:path w="27530" h="14087" extrusionOk="0">
                  <a:moveTo>
                    <a:pt x="0" y="0"/>
                  </a:moveTo>
                  <a:lnTo>
                    <a:pt x="27531" y="0"/>
                  </a:lnTo>
                  <a:lnTo>
                    <a:pt x="27531" y="14087"/>
                  </a:lnTo>
                  <a:lnTo>
                    <a:pt x="0" y="140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7933579" y="4411168"/>
              <a:ext cx="27530" cy="14087"/>
            </a:xfrm>
            <a:custGeom>
              <a:avLst/>
              <a:gdLst/>
              <a:ahLst/>
              <a:cxnLst/>
              <a:rect l="l" t="t" r="r" b="b"/>
              <a:pathLst>
                <a:path w="27530" h="14087" extrusionOk="0">
                  <a:moveTo>
                    <a:pt x="0" y="0"/>
                  </a:moveTo>
                  <a:lnTo>
                    <a:pt x="27531" y="0"/>
                  </a:lnTo>
                  <a:lnTo>
                    <a:pt x="27531" y="14087"/>
                  </a:lnTo>
                  <a:lnTo>
                    <a:pt x="0" y="140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4" name="Google Shape;634;p38"/>
          <p:cNvCxnSpPr/>
          <p:nvPr/>
        </p:nvCxnSpPr>
        <p:spPr>
          <a:xfrm rot="10800000" flipH="1">
            <a:off x="3207600" y="2328382"/>
            <a:ext cx="584700" cy="51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635" name="Google Shape;635;p38"/>
          <p:cNvCxnSpPr>
            <a:stCxn id="599" idx="1"/>
          </p:cNvCxnSpPr>
          <p:nvPr/>
        </p:nvCxnSpPr>
        <p:spPr>
          <a:xfrm>
            <a:off x="3207600" y="3883396"/>
            <a:ext cx="1316700" cy="552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636" name="Google Shape;636;p38"/>
          <p:cNvCxnSpPr>
            <a:stCxn id="603" idx="3"/>
          </p:cNvCxnSpPr>
          <p:nvPr/>
        </p:nvCxnSpPr>
        <p:spPr>
          <a:xfrm flipH="1">
            <a:off x="4718425" y="3164005"/>
            <a:ext cx="1218000" cy="108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637" name="Google Shape;637;p38"/>
          <p:cNvCxnSpPr>
            <a:stCxn id="601" idx="3"/>
          </p:cNvCxnSpPr>
          <p:nvPr/>
        </p:nvCxnSpPr>
        <p:spPr>
          <a:xfrm flipH="1">
            <a:off x="5503225" y="1572825"/>
            <a:ext cx="433200" cy="155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lessons with cycle diagrams</a:t>
            </a:r>
            <a:endParaRPr/>
          </a:p>
        </p:txBody>
      </p:sp>
      <p:sp>
        <p:nvSpPr>
          <p:cNvPr id="643" name="Google Shape;643;p39"/>
          <p:cNvSpPr/>
          <p:nvPr/>
        </p:nvSpPr>
        <p:spPr>
          <a:xfrm>
            <a:off x="2028555" y="2941833"/>
            <a:ext cx="4424700" cy="4424700"/>
          </a:xfrm>
          <a:prstGeom prst="blockArc">
            <a:avLst>
              <a:gd name="adj1" fmla="val 10822636"/>
              <a:gd name="adj2" fmla="val 21578533"/>
              <a:gd name="adj3" fmla="val 5678"/>
            </a:avLst>
          </a:prstGeom>
          <a:solidFill>
            <a:srgbClr val="5E54B5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4" name="Google Shape;644;p39"/>
          <p:cNvSpPr/>
          <p:nvPr/>
        </p:nvSpPr>
        <p:spPr>
          <a:xfrm>
            <a:off x="2387209" y="3283194"/>
            <a:ext cx="3707400" cy="3707700"/>
          </a:xfrm>
          <a:prstGeom prst="blockArc">
            <a:avLst>
              <a:gd name="adj1" fmla="val 10800000"/>
              <a:gd name="adj2" fmla="val 21594154"/>
              <a:gd name="adj3" fmla="val 6666"/>
            </a:avLst>
          </a:prstGeom>
          <a:solidFill>
            <a:srgbClr val="5E54B5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5" name="Google Shape;645;p39"/>
          <p:cNvSpPr/>
          <p:nvPr/>
        </p:nvSpPr>
        <p:spPr>
          <a:xfrm>
            <a:off x="2726465" y="3640620"/>
            <a:ext cx="3029100" cy="3029100"/>
          </a:xfrm>
          <a:prstGeom prst="blockArc">
            <a:avLst>
              <a:gd name="adj1" fmla="val 10835460"/>
              <a:gd name="adj2" fmla="val 21557351"/>
              <a:gd name="adj3" fmla="val 8579"/>
            </a:avLst>
          </a:prstGeom>
          <a:solidFill>
            <a:srgbClr val="5E54B5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6" name="Google Shape;646;p39"/>
          <p:cNvSpPr/>
          <p:nvPr/>
        </p:nvSpPr>
        <p:spPr>
          <a:xfrm>
            <a:off x="2028555" y="2942861"/>
            <a:ext cx="4424700" cy="4424700"/>
          </a:xfrm>
          <a:prstGeom prst="blockArc">
            <a:avLst>
              <a:gd name="adj1" fmla="val 10822636"/>
              <a:gd name="adj2" fmla="val 14857877"/>
              <a:gd name="adj3" fmla="val 5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7" name="Google Shape;647;p39"/>
          <p:cNvSpPr/>
          <p:nvPr/>
        </p:nvSpPr>
        <p:spPr>
          <a:xfrm>
            <a:off x="2387209" y="3283194"/>
            <a:ext cx="3707400" cy="3707700"/>
          </a:xfrm>
          <a:prstGeom prst="blockArc">
            <a:avLst>
              <a:gd name="adj1" fmla="val 10800000"/>
              <a:gd name="adj2" fmla="val 16822109"/>
              <a:gd name="adj3" fmla="val 734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8" name="Google Shape;648;p39"/>
          <p:cNvSpPr/>
          <p:nvPr/>
        </p:nvSpPr>
        <p:spPr>
          <a:xfrm>
            <a:off x="2726465" y="3639593"/>
            <a:ext cx="3029100" cy="3029100"/>
          </a:xfrm>
          <a:prstGeom prst="blockArc">
            <a:avLst>
              <a:gd name="adj1" fmla="val 10835460"/>
              <a:gd name="adj2" fmla="val 20644597"/>
              <a:gd name="adj3" fmla="val 857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9" name="Google Shape;649;p39"/>
          <p:cNvSpPr txBox="1"/>
          <p:nvPr/>
        </p:nvSpPr>
        <p:spPr>
          <a:xfrm>
            <a:off x="795819" y="2259930"/>
            <a:ext cx="20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Earth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795981" y="2583680"/>
            <a:ext cx="20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Earth has life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4925494" y="1626392"/>
            <a:ext cx="20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Mars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2" name="Google Shape;652;p39"/>
          <p:cNvSpPr txBox="1"/>
          <p:nvPr/>
        </p:nvSpPr>
        <p:spPr>
          <a:xfrm>
            <a:off x="4925656" y="1950392"/>
            <a:ext cx="20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Mars is very cold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53" name="Google Shape;653;p39"/>
          <p:cNvSpPr txBox="1"/>
          <p:nvPr/>
        </p:nvSpPr>
        <p:spPr>
          <a:xfrm>
            <a:off x="6257619" y="2893467"/>
            <a:ext cx="20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Saturn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4" name="Google Shape;654;p39"/>
          <p:cNvSpPr txBox="1"/>
          <p:nvPr/>
        </p:nvSpPr>
        <p:spPr>
          <a:xfrm>
            <a:off x="6257781" y="3216967"/>
            <a:ext cx="20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Saturn has rings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55" name="Google Shape;655;p39"/>
          <p:cNvSpPr/>
          <p:nvPr/>
        </p:nvSpPr>
        <p:spPr>
          <a:xfrm>
            <a:off x="3267381" y="2942867"/>
            <a:ext cx="624900" cy="62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56" name="Google Shape;656;p39"/>
          <p:cNvCxnSpPr>
            <a:stCxn id="655" idx="0"/>
            <a:endCxn id="649" idx="3"/>
          </p:cNvCxnSpPr>
          <p:nvPr/>
        </p:nvCxnSpPr>
        <p:spPr>
          <a:xfrm rot="5400000" flipH="1">
            <a:off x="2991681" y="2354717"/>
            <a:ext cx="482700" cy="693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sp>
        <p:nvSpPr>
          <p:cNvPr id="657" name="Google Shape;657;p39"/>
          <p:cNvSpPr/>
          <p:nvPr/>
        </p:nvSpPr>
        <p:spPr>
          <a:xfrm>
            <a:off x="4300581" y="3141967"/>
            <a:ext cx="624900" cy="62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58" name="Google Shape;658;p39"/>
          <p:cNvCxnSpPr>
            <a:stCxn id="657" idx="0"/>
            <a:endCxn id="651" idx="1"/>
          </p:cNvCxnSpPr>
          <p:nvPr/>
        </p:nvCxnSpPr>
        <p:spPr>
          <a:xfrm rot="-5400000">
            <a:off x="4111581" y="2327917"/>
            <a:ext cx="1315500" cy="312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sp>
        <p:nvSpPr>
          <p:cNvPr id="659" name="Google Shape;659;p39"/>
          <p:cNvSpPr/>
          <p:nvPr/>
        </p:nvSpPr>
        <p:spPr>
          <a:xfrm>
            <a:off x="5251706" y="4415392"/>
            <a:ext cx="624900" cy="62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60" name="Google Shape;660;p39"/>
          <p:cNvCxnSpPr>
            <a:stCxn id="659" idx="0"/>
            <a:endCxn id="653" idx="1"/>
          </p:cNvCxnSpPr>
          <p:nvPr/>
        </p:nvCxnSpPr>
        <p:spPr>
          <a:xfrm rot="-5400000">
            <a:off x="5250056" y="3407692"/>
            <a:ext cx="1321800" cy="693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med" len="med"/>
            <a:tailEnd type="none" w="med" len="med"/>
          </a:ln>
        </p:spPr>
      </p:cxnSp>
      <p:grpSp>
        <p:nvGrpSpPr>
          <p:cNvPr id="661" name="Google Shape;661;p39"/>
          <p:cNvGrpSpPr/>
          <p:nvPr/>
        </p:nvGrpSpPr>
        <p:grpSpPr>
          <a:xfrm>
            <a:off x="5392116" y="4562476"/>
            <a:ext cx="344052" cy="330742"/>
            <a:chOff x="7371062" y="541155"/>
            <a:chExt cx="234848" cy="225778"/>
          </a:xfrm>
        </p:grpSpPr>
        <p:sp>
          <p:nvSpPr>
            <p:cNvPr id="662" name="Google Shape;662;p39"/>
            <p:cNvSpPr/>
            <p:nvPr/>
          </p:nvSpPr>
          <p:spPr>
            <a:xfrm>
              <a:off x="7371062" y="707948"/>
              <a:ext cx="58920" cy="58985"/>
            </a:xfrm>
            <a:custGeom>
              <a:avLst/>
              <a:gdLst/>
              <a:ahLst/>
              <a:cxnLst/>
              <a:rect l="l" t="t" r="r" b="b"/>
              <a:pathLst>
                <a:path w="58920" h="58985" extrusionOk="0">
                  <a:moveTo>
                    <a:pt x="24572" y="24636"/>
                  </a:moveTo>
                  <a:lnTo>
                    <a:pt x="9841" y="9906"/>
                  </a:lnTo>
                  <a:lnTo>
                    <a:pt x="0" y="19748"/>
                  </a:lnTo>
                  <a:lnTo>
                    <a:pt x="39238" y="58985"/>
                  </a:lnTo>
                  <a:lnTo>
                    <a:pt x="49079" y="49144"/>
                  </a:lnTo>
                  <a:lnTo>
                    <a:pt x="34349" y="34414"/>
                  </a:lnTo>
                  <a:lnTo>
                    <a:pt x="58921" y="9842"/>
                  </a:lnTo>
                  <a:lnTo>
                    <a:pt x="49079" y="0"/>
                  </a:lnTo>
                  <a:lnTo>
                    <a:pt x="24508" y="24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7523189" y="541155"/>
              <a:ext cx="73651" cy="73587"/>
            </a:xfrm>
            <a:custGeom>
              <a:avLst/>
              <a:gdLst/>
              <a:ahLst/>
              <a:cxnLst/>
              <a:rect l="l" t="t" r="r" b="b"/>
              <a:pathLst>
                <a:path w="73651" h="73587" extrusionOk="0">
                  <a:moveTo>
                    <a:pt x="34414" y="49080"/>
                  </a:moveTo>
                  <a:lnTo>
                    <a:pt x="73652" y="9842"/>
                  </a:lnTo>
                  <a:lnTo>
                    <a:pt x="63810" y="0"/>
                  </a:lnTo>
                  <a:lnTo>
                    <a:pt x="24572" y="39238"/>
                  </a:lnTo>
                  <a:lnTo>
                    <a:pt x="9842" y="24508"/>
                  </a:lnTo>
                  <a:lnTo>
                    <a:pt x="0" y="34349"/>
                  </a:lnTo>
                  <a:lnTo>
                    <a:pt x="39238" y="73587"/>
                  </a:lnTo>
                  <a:lnTo>
                    <a:pt x="49080" y="63745"/>
                  </a:lnTo>
                  <a:lnTo>
                    <a:pt x="34349" y="490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7459443" y="575568"/>
              <a:ext cx="103176" cy="103112"/>
            </a:xfrm>
            <a:custGeom>
              <a:avLst/>
              <a:gdLst/>
              <a:ahLst/>
              <a:cxnLst/>
              <a:rect l="l" t="t" r="r" b="b"/>
              <a:pathLst>
                <a:path w="103176" h="103112" extrusionOk="0">
                  <a:moveTo>
                    <a:pt x="0" y="44127"/>
                  </a:moveTo>
                  <a:lnTo>
                    <a:pt x="15888" y="60015"/>
                  </a:lnTo>
                  <a:cubicBezTo>
                    <a:pt x="19104" y="63231"/>
                    <a:pt x="21227" y="67862"/>
                    <a:pt x="21999" y="73394"/>
                  </a:cubicBezTo>
                  <a:cubicBezTo>
                    <a:pt x="22578" y="77382"/>
                    <a:pt x="25730" y="80534"/>
                    <a:pt x="29718" y="81113"/>
                  </a:cubicBezTo>
                  <a:cubicBezTo>
                    <a:pt x="35250" y="81885"/>
                    <a:pt x="39881" y="84008"/>
                    <a:pt x="43097" y="87224"/>
                  </a:cubicBezTo>
                  <a:lnTo>
                    <a:pt x="58985" y="103112"/>
                  </a:lnTo>
                  <a:lnTo>
                    <a:pt x="103176" y="58921"/>
                  </a:lnTo>
                  <a:lnTo>
                    <a:pt x="44255" y="0"/>
                  </a:lnTo>
                  <a:lnTo>
                    <a:pt x="64" y="441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7385663" y="629472"/>
              <a:ext cx="122795" cy="122795"/>
            </a:xfrm>
            <a:custGeom>
              <a:avLst/>
              <a:gdLst/>
              <a:ahLst/>
              <a:cxnLst/>
              <a:rect l="l" t="t" r="r" b="b"/>
              <a:pathLst>
                <a:path w="122795" h="122795" extrusionOk="0">
                  <a:moveTo>
                    <a:pt x="106972" y="43097"/>
                  </a:moveTo>
                  <a:cubicBezTo>
                    <a:pt x="105943" y="42068"/>
                    <a:pt x="103948" y="41232"/>
                    <a:pt x="101440" y="40910"/>
                  </a:cubicBezTo>
                  <a:cubicBezTo>
                    <a:pt x="91405" y="39495"/>
                    <a:pt x="83365" y="31455"/>
                    <a:pt x="81949" y="21420"/>
                  </a:cubicBezTo>
                  <a:cubicBezTo>
                    <a:pt x="81563" y="18911"/>
                    <a:pt x="80791" y="16982"/>
                    <a:pt x="79762" y="15888"/>
                  </a:cubicBezTo>
                  <a:lnTo>
                    <a:pt x="63874" y="0"/>
                  </a:lnTo>
                  <a:lnTo>
                    <a:pt x="19683" y="44191"/>
                  </a:lnTo>
                  <a:lnTo>
                    <a:pt x="9842" y="34349"/>
                  </a:lnTo>
                  <a:lnTo>
                    <a:pt x="0" y="44191"/>
                  </a:lnTo>
                  <a:lnTo>
                    <a:pt x="9842" y="54033"/>
                  </a:lnTo>
                  <a:lnTo>
                    <a:pt x="34414" y="78604"/>
                  </a:lnTo>
                  <a:lnTo>
                    <a:pt x="44255" y="88446"/>
                  </a:lnTo>
                  <a:lnTo>
                    <a:pt x="78605" y="122795"/>
                  </a:lnTo>
                  <a:lnTo>
                    <a:pt x="88446" y="112954"/>
                  </a:lnTo>
                  <a:lnTo>
                    <a:pt x="78605" y="103112"/>
                  </a:lnTo>
                  <a:lnTo>
                    <a:pt x="122795" y="58921"/>
                  </a:lnTo>
                  <a:lnTo>
                    <a:pt x="106907" y="43033"/>
                  </a:lnTo>
                  <a:close/>
                  <a:moveTo>
                    <a:pt x="73780" y="68763"/>
                  </a:moveTo>
                  <a:lnTo>
                    <a:pt x="68892" y="63874"/>
                  </a:lnTo>
                  <a:lnTo>
                    <a:pt x="54161" y="78604"/>
                  </a:lnTo>
                  <a:lnTo>
                    <a:pt x="44320" y="68763"/>
                  </a:lnTo>
                  <a:lnTo>
                    <a:pt x="59050" y="54033"/>
                  </a:lnTo>
                  <a:lnTo>
                    <a:pt x="54161" y="49144"/>
                  </a:lnTo>
                  <a:lnTo>
                    <a:pt x="64003" y="39302"/>
                  </a:lnTo>
                  <a:lnTo>
                    <a:pt x="83622" y="58921"/>
                  </a:lnTo>
                  <a:lnTo>
                    <a:pt x="73780" y="687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7564228" y="637963"/>
              <a:ext cx="41682" cy="60850"/>
            </a:xfrm>
            <a:custGeom>
              <a:avLst/>
              <a:gdLst/>
              <a:ahLst/>
              <a:cxnLst/>
              <a:rect l="l" t="t" r="r" b="b"/>
              <a:pathLst>
                <a:path w="41682" h="60850" extrusionOk="0">
                  <a:moveTo>
                    <a:pt x="33706" y="19748"/>
                  </a:moveTo>
                  <a:cubicBezTo>
                    <a:pt x="30168" y="13572"/>
                    <a:pt x="26630" y="8491"/>
                    <a:pt x="26502" y="8298"/>
                  </a:cubicBezTo>
                  <a:lnTo>
                    <a:pt x="20777" y="0"/>
                  </a:lnTo>
                  <a:cubicBezTo>
                    <a:pt x="15760" y="7269"/>
                    <a:pt x="12286" y="12093"/>
                    <a:pt x="7848" y="19748"/>
                  </a:cubicBezTo>
                  <a:cubicBezTo>
                    <a:pt x="772" y="31905"/>
                    <a:pt x="0" y="37115"/>
                    <a:pt x="0" y="40010"/>
                  </a:cubicBezTo>
                  <a:cubicBezTo>
                    <a:pt x="0" y="51524"/>
                    <a:pt x="9327" y="60851"/>
                    <a:pt x="20841" y="60851"/>
                  </a:cubicBezTo>
                  <a:cubicBezTo>
                    <a:pt x="32355" y="60851"/>
                    <a:pt x="41682" y="51524"/>
                    <a:pt x="41682" y="40010"/>
                  </a:cubicBezTo>
                  <a:cubicBezTo>
                    <a:pt x="41682" y="37180"/>
                    <a:pt x="40846" y="31969"/>
                    <a:pt x="33835" y="19748"/>
                  </a:cubicBezTo>
                  <a:lnTo>
                    <a:pt x="33835" y="197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39"/>
          <p:cNvGrpSpPr/>
          <p:nvPr/>
        </p:nvGrpSpPr>
        <p:grpSpPr>
          <a:xfrm>
            <a:off x="4476914" y="3289048"/>
            <a:ext cx="272203" cy="330740"/>
            <a:chOff x="5373145" y="1203246"/>
            <a:chExt cx="193230" cy="234784"/>
          </a:xfrm>
        </p:grpSpPr>
        <p:sp>
          <p:nvSpPr>
            <p:cNvPr id="668" name="Google Shape;668;p39"/>
            <p:cNvSpPr/>
            <p:nvPr/>
          </p:nvSpPr>
          <p:spPr>
            <a:xfrm>
              <a:off x="5373145" y="1230777"/>
              <a:ext cx="165699" cy="207253"/>
            </a:xfrm>
            <a:custGeom>
              <a:avLst/>
              <a:gdLst/>
              <a:ahLst/>
              <a:cxnLst/>
              <a:rect l="l" t="t" r="r" b="b"/>
              <a:pathLst>
                <a:path w="165699" h="207253" extrusionOk="0">
                  <a:moveTo>
                    <a:pt x="14087" y="0"/>
                  </a:moveTo>
                  <a:lnTo>
                    <a:pt x="0" y="0"/>
                  </a:lnTo>
                  <a:lnTo>
                    <a:pt x="0" y="207253"/>
                  </a:lnTo>
                  <a:lnTo>
                    <a:pt x="165700" y="207253"/>
                  </a:lnTo>
                  <a:lnTo>
                    <a:pt x="165700" y="193166"/>
                  </a:lnTo>
                  <a:lnTo>
                    <a:pt x="14087" y="193166"/>
                  </a:lnTo>
                  <a:lnTo>
                    <a:pt x="140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518068" y="1207170"/>
              <a:ext cx="43997" cy="37694"/>
            </a:xfrm>
            <a:custGeom>
              <a:avLst/>
              <a:gdLst/>
              <a:ahLst/>
              <a:cxnLst/>
              <a:rect l="l" t="t" r="r" b="b"/>
              <a:pathLst>
                <a:path w="43997" h="37694" extrusionOk="0">
                  <a:moveTo>
                    <a:pt x="0" y="0"/>
                  </a:moveTo>
                  <a:lnTo>
                    <a:pt x="0" y="37694"/>
                  </a:lnTo>
                  <a:lnTo>
                    <a:pt x="43998" y="37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5400676" y="1203246"/>
              <a:ext cx="165699" cy="207253"/>
            </a:xfrm>
            <a:custGeom>
              <a:avLst/>
              <a:gdLst/>
              <a:ahLst/>
              <a:cxnLst/>
              <a:rect l="l" t="t" r="r" b="b"/>
              <a:pathLst>
                <a:path w="165699" h="207253" extrusionOk="0">
                  <a:moveTo>
                    <a:pt x="103305" y="55641"/>
                  </a:moveTo>
                  <a:lnTo>
                    <a:pt x="103305" y="0"/>
                  </a:lnTo>
                  <a:lnTo>
                    <a:pt x="0" y="0"/>
                  </a:lnTo>
                  <a:lnTo>
                    <a:pt x="0" y="207253"/>
                  </a:lnTo>
                  <a:lnTo>
                    <a:pt x="165700" y="207253"/>
                  </a:lnTo>
                  <a:lnTo>
                    <a:pt x="165700" y="55641"/>
                  </a:lnTo>
                  <a:lnTo>
                    <a:pt x="103369" y="55641"/>
                  </a:lnTo>
                  <a:close/>
                  <a:moveTo>
                    <a:pt x="69085" y="179787"/>
                  </a:moveTo>
                  <a:lnTo>
                    <a:pt x="27531" y="179787"/>
                  </a:lnTo>
                  <a:lnTo>
                    <a:pt x="27531" y="165700"/>
                  </a:lnTo>
                  <a:lnTo>
                    <a:pt x="69085" y="165700"/>
                  </a:lnTo>
                  <a:lnTo>
                    <a:pt x="69085" y="179787"/>
                  </a:lnTo>
                  <a:close/>
                  <a:moveTo>
                    <a:pt x="69085" y="152256"/>
                  </a:moveTo>
                  <a:lnTo>
                    <a:pt x="27531" y="152256"/>
                  </a:lnTo>
                  <a:lnTo>
                    <a:pt x="27531" y="138169"/>
                  </a:lnTo>
                  <a:lnTo>
                    <a:pt x="69085" y="138169"/>
                  </a:lnTo>
                  <a:lnTo>
                    <a:pt x="69085" y="152256"/>
                  </a:lnTo>
                  <a:close/>
                  <a:moveTo>
                    <a:pt x="69085" y="124146"/>
                  </a:moveTo>
                  <a:lnTo>
                    <a:pt x="27531" y="124146"/>
                  </a:lnTo>
                  <a:lnTo>
                    <a:pt x="27531" y="110059"/>
                  </a:lnTo>
                  <a:lnTo>
                    <a:pt x="69085" y="110059"/>
                  </a:lnTo>
                  <a:lnTo>
                    <a:pt x="69085" y="124146"/>
                  </a:lnTo>
                  <a:close/>
                  <a:moveTo>
                    <a:pt x="69085" y="48243"/>
                  </a:moveTo>
                  <a:cubicBezTo>
                    <a:pt x="69085" y="53518"/>
                    <a:pt x="67155" y="58407"/>
                    <a:pt x="63938" y="62073"/>
                  </a:cubicBezTo>
                  <a:cubicBezTo>
                    <a:pt x="67155" y="65740"/>
                    <a:pt x="69085" y="70564"/>
                    <a:pt x="69085" y="75903"/>
                  </a:cubicBezTo>
                  <a:lnTo>
                    <a:pt x="69085" y="96615"/>
                  </a:lnTo>
                  <a:lnTo>
                    <a:pt x="55641" y="96615"/>
                  </a:lnTo>
                  <a:lnTo>
                    <a:pt x="55641" y="75903"/>
                  </a:lnTo>
                  <a:cubicBezTo>
                    <a:pt x="55255" y="66769"/>
                    <a:pt x="41940" y="66769"/>
                    <a:pt x="41554" y="75903"/>
                  </a:cubicBezTo>
                  <a:lnTo>
                    <a:pt x="41554" y="96615"/>
                  </a:lnTo>
                  <a:lnTo>
                    <a:pt x="27467" y="96615"/>
                  </a:lnTo>
                  <a:lnTo>
                    <a:pt x="27467" y="75903"/>
                  </a:lnTo>
                  <a:cubicBezTo>
                    <a:pt x="27467" y="70628"/>
                    <a:pt x="29525" y="65740"/>
                    <a:pt x="32870" y="62073"/>
                  </a:cubicBezTo>
                  <a:cubicBezTo>
                    <a:pt x="29525" y="58407"/>
                    <a:pt x="27467" y="53582"/>
                    <a:pt x="27467" y="48243"/>
                  </a:cubicBezTo>
                  <a:lnTo>
                    <a:pt x="27467" y="27531"/>
                  </a:lnTo>
                  <a:lnTo>
                    <a:pt x="41554" y="27531"/>
                  </a:lnTo>
                  <a:lnTo>
                    <a:pt x="41554" y="48243"/>
                  </a:lnTo>
                  <a:cubicBezTo>
                    <a:pt x="41940" y="57377"/>
                    <a:pt x="55255" y="57377"/>
                    <a:pt x="55641" y="48243"/>
                  </a:cubicBezTo>
                  <a:lnTo>
                    <a:pt x="55641" y="27531"/>
                  </a:lnTo>
                  <a:lnTo>
                    <a:pt x="69085" y="27531"/>
                  </a:lnTo>
                  <a:lnTo>
                    <a:pt x="69085" y="48243"/>
                  </a:lnTo>
                  <a:close/>
                  <a:moveTo>
                    <a:pt x="138169" y="179787"/>
                  </a:moveTo>
                  <a:lnTo>
                    <a:pt x="83172" y="179787"/>
                  </a:lnTo>
                  <a:lnTo>
                    <a:pt x="83172" y="165700"/>
                  </a:lnTo>
                  <a:lnTo>
                    <a:pt x="138169" y="165700"/>
                  </a:lnTo>
                  <a:lnTo>
                    <a:pt x="138169" y="179787"/>
                  </a:lnTo>
                  <a:close/>
                  <a:moveTo>
                    <a:pt x="138169" y="152256"/>
                  </a:moveTo>
                  <a:lnTo>
                    <a:pt x="83172" y="152256"/>
                  </a:lnTo>
                  <a:lnTo>
                    <a:pt x="83172" y="138169"/>
                  </a:lnTo>
                  <a:lnTo>
                    <a:pt x="138169" y="138169"/>
                  </a:lnTo>
                  <a:lnTo>
                    <a:pt x="138169" y="152256"/>
                  </a:lnTo>
                  <a:close/>
                  <a:moveTo>
                    <a:pt x="138169" y="124146"/>
                  </a:moveTo>
                  <a:lnTo>
                    <a:pt x="83172" y="124146"/>
                  </a:lnTo>
                  <a:lnTo>
                    <a:pt x="83172" y="110059"/>
                  </a:lnTo>
                  <a:lnTo>
                    <a:pt x="138169" y="110059"/>
                  </a:lnTo>
                  <a:lnTo>
                    <a:pt x="138169" y="124146"/>
                  </a:lnTo>
                  <a:close/>
                  <a:moveTo>
                    <a:pt x="138169" y="96615"/>
                  </a:moveTo>
                  <a:lnTo>
                    <a:pt x="103948" y="96615"/>
                  </a:lnTo>
                  <a:lnTo>
                    <a:pt x="103948" y="82528"/>
                  </a:lnTo>
                  <a:lnTo>
                    <a:pt x="138169" y="82528"/>
                  </a:lnTo>
                  <a:lnTo>
                    <a:pt x="138169" y="966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1" name="Google Shape;671;p39"/>
          <p:cNvGrpSpPr/>
          <p:nvPr/>
        </p:nvGrpSpPr>
        <p:grpSpPr>
          <a:xfrm>
            <a:off x="3443729" y="3090675"/>
            <a:ext cx="272205" cy="329303"/>
            <a:chOff x="4180957" y="4351282"/>
            <a:chExt cx="193809" cy="234463"/>
          </a:xfrm>
        </p:grpSpPr>
        <p:sp>
          <p:nvSpPr>
            <p:cNvPr id="672" name="Google Shape;672;p39"/>
            <p:cNvSpPr/>
            <p:nvPr/>
          </p:nvSpPr>
          <p:spPr>
            <a:xfrm>
              <a:off x="4184109" y="4392193"/>
              <a:ext cx="188020" cy="110638"/>
            </a:xfrm>
            <a:custGeom>
              <a:avLst/>
              <a:gdLst/>
              <a:ahLst/>
              <a:cxnLst/>
              <a:rect l="l" t="t" r="r" b="b"/>
              <a:pathLst>
                <a:path w="188020" h="110638" extrusionOk="0">
                  <a:moveTo>
                    <a:pt x="0" y="0"/>
                  </a:moveTo>
                  <a:lnTo>
                    <a:pt x="61494" y="110638"/>
                  </a:lnTo>
                  <a:lnTo>
                    <a:pt x="126526" y="110638"/>
                  </a:lnTo>
                  <a:lnTo>
                    <a:pt x="188020" y="0"/>
                  </a:lnTo>
                  <a:lnTo>
                    <a:pt x="64" y="0"/>
                  </a:lnTo>
                  <a:close/>
                  <a:moveTo>
                    <a:pt x="114819" y="62395"/>
                  </a:moveTo>
                  <a:lnTo>
                    <a:pt x="114819" y="76482"/>
                  </a:lnTo>
                  <a:lnTo>
                    <a:pt x="100732" y="76482"/>
                  </a:lnTo>
                  <a:lnTo>
                    <a:pt x="100732" y="89925"/>
                  </a:lnTo>
                  <a:lnTo>
                    <a:pt x="86645" y="89925"/>
                  </a:lnTo>
                  <a:lnTo>
                    <a:pt x="86645" y="20841"/>
                  </a:lnTo>
                  <a:lnTo>
                    <a:pt x="100732" y="20841"/>
                  </a:lnTo>
                  <a:lnTo>
                    <a:pt x="100732" y="34928"/>
                  </a:lnTo>
                  <a:lnTo>
                    <a:pt x="114819" y="34928"/>
                  </a:lnTo>
                  <a:lnTo>
                    <a:pt x="114819" y="49015"/>
                  </a:lnTo>
                  <a:lnTo>
                    <a:pt x="100732" y="49015"/>
                  </a:lnTo>
                  <a:lnTo>
                    <a:pt x="100732" y="62459"/>
                  </a:lnTo>
                  <a:lnTo>
                    <a:pt x="114819" y="624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4180957" y="4351282"/>
              <a:ext cx="193809" cy="27530"/>
            </a:xfrm>
            <a:custGeom>
              <a:avLst/>
              <a:gdLst/>
              <a:ahLst/>
              <a:cxnLst/>
              <a:rect l="l" t="t" r="r" b="b"/>
              <a:pathLst>
                <a:path w="193809" h="27530" extrusionOk="0">
                  <a:moveTo>
                    <a:pt x="0" y="0"/>
                  </a:moveTo>
                  <a:lnTo>
                    <a:pt x="193809" y="0"/>
                  </a:lnTo>
                  <a:lnTo>
                    <a:pt x="193809" y="27531"/>
                  </a:lnTo>
                  <a:lnTo>
                    <a:pt x="0" y="27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4250685" y="4516918"/>
              <a:ext cx="54997" cy="68827"/>
            </a:xfrm>
            <a:custGeom>
              <a:avLst/>
              <a:gdLst/>
              <a:ahLst/>
              <a:cxnLst/>
              <a:rect l="l" t="t" r="r" b="b"/>
              <a:pathLst>
                <a:path w="54997" h="68827" extrusionOk="0">
                  <a:moveTo>
                    <a:pt x="0" y="0"/>
                  </a:moveTo>
                  <a:lnTo>
                    <a:pt x="0" y="68827"/>
                  </a:lnTo>
                  <a:lnTo>
                    <a:pt x="54997" y="31326"/>
                  </a:lnTo>
                  <a:lnTo>
                    <a:pt x="549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" name="Google Shape;675;p39"/>
          <p:cNvSpPr txBox="1"/>
          <p:nvPr/>
        </p:nvSpPr>
        <p:spPr>
          <a:xfrm>
            <a:off x="795819" y="1931767"/>
            <a:ext cx="20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40%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76" name="Google Shape;676;p39"/>
          <p:cNvSpPr txBox="1"/>
          <p:nvPr/>
        </p:nvSpPr>
        <p:spPr>
          <a:xfrm>
            <a:off x="4925494" y="1298230"/>
            <a:ext cx="20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55%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77" name="Google Shape;677;p39"/>
          <p:cNvSpPr txBox="1"/>
          <p:nvPr/>
        </p:nvSpPr>
        <p:spPr>
          <a:xfrm>
            <a:off x="6257619" y="2565305"/>
            <a:ext cx="20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85%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683" name="Google Shape;683;p4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Do you have any questions?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684" name="Google Shape;684;p40"/>
          <p:cNvSpPr txBox="1"/>
          <p:nvPr/>
        </p:nvSpPr>
        <p:spPr>
          <a:xfrm>
            <a:off x="4144900" y="4188803"/>
            <a:ext cx="41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Please keep this slide for attribution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85" name="Google Shape;685;p40"/>
          <p:cNvSpPr/>
          <p:nvPr/>
        </p:nvSpPr>
        <p:spPr>
          <a:xfrm rot="5400000">
            <a:off x="6115045" y="2807000"/>
            <a:ext cx="462900" cy="4629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686" name="Google Shape;686;p40"/>
          <p:cNvGrpSpPr/>
          <p:nvPr/>
        </p:nvGrpSpPr>
        <p:grpSpPr>
          <a:xfrm>
            <a:off x="6217394" y="2909348"/>
            <a:ext cx="258204" cy="258204"/>
            <a:chOff x="1119553" y="1922218"/>
            <a:chExt cx="3429000" cy="3429000"/>
          </a:xfrm>
        </p:grpSpPr>
        <p:sp>
          <p:nvSpPr>
            <p:cNvPr id="687" name="Google Shape;687;p40"/>
            <p:cNvSpPr/>
            <p:nvPr/>
          </p:nvSpPr>
          <p:spPr>
            <a:xfrm>
              <a:off x="2084871" y="2759318"/>
              <a:ext cx="1496854" cy="1758990"/>
            </a:xfrm>
            <a:custGeom>
              <a:avLst/>
              <a:gdLst/>
              <a:ahLst/>
              <a:cxnLst/>
              <a:rect l="l" t="t" r="r" b="b"/>
              <a:pathLst>
                <a:path w="1496854" h="1758990" extrusionOk="0">
                  <a:moveTo>
                    <a:pt x="0" y="0"/>
                  </a:moveTo>
                  <a:lnTo>
                    <a:pt x="1229717" y="1758990"/>
                  </a:lnTo>
                  <a:lnTo>
                    <a:pt x="1496855" y="1758990"/>
                  </a:lnTo>
                  <a:lnTo>
                    <a:pt x="2671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119553" y="1922218"/>
              <a:ext cx="3429000" cy="3429000"/>
            </a:xfrm>
            <a:custGeom>
              <a:avLst/>
              <a:gdLst/>
              <a:ahLst/>
              <a:cxnLst/>
              <a:rect l="l" t="t" r="r" b="b"/>
              <a:pathLst>
                <a:path w="3429000" h="3429000" extrusionOk="0">
                  <a:moveTo>
                    <a:pt x="1714500" y="0"/>
                  </a:moveTo>
                  <a:cubicBezTo>
                    <a:pt x="767627" y="0"/>
                    <a:pt x="0" y="767627"/>
                    <a:pt x="0" y="1714500"/>
                  </a:cubicBezTo>
                  <a:cubicBezTo>
                    <a:pt x="0" y="2661374"/>
                    <a:pt x="767627" y="3429000"/>
                    <a:pt x="1714500" y="3429000"/>
                  </a:cubicBezTo>
                  <a:cubicBezTo>
                    <a:pt x="2661374" y="3429000"/>
                    <a:pt x="3429000" y="2661374"/>
                    <a:pt x="3429000" y="1714500"/>
                  </a:cubicBezTo>
                  <a:cubicBezTo>
                    <a:pt x="3429000" y="767627"/>
                    <a:pt x="2661374" y="0"/>
                    <a:pt x="1714500" y="0"/>
                  </a:cubicBezTo>
                  <a:close/>
                  <a:moveTo>
                    <a:pt x="2113209" y="2721067"/>
                  </a:moveTo>
                  <a:lnTo>
                    <a:pt x="1575663" y="1938768"/>
                  </a:lnTo>
                  <a:lnTo>
                    <a:pt x="902663" y="2721067"/>
                  </a:lnTo>
                  <a:lnTo>
                    <a:pt x="728725" y="2721067"/>
                  </a:lnTo>
                  <a:lnTo>
                    <a:pt x="1498448" y="1826397"/>
                  </a:lnTo>
                  <a:lnTo>
                    <a:pt x="728725" y="706173"/>
                  </a:lnTo>
                  <a:lnTo>
                    <a:pt x="1315791" y="706173"/>
                  </a:lnTo>
                  <a:lnTo>
                    <a:pt x="1824804" y="1446971"/>
                  </a:lnTo>
                  <a:lnTo>
                    <a:pt x="2462089" y="706173"/>
                  </a:lnTo>
                  <a:lnTo>
                    <a:pt x="2635998" y="706173"/>
                  </a:lnTo>
                  <a:lnTo>
                    <a:pt x="1902047" y="1559343"/>
                  </a:lnTo>
                  <a:lnTo>
                    <a:pt x="1901991" y="1559343"/>
                  </a:lnTo>
                  <a:lnTo>
                    <a:pt x="2700247" y="2721067"/>
                  </a:lnTo>
                  <a:lnTo>
                    <a:pt x="2113181" y="27210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9" name="Google Shape;689;p40"/>
          <p:cNvSpPr/>
          <p:nvPr/>
        </p:nvSpPr>
        <p:spPr>
          <a:xfrm rot="5400000">
            <a:off x="4229105" y="2807000"/>
            <a:ext cx="462900" cy="4629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690" name="Google Shape;690;p40"/>
          <p:cNvGrpSpPr/>
          <p:nvPr/>
        </p:nvGrpSpPr>
        <p:grpSpPr>
          <a:xfrm>
            <a:off x="4341222" y="2919124"/>
            <a:ext cx="238665" cy="238652"/>
            <a:chOff x="266768" y="1721375"/>
            <a:chExt cx="397907" cy="397887"/>
          </a:xfrm>
        </p:grpSpPr>
        <p:sp>
          <p:nvSpPr>
            <p:cNvPr id="691" name="Google Shape;691;p4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0"/>
          <p:cNvSpPr/>
          <p:nvPr/>
        </p:nvSpPr>
        <p:spPr>
          <a:xfrm rot="5400000">
            <a:off x="5486398" y="2807000"/>
            <a:ext cx="462900" cy="4629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694" name="Google Shape;694;p40"/>
          <p:cNvGrpSpPr/>
          <p:nvPr/>
        </p:nvGrpSpPr>
        <p:grpSpPr>
          <a:xfrm>
            <a:off x="5598522" y="2919124"/>
            <a:ext cx="238652" cy="238652"/>
            <a:chOff x="1379798" y="1723250"/>
            <a:chExt cx="397887" cy="397887"/>
          </a:xfrm>
        </p:grpSpPr>
        <p:sp>
          <p:nvSpPr>
            <p:cNvPr id="695" name="Google Shape;695;p4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0"/>
          <p:cNvSpPr/>
          <p:nvPr/>
        </p:nvSpPr>
        <p:spPr>
          <a:xfrm rot="5400000">
            <a:off x="4857752" y="2807000"/>
            <a:ext cx="462900" cy="4629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700" name="Google Shape;700;p40"/>
          <p:cNvGrpSpPr/>
          <p:nvPr/>
        </p:nvGrpSpPr>
        <p:grpSpPr>
          <a:xfrm>
            <a:off x="4969882" y="2919124"/>
            <a:ext cx="238640" cy="238652"/>
            <a:chOff x="864491" y="1723250"/>
            <a:chExt cx="397866" cy="397887"/>
          </a:xfrm>
        </p:grpSpPr>
        <p:sp>
          <p:nvSpPr>
            <p:cNvPr id="701" name="Google Shape;701;p4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40"/>
          <p:cNvSpPr/>
          <p:nvPr/>
        </p:nvSpPr>
        <p:spPr>
          <a:xfrm flipH="1">
            <a:off x="-247396" y="1080847"/>
            <a:ext cx="2999726" cy="2999726"/>
          </a:xfrm>
          <a:prstGeom prst="pie">
            <a:avLst>
              <a:gd name="adj1" fmla="val 5404577"/>
              <a:gd name="adj2" fmla="val 1620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05" name="Google Shape;705;p40"/>
          <p:cNvSpPr/>
          <p:nvPr/>
        </p:nvSpPr>
        <p:spPr>
          <a:xfrm rot="5400000">
            <a:off x="810017" y="754841"/>
            <a:ext cx="850235" cy="850235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706" name="Google Shape;706;p40"/>
          <p:cNvGrpSpPr/>
          <p:nvPr/>
        </p:nvGrpSpPr>
        <p:grpSpPr>
          <a:xfrm>
            <a:off x="1005098" y="949923"/>
            <a:ext cx="460073" cy="460071"/>
            <a:chOff x="4029344" y="3416520"/>
            <a:chExt cx="234720" cy="234719"/>
          </a:xfrm>
        </p:grpSpPr>
        <p:sp>
          <p:nvSpPr>
            <p:cNvPr id="707" name="Google Shape;707;p40"/>
            <p:cNvSpPr/>
            <p:nvPr/>
          </p:nvSpPr>
          <p:spPr>
            <a:xfrm>
              <a:off x="4167513" y="3609686"/>
              <a:ext cx="27530" cy="41553"/>
            </a:xfrm>
            <a:custGeom>
              <a:avLst/>
              <a:gdLst/>
              <a:ahLst/>
              <a:cxnLst/>
              <a:rect l="l" t="t" r="r" b="b"/>
              <a:pathLst>
                <a:path w="27530" h="41553" extrusionOk="0">
                  <a:moveTo>
                    <a:pt x="0" y="0"/>
                  </a:moveTo>
                  <a:lnTo>
                    <a:pt x="27531" y="0"/>
                  </a:lnTo>
                  <a:lnTo>
                    <a:pt x="27531" y="41553"/>
                  </a:lnTo>
                  <a:lnTo>
                    <a:pt x="0" y="415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4029344" y="3458009"/>
              <a:ext cx="69084" cy="41553"/>
            </a:xfrm>
            <a:custGeom>
              <a:avLst/>
              <a:gdLst/>
              <a:ahLst/>
              <a:cxnLst/>
              <a:rect l="l" t="t" r="r" b="b"/>
              <a:pathLst>
                <a:path w="69084" h="41553" extrusionOk="0">
                  <a:moveTo>
                    <a:pt x="0" y="0"/>
                  </a:moveTo>
                  <a:lnTo>
                    <a:pt x="69084" y="0"/>
                  </a:lnTo>
                  <a:lnTo>
                    <a:pt x="69084" y="41554"/>
                  </a:lnTo>
                  <a:lnTo>
                    <a:pt x="0" y="41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4111873" y="3492294"/>
              <a:ext cx="110637" cy="14087"/>
            </a:xfrm>
            <a:custGeom>
              <a:avLst/>
              <a:gdLst/>
              <a:ahLst/>
              <a:cxnLst/>
              <a:rect l="l" t="t" r="r" b="b"/>
              <a:pathLst>
                <a:path w="110637" h="14087" extrusionOk="0">
                  <a:moveTo>
                    <a:pt x="0" y="0"/>
                  </a:moveTo>
                  <a:lnTo>
                    <a:pt x="110638" y="0"/>
                  </a:lnTo>
                  <a:lnTo>
                    <a:pt x="110638" y="14087"/>
                  </a:lnTo>
                  <a:lnTo>
                    <a:pt x="0" y="140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4111873" y="3519761"/>
              <a:ext cx="110637" cy="14087"/>
            </a:xfrm>
            <a:custGeom>
              <a:avLst/>
              <a:gdLst/>
              <a:ahLst/>
              <a:cxnLst/>
              <a:rect l="l" t="t" r="r" b="b"/>
              <a:pathLst>
                <a:path w="110637" h="14087" extrusionOk="0">
                  <a:moveTo>
                    <a:pt x="0" y="0"/>
                  </a:moveTo>
                  <a:lnTo>
                    <a:pt x="110638" y="0"/>
                  </a:lnTo>
                  <a:lnTo>
                    <a:pt x="110638" y="14087"/>
                  </a:lnTo>
                  <a:lnTo>
                    <a:pt x="0" y="140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4043174" y="3416520"/>
              <a:ext cx="145115" cy="27530"/>
            </a:xfrm>
            <a:custGeom>
              <a:avLst/>
              <a:gdLst/>
              <a:ahLst/>
              <a:cxnLst/>
              <a:rect l="l" t="t" r="r" b="b"/>
              <a:pathLst>
                <a:path w="145115" h="27530" extrusionOk="0">
                  <a:moveTo>
                    <a:pt x="27724" y="13380"/>
                  </a:moveTo>
                  <a:lnTo>
                    <a:pt x="59307" y="13380"/>
                  </a:lnTo>
                  <a:cubicBezTo>
                    <a:pt x="63810" y="13380"/>
                    <a:pt x="68120" y="15245"/>
                    <a:pt x="71271" y="18461"/>
                  </a:cubicBezTo>
                  <a:cubicBezTo>
                    <a:pt x="76996" y="24250"/>
                    <a:pt x="84651" y="27466"/>
                    <a:pt x="92756" y="27466"/>
                  </a:cubicBezTo>
                  <a:lnTo>
                    <a:pt x="145116" y="27466"/>
                  </a:lnTo>
                  <a:lnTo>
                    <a:pt x="145116" y="14023"/>
                  </a:lnTo>
                  <a:lnTo>
                    <a:pt x="91791" y="14023"/>
                  </a:lnTo>
                  <a:cubicBezTo>
                    <a:pt x="87288" y="14023"/>
                    <a:pt x="82979" y="12286"/>
                    <a:pt x="79762" y="9070"/>
                  </a:cubicBezTo>
                  <a:cubicBezTo>
                    <a:pt x="73909" y="3216"/>
                    <a:pt x="66125" y="0"/>
                    <a:pt x="57828" y="0"/>
                  </a:cubicBezTo>
                  <a:lnTo>
                    <a:pt x="27531" y="0"/>
                  </a:lnTo>
                  <a:cubicBezTo>
                    <a:pt x="12350" y="0"/>
                    <a:pt x="0" y="12350"/>
                    <a:pt x="0" y="27531"/>
                  </a:cubicBezTo>
                  <a:lnTo>
                    <a:pt x="13894" y="27531"/>
                  </a:lnTo>
                  <a:cubicBezTo>
                    <a:pt x="13894" y="19748"/>
                    <a:pt x="20069" y="13444"/>
                    <a:pt x="27724" y="13444"/>
                  </a:cubicBezTo>
                  <a:lnTo>
                    <a:pt x="27724" y="134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4084342" y="3547935"/>
              <a:ext cx="179722" cy="103304"/>
            </a:xfrm>
            <a:custGeom>
              <a:avLst/>
              <a:gdLst/>
              <a:ahLst/>
              <a:cxnLst/>
              <a:rect l="l" t="t" r="r" b="b"/>
              <a:pathLst>
                <a:path w="179722" h="103304" extrusionOk="0">
                  <a:moveTo>
                    <a:pt x="0" y="0"/>
                  </a:moveTo>
                  <a:lnTo>
                    <a:pt x="0" y="103305"/>
                  </a:lnTo>
                  <a:lnTo>
                    <a:pt x="69084" y="103305"/>
                  </a:lnTo>
                  <a:lnTo>
                    <a:pt x="69084" y="48308"/>
                  </a:lnTo>
                  <a:lnTo>
                    <a:pt x="124082" y="48308"/>
                  </a:lnTo>
                  <a:lnTo>
                    <a:pt x="124082" y="103305"/>
                  </a:lnTo>
                  <a:lnTo>
                    <a:pt x="179722" y="103305"/>
                  </a:lnTo>
                  <a:lnTo>
                    <a:pt x="179722" y="0"/>
                  </a:lnTo>
                  <a:lnTo>
                    <a:pt x="0" y="0"/>
                  </a:lnTo>
                  <a:close/>
                  <a:moveTo>
                    <a:pt x="48951" y="34221"/>
                  </a:moveTo>
                  <a:lnTo>
                    <a:pt x="34864" y="34221"/>
                  </a:lnTo>
                  <a:lnTo>
                    <a:pt x="34864" y="20134"/>
                  </a:lnTo>
                  <a:lnTo>
                    <a:pt x="48951" y="20134"/>
                  </a:lnTo>
                  <a:lnTo>
                    <a:pt x="48951" y="34221"/>
                  </a:lnTo>
                  <a:close/>
                  <a:moveTo>
                    <a:pt x="76417" y="34221"/>
                  </a:moveTo>
                  <a:lnTo>
                    <a:pt x="62330" y="34221"/>
                  </a:lnTo>
                  <a:lnTo>
                    <a:pt x="62330" y="20134"/>
                  </a:lnTo>
                  <a:lnTo>
                    <a:pt x="76417" y="20134"/>
                  </a:lnTo>
                  <a:lnTo>
                    <a:pt x="76417" y="34221"/>
                  </a:lnTo>
                  <a:close/>
                  <a:moveTo>
                    <a:pt x="103948" y="34221"/>
                  </a:moveTo>
                  <a:lnTo>
                    <a:pt x="89861" y="34221"/>
                  </a:lnTo>
                  <a:lnTo>
                    <a:pt x="89861" y="20134"/>
                  </a:lnTo>
                  <a:lnTo>
                    <a:pt x="103948" y="20134"/>
                  </a:lnTo>
                  <a:lnTo>
                    <a:pt x="103948" y="34221"/>
                  </a:lnTo>
                  <a:close/>
                  <a:moveTo>
                    <a:pt x="131479" y="34221"/>
                  </a:moveTo>
                  <a:lnTo>
                    <a:pt x="117392" y="34221"/>
                  </a:lnTo>
                  <a:lnTo>
                    <a:pt x="117392" y="20134"/>
                  </a:lnTo>
                  <a:lnTo>
                    <a:pt x="131479" y="20134"/>
                  </a:lnTo>
                  <a:lnTo>
                    <a:pt x="131479" y="34221"/>
                  </a:lnTo>
                  <a:close/>
                  <a:moveTo>
                    <a:pt x="158946" y="34221"/>
                  </a:moveTo>
                  <a:lnTo>
                    <a:pt x="144859" y="34221"/>
                  </a:lnTo>
                  <a:lnTo>
                    <a:pt x="144859" y="20134"/>
                  </a:lnTo>
                  <a:lnTo>
                    <a:pt x="158946" y="20134"/>
                  </a:lnTo>
                  <a:lnTo>
                    <a:pt x="158946" y="342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4029344" y="3513071"/>
              <a:ext cx="69084" cy="138168"/>
            </a:xfrm>
            <a:custGeom>
              <a:avLst/>
              <a:gdLst/>
              <a:ahLst/>
              <a:cxnLst/>
              <a:rect l="l" t="t" r="r" b="b"/>
              <a:pathLst>
                <a:path w="69084" h="138168" extrusionOk="0">
                  <a:moveTo>
                    <a:pt x="69084" y="0"/>
                  </a:moveTo>
                  <a:lnTo>
                    <a:pt x="0" y="0"/>
                  </a:lnTo>
                  <a:lnTo>
                    <a:pt x="0" y="138169"/>
                  </a:lnTo>
                  <a:lnTo>
                    <a:pt x="41554" y="138169"/>
                  </a:lnTo>
                  <a:lnTo>
                    <a:pt x="41554" y="20777"/>
                  </a:lnTo>
                  <a:lnTo>
                    <a:pt x="69084" y="20777"/>
                  </a:lnTo>
                  <a:lnTo>
                    <a:pt x="690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4" name="Google Shape;714;p40"/>
          <p:cNvSpPr/>
          <p:nvPr/>
        </p:nvSpPr>
        <p:spPr>
          <a:xfrm rot="-2700000" flipH="1">
            <a:off x="2201445" y="2146365"/>
            <a:ext cx="850382" cy="850382"/>
          </a:xfrm>
          <a:prstGeom prst="teardrop">
            <a:avLst>
              <a:gd name="adj" fmla="val 1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715" name="Google Shape;715;p40"/>
          <p:cNvGrpSpPr/>
          <p:nvPr/>
        </p:nvGrpSpPr>
        <p:grpSpPr>
          <a:xfrm>
            <a:off x="2450324" y="2341530"/>
            <a:ext cx="352624" cy="460053"/>
            <a:chOff x="4894917" y="3444139"/>
            <a:chExt cx="179891" cy="234696"/>
          </a:xfrm>
        </p:grpSpPr>
        <p:grpSp>
          <p:nvGrpSpPr>
            <p:cNvPr id="716" name="Google Shape;716;p40"/>
            <p:cNvGrpSpPr/>
            <p:nvPr/>
          </p:nvGrpSpPr>
          <p:grpSpPr>
            <a:xfrm>
              <a:off x="4937283" y="3444139"/>
              <a:ext cx="95393" cy="61791"/>
              <a:chOff x="4937283" y="3444139"/>
              <a:chExt cx="95393" cy="61791"/>
            </a:xfrm>
          </p:grpSpPr>
          <p:sp>
            <p:nvSpPr>
              <p:cNvPr id="717" name="Google Shape;717;p40"/>
              <p:cNvSpPr/>
              <p:nvPr/>
            </p:nvSpPr>
            <p:spPr>
              <a:xfrm>
                <a:off x="5011385" y="3492101"/>
                <a:ext cx="13757" cy="13829"/>
              </a:xfrm>
              <a:custGeom>
                <a:avLst/>
                <a:gdLst/>
                <a:ahLst/>
                <a:cxnLst/>
                <a:rect l="l" t="t" r="r" b="b"/>
                <a:pathLst>
                  <a:path w="13757" h="13829" extrusionOk="0">
                    <a:moveTo>
                      <a:pt x="0" y="6947"/>
                    </a:moveTo>
                    <a:cubicBezTo>
                      <a:pt x="0" y="10742"/>
                      <a:pt x="3088" y="13830"/>
                      <a:pt x="6883" y="13830"/>
                    </a:cubicBezTo>
                    <a:cubicBezTo>
                      <a:pt x="16081" y="13444"/>
                      <a:pt x="16017" y="386"/>
                      <a:pt x="6883" y="0"/>
                    </a:cubicBezTo>
                    <a:cubicBezTo>
                      <a:pt x="3088" y="0"/>
                      <a:pt x="0" y="3088"/>
                      <a:pt x="0" y="6883"/>
                    </a:cubicBezTo>
                    <a:lnTo>
                      <a:pt x="0" y="688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40"/>
              <p:cNvSpPr/>
              <p:nvPr/>
            </p:nvSpPr>
            <p:spPr>
              <a:xfrm>
                <a:off x="4937283" y="3444139"/>
                <a:ext cx="95393" cy="48154"/>
              </a:xfrm>
              <a:custGeom>
                <a:avLst/>
                <a:gdLst/>
                <a:ahLst/>
                <a:cxnLst/>
                <a:rect l="l" t="t" r="r" b="b"/>
                <a:pathLst>
                  <a:path w="95393" h="48154" extrusionOk="0">
                    <a:moveTo>
                      <a:pt x="33835" y="48155"/>
                    </a:moveTo>
                    <a:lnTo>
                      <a:pt x="61494" y="48155"/>
                    </a:lnTo>
                    <a:cubicBezTo>
                      <a:pt x="66254" y="34132"/>
                      <a:pt x="84715" y="29629"/>
                      <a:pt x="95393" y="40114"/>
                    </a:cubicBezTo>
                    <a:cubicBezTo>
                      <a:pt x="85294" y="-13404"/>
                      <a:pt x="10099" y="-13339"/>
                      <a:pt x="0" y="40114"/>
                    </a:cubicBezTo>
                    <a:cubicBezTo>
                      <a:pt x="10678" y="29629"/>
                      <a:pt x="29075" y="34197"/>
                      <a:pt x="33899" y="48155"/>
                    </a:cubicBezTo>
                    <a:lnTo>
                      <a:pt x="33899" y="48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9" name="Google Shape;719;p40"/>
            <p:cNvSpPr/>
            <p:nvPr/>
          </p:nvSpPr>
          <p:spPr>
            <a:xfrm>
              <a:off x="4936640" y="3505738"/>
              <a:ext cx="96615" cy="61952"/>
            </a:xfrm>
            <a:custGeom>
              <a:avLst/>
              <a:gdLst/>
              <a:ahLst/>
              <a:cxnLst/>
              <a:rect l="l" t="t" r="r" b="b"/>
              <a:pathLst>
                <a:path w="96615" h="61952" extrusionOk="0">
                  <a:moveTo>
                    <a:pt x="81563" y="13830"/>
                  </a:moveTo>
                  <a:cubicBezTo>
                    <a:pt x="72558" y="13830"/>
                    <a:pt x="64903" y="8041"/>
                    <a:pt x="62073" y="0"/>
                  </a:cubicBezTo>
                  <a:lnTo>
                    <a:pt x="34478" y="0"/>
                  </a:lnTo>
                  <a:cubicBezTo>
                    <a:pt x="29525" y="14409"/>
                    <a:pt x="10421" y="18590"/>
                    <a:pt x="0" y="7397"/>
                  </a:cubicBezTo>
                  <a:lnTo>
                    <a:pt x="0" y="13830"/>
                  </a:lnTo>
                  <a:cubicBezTo>
                    <a:pt x="2637" y="78026"/>
                    <a:pt x="93978" y="77961"/>
                    <a:pt x="96615" y="13830"/>
                  </a:cubicBezTo>
                  <a:lnTo>
                    <a:pt x="96615" y="7397"/>
                  </a:lnTo>
                  <a:cubicBezTo>
                    <a:pt x="92820" y="11386"/>
                    <a:pt x="87545" y="13830"/>
                    <a:pt x="81628" y="13830"/>
                  </a:cubicBezTo>
                  <a:lnTo>
                    <a:pt x="81628" y="138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4944616" y="3492101"/>
              <a:ext cx="13757" cy="13829"/>
            </a:xfrm>
            <a:custGeom>
              <a:avLst/>
              <a:gdLst/>
              <a:ahLst/>
              <a:cxnLst/>
              <a:rect l="l" t="t" r="r" b="b"/>
              <a:pathLst>
                <a:path w="13757" h="13829" extrusionOk="0">
                  <a:moveTo>
                    <a:pt x="0" y="6947"/>
                  </a:moveTo>
                  <a:cubicBezTo>
                    <a:pt x="0" y="10742"/>
                    <a:pt x="3088" y="13830"/>
                    <a:pt x="6883" y="13830"/>
                  </a:cubicBezTo>
                  <a:cubicBezTo>
                    <a:pt x="16081" y="13444"/>
                    <a:pt x="16017" y="386"/>
                    <a:pt x="6883" y="0"/>
                  </a:cubicBezTo>
                  <a:cubicBezTo>
                    <a:pt x="3088" y="0"/>
                    <a:pt x="0" y="3088"/>
                    <a:pt x="0" y="6883"/>
                  </a:cubicBezTo>
                  <a:lnTo>
                    <a:pt x="0" y="688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4991637" y="3588909"/>
              <a:ext cx="41553" cy="89861"/>
            </a:xfrm>
            <a:custGeom>
              <a:avLst/>
              <a:gdLst/>
              <a:ahLst/>
              <a:cxnLst/>
              <a:rect l="l" t="t" r="r" b="b"/>
              <a:pathLst>
                <a:path w="41553" h="89861" extrusionOk="0">
                  <a:moveTo>
                    <a:pt x="0" y="89861"/>
                  </a:moveTo>
                  <a:lnTo>
                    <a:pt x="41554" y="89861"/>
                  </a:lnTo>
                  <a:lnTo>
                    <a:pt x="41554" y="0"/>
                  </a:lnTo>
                  <a:lnTo>
                    <a:pt x="0" y="57892"/>
                  </a:lnTo>
                  <a:lnTo>
                    <a:pt x="0" y="897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4936640" y="3588974"/>
              <a:ext cx="41553" cy="89861"/>
            </a:xfrm>
            <a:custGeom>
              <a:avLst/>
              <a:gdLst/>
              <a:ahLst/>
              <a:cxnLst/>
              <a:rect l="l" t="t" r="r" b="b"/>
              <a:pathLst>
                <a:path w="41553" h="89861" extrusionOk="0">
                  <a:moveTo>
                    <a:pt x="0" y="89797"/>
                  </a:moveTo>
                  <a:lnTo>
                    <a:pt x="41554" y="89797"/>
                  </a:lnTo>
                  <a:lnTo>
                    <a:pt x="41554" y="57892"/>
                  </a:lnTo>
                  <a:lnTo>
                    <a:pt x="0" y="0"/>
                  </a:lnTo>
                  <a:lnTo>
                    <a:pt x="0" y="898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4895022" y="3580483"/>
              <a:ext cx="27530" cy="98287"/>
            </a:xfrm>
            <a:custGeom>
              <a:avLst/>
              <a:gdLst/>
              <a:ahLst/>
              <a:cxnLst/>
              <a:rect l="l" t="t" r="r" b="b"/>
              <a:pathLst>
                <a:path w="27530" h="98287" extrusionOk="0">
                  <a:moveTo>
                    <a:pt x="0" y="44834"/>
                  </a:moveTo>
                  <a:lnTo>
                    <a:pt x="0" y="98288"/>
                  </a:lnTo>
                  <a:lnTo>
                    <a:pt x="27531" y="98288"/>
                  </a:lnTo>
                  <a:lnTo>
                    <a:pt x="27531" y="0"/>
                  </a:lnTo>
                  <a:lnTo>
                    <a:pt x="25022" y="1351"/>
                  </a:lnTo>
                  <a:cubicBezTo>
                    <a:pt x="10099" y="10035"/>
                    <a:pt x="0" y="26309"/>
                    <a:pt x="0" y="44834"/>
                  </a:cubicBezTo>
                  <a:lnTo>
                    <a:pt x="0" y="448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047278" y="3580483"/>
              <a:ext cx="27530" cy="98223"/>
            </a:xfrm>
            <a:custGeom>
              <a:avLst/>
              <a:gdLst/>
              <a:ahLst/>
              <a:cxnLst/>
              <a:rect l="l" t="t" r="r" b="b"/>
              <a:pathLst>
                <a:path w="27530" h="98223" extrusionOk="0">
                  <a:moveTo>
                    <a:pt x="2509" y="1287"/>
                  </a:moveTo>
                  <a:lnTo>
                    <a:pt x="0" y="0"/>
                  </a:lnTo>
                  <a:lnTo>
                    <a:pt x="0" y="98223"/>
                  </a:lnTo>
                  <a:lnTo>
                    <a:pt x="27531" y="98223"/>
                  </a:lnTo>
                  <a:lnTo>
                    <a:pt x="27531" y="44770"/>
                  </a:lnTo>
                  <a:cubicBezTo>
                    <a:pt x="27531" y="26180"/>
                    <a:pt x="17432" y="9970"/>
                    <a:pt x="2509" y="1287"/>
                  </a:cubicBezTo>
                  <a:lnTo>
                    <a:pt x="2509" y="12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4970925" y="3613224"/>
              <a:ext cx="27916" cy="19490"/>
            </a:xfrm>
            <a:custGeom>
              <a:avLst/>
              <a:gdLst/>
              <a:ahLst/>
              <a:cxnLst/>
              <a:rect l="l" t="t" r="r" b="b"/>
              <a:pathLst>
                <a:path w="27916" h="19490" extrusionOk="0">
                  <a:moveTo>
                    <a:pt x="0" y="0"/>
                  </a:moveTo>
                  <a:lnTo>
                    <a:pt x="13958" y="19490"/>
                  </a:lnTo>
                  <a:lnTo>
                    <a:pt x="27917" y="0"/>
                  </a:lnTo>
                  <a:cubicBezTo>
                    <a:pt x="19169" y="4438"/>
                    <a:pt x="8748" y="443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4943523" y="3575080"/>
              <a:ext cx="10484" cy="14601"/>
            </a:xfrm>
            <a:custGeom>
              <a:avLst/>
              <a:gdLst/>
              <a:ahLst/>
              <a:cxnLst/>
              <a:rect l="l" t="t" r="r" b="b"/>
              <a:pathLst>
                <a:path w="10484" h="14601" extrusionOk="0">
                  <a:moveTo>
                    <a:pt x="64" y="0"/>
                  </a:moveTo>
                  <a:lnTo>
                    <a:pt x="10485" y="14602"/>
                  </a:lnTo>
                  <a:cubicBezTo>
                    <a:pt x="10292" y="13187"/>
                    <a:pt x="10163" y="11771"/>
                    <a:pt x="10163" y="10356"/>
                  </a:cubicBezTo>
                  <a:lnTo>
                    <a:pt x="10163" y="0"/>
                  </a:lnTo>
                  <a:cubicBezTo>
                    <a:pt x="836" y="0"/>
                    <a:pt x="2123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5015759" y="3575051"/>
              <a:ext cx="10420" cy="14630"/>
            </a:xfrm>
            <a:custGeom>
              <a:avLst/>
              <a:gdLst/>
              <a:ahLst/>
              <a:cxnLst/>
              <a:rect l="l" t="t" r="r" b="b"/>
              <a:pathLst>
                <a:path w="10420" h="14630" extrusionOk="0">
                  <a:moveTo>
                    <a:pt x="322" y="29"/>
                  </a:moveTo>
                  <a:lnTo>
                    <a:pt x="322" y="10385"/>
                  </a:lnTo>
                  <a:cubicBezTo>
                    <a:pt x="322" y="11800"/>
                    <a:pt x="193" y="13279"/>
                    <a:pt x="0" y="14630"/>
                  </a:cubicBezTo>
                  <a:lnTo>
                    <a:pt x="10421" y="29"/>
                  </a:lnTo>
                  <a:cubicBezTo>
                    <a:pt x="8298" y="-36"/>
                    <a:pt x="9649" y="29"/>
                    <a:pt x="257" y="29"/>
                  </a:cubicBezTo>
                  <a:lnTo>
                    <a:pt x="257" y="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8" name="Google Shape;728;p40"/>
            <p:cNvGrpSpPr/>
            <p:nvPr/>
          </p:nvGrpSpPr>
          <p:grpSpPr>
            <a:xfrm>
              <a:off x="4894917" y="3457495"/>
              <a:ext cx="178516" cy="69213"/>
              <a:chOff x="4894917" y="3457495"/>
              <a:chExt cx="178516" cy="69213"/>
            </a:xfrm>
          </p:grpSpPr>
          <p:sp>
            <p:nvSpPr>
              <p:cNvPr id="729" name="Google Shape;729;p40"/>
              <p:cNvSpPr/>
              <p:nvPr/>
            </p:nvSpPr>
            <p:spPr>
              <a:xfrm>
                <a:off x="5036986" y="3457881"/>
                <a:ext cx="36447" cy="68827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68827" extrusionOk="0">
                    <a:moveTo>
                      <a:pt x="9906" y="68763"/>
                    </a:moveTo>
                    <a:cubicBezTo>
                      <a:pt x="17818" y="68120"/>
                      <a:pt x="24122" y="61494"/>
                      <a:pt x="24122" y="53389"/>
                    </a:cubicBezTo>
                    <a:cubicBezTo>
                      <a:pt x="24122" y="53068"/>
                      <a:pt x="24186" y="52810"/>
                      <a:pt x="24379" y="52553"/>
                    </a:cubicBezTo>
                    <a:cubicBezTo>
                      <a:pt x="24508" y="52360"/>
                      <a:pt x="24701" y="52103"/>
                      <a:pt x="25022" y="51974"/>
                    </a:cubicBezTo>
                    <a:lnTo>
                      <a:pt x="25151" y="51974"/>
                    </a:lnTo>
                    <a:cubicBezTo>
                      <a:pt x="32484" y="48243"/>
                      <a:pt x="36922" y="40524"/>
                      <a:pt x="36407" y="32291"/>
                    </a:cubicBezTo>
                    <a:cubicBezTo>
                      <a:pt x="35893" y="24122"/>
                      <a:pt x="30811" y="17303"/>
                      <a:pt x="23092" y="14602"/>
                    </a:cubicBezTo>
                    <a:cubicBezTo>
                      <a:pt x="20712" y="13766"/>
                      <a:pt x="18397" y="13444"/>
                      <a:pt x="16017" y="13573"/>
                    </a:cubicBezTo>
                    <a:cubicBezTo>
                      <a:pt x="13572" y="6561"/>
                      <a:pt x="7461" y="1287"/>
                      <a:pt x="0" y="0"/>
                    </a:cubicBezTo>
                    <a:cubicBezTo>
                      <a:pt x="6497" y="9842"/>
                      <a:pt x="10292" y="21613"/>
                      <a:pt x="10292" y="34285"/>
                    </a:cubicBezTo>
                    <a:lnTo>
                      <a:pt x="10292" y="61944"/>
                    </a:lnTo>
                    <a:cubicBezTo>
                      <a:pt x="10292" y="64260"/>
                      <a:pt x="10163" y="66576"/>
                      <a:pt x="9906" y="68827"/>
                    </a:cubicBezTo>
                    <a:lnTo>
                      <a:pt x="9906" y="6882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4894917" y="3457495"/>
                <a:ext cx="38121" cy="69084"/>
              </a:xfrm>
              <a:custGeom>
                <a:avLst/>
                <a:gdLst/>
                <a:ahLst/>
                <a:cxnLst/>
                <a:rect l="l" t="t" r="r" b="b"/>
                <a:pathLst>
                  <a:path w="38121" h="69084" extrusionOk="0">
                    <a:moveTo>
                      <a:pt x="38121" y="0"/>
                    </a:moveTo>
                    <a:cubicBezTo>
                      <a:pt x="29888" y="708"/>
                      <a:pt x="23069" y="6239"/>
                      <a:pt x="20432" y="13766"/>
                    </a:cubicBezTo>
                    <a:cubicBezTo>
                      <a:pt x="18052" y="13637"/>
                      <a:pt x="15800" y="13958"/>
                      <a:pt x="13356" y="14795"/>
                    </a:cubicBezTo>
                    <a:cubicBezTo>
                      <a:pt x="5701" y="17496"/>
                      <a:pt x="556" y="24250"/>
                      <a:pt x="41" y="32484"/>
                    </a:cubicBezTo>
                    <a:cubicBezTo>
                      <a:pt x="-474" y="40717"/>
                      <a:pt x="3900" y="48436"/>
                      <a:pt x="11298" y="52103"/>
                    </a:cubicBezTo>
                    <a:lnTo>
                      <a:pt x="11426" y="52103"/>
                    </a:lnTo>
                    <a:cubicBezTo>
                      <a:pt x="11941" y="52424"/>
                      <a:pt x="12327" y="53003"/>
                      <a:pt x="12327" y="53647"/>
                    </a:cubicBezTo>
                    <a:cubicBezTo>
                      <a:pt x="12327" y="62137"/>
                      <a:pt x="19274" y="69085"/>
                      <a:pt x="27765" y="69085"/>
                    </a:cubicBezTo>
                    <a:lnTo>
                      <a:pt x="28086" y="69085"/>
                    </a:lnTo>
                    <a:cubicBezTo>
                      <a:pt x="27829" y="66833"/>
                      <a:pt x="27701" y="64517"/>
                      <a:pt x="27701" y="62202"/>
                    </a:cubicBezTo>
                    <a:lnTo>
                      <a:pt x="27701" y="34542"/>
                    </a:lnTo>
                    <a:cubicBezTo>
                      <a:pt x="27701" y="21806"/>
                      <a:pt x="31560" y="9970"/>
                      <a:pt x="38121" y="64"/>
                    </a:cubicBezTo>
                    <a:lnTo>
                      <a:pt x="38121" y="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1" name="Google Shape;731;p40"/>
            <p:cNvSpPr/>
            <p:nvPr/>
          </p:nvSpPr>
          <p:spPr>
            <a:xfrm>
              <a:off x="4967194" y="3579389"/>
              <a:ext cx="34863" cy="23413"/>
            </a:xfrm>
            <a:custGeom>
              <a:avLst/>
              <a:gdLst/>
              <a:ahLst/>
              <a:cxnLst/>
              <a:rect l="l" t="t" r="r" b="b"/>
              <a:pathLst>
                <a:path w="34863" h="23413" extrusionOk="0">
                  <a:moveTo>
                    <a:pt x="17432" y="23414"/>
                  </a:moveTo>
                  <a:cubicBezTo>
                    <a:pt x="27081" y="23414"/>
                    <a:pt x="34864" y="15631"/>
                    <a:pt x="34864" y="5982"/>
                  </a:cubicBezTo>
                  <a:lnTo>
                    <a:pt x="34864" y="0"/>
                  </a:lnTo>
                  <a:cubicBezTo>
                    <a:pt x="23543" y="3281"/>
                    <a:pt x="11385" y="3281"/>
                    <a:pt x="0" y="0"/>
                  </a:cubicBezTo>
                  <a:lnTo>
                    <a:pt x="0" y="5982"/>
                  </a:lnTo>
                  <a:cubicBezTo>
                    <a:pt x="0" y="15631"/>
                    <a:pt x="7783" y="23414"/>
                    <a:pt x="17432" y="23414"/>
                  </a:cubicBezTo>
                  <a:lnTo>
                    <a:pt x="17432" y="234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40"/>
          <p:cNvSpPr/>
          <p:nvPr/>
        </p:nvSpPr>
        <p:spPr>
          <a:xfrm rot="5400000" flipH="1">
            <a:off x="810017" y="3538423"/>
            <a:ext cx="850235" cy="850235"/>
          </a:xfrm>
          <a:prstGeom prst="teardrop">
            <a:avLst>
              <a:gd name="adj" fmla="val 1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733" name="Google Shape;733;p40"/>
          <p:cNvGrpSpPr/>
          <p:nvPr/>
        </p:nvGrpSpPr>
        <p:grpSpPr>
          <a:xfrm>
            <a:off x="1058825" y="3733049"/>
            <a:ext cx="352618" cy="460984"/>
            <a:chOff x="5697791" y="3443858"/>
            <a:chExt cx="179721" cy="234912"/>
          </a:xfrm>
        </p:grpSpPr>
        <p:sp>
          <p:nvSpPr>
            <p:cNvPr id="734" name="Google Shape;734;p40"/>
            <p:cNvSpPr/>
            <p:nvPr/>
          </p:nvSpPr>
          <p:spPr>
            <a:xfrm>
              <a:off x="5753431" y="3489593"/>
              <a:ext cx="69084" cy="78306"/>
            </a:xfrm>
            <a:custGeom>
              <a:avLst/>
              <a:gdLst/>
              <a:ahLst/>
              <a:cxnLst/>
              <a:rect l="l" t="t" r="r" b="b"/>
              <a:pathLst>
                <a:path w="69084" h="78306" extrusionOk="0">
                  <a:moveTo>
                    <a:pt x="0" y="43933"/>
                  </a:moveTo>
                  <a:cubicBezTo>
                    <a:pt x="1930" y="89797"/>
                    <a:pt x="67219" y="89732"/>
                    <a:pt x="69085" y="43933"/>
                  </a:cubicBezTo>
                  <a:lnTo>
                    <a:pt x="69085" y="8619"/>
                  </a:lnTo>
                  <a:lnTo>
                    <a:pt x="34542" y="0"/>
                  </a:lnTo>
                  <a:lnTo>
                    <a:pt x="0" y="8619"/>
                  </a:lnTo>
                  <a:lnTo>
                    <a:pt x="0" y="439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5794406" y="3443858"/>
              <a:ext cx="62330" cy="124532"/>
            </a:xfrm>
            <a:custGeom>
              <a:avLst/>
              <a:gdLst/>
              <a:ahLst/>
              <a:cxnLst/>
              <a:rect l="l" t="t" r="r" b="b"/>
              <a:pathLst>
                <a:path w="62330" h="124532" extrusionOk="0">
                  <a:moveTo>
                    <a:pt x="41554" y="89604"/>
                  </a:moveTo>
                  <a:cubicBezTo>
                    <a:pt x="41554" y="99896"/>
                    <a:pt x="38337" y="109480"/>
                    <a:pt x="32805" y="117328"/>
                  </a:cubicBezTo>
                  <a:cubicBezTo>
                    <a:pt x="43419" y="117328"/>
                    <a:pt x="53454" y="119965"/>
                    <a:pt x="62330" y="124532"/>
                  </a:cubicBezTo>
                  <a:lnTo>
                    <a:pt x="62330" y="68956"/>
                  </a:lnTo>
                  <a:cubicBezTo>
                    <a:pt x="62330" y="33063"/>
                    <a:pt x="34928" y="3474"/>
                    <a:pt x="0" y="0"/>
                  </a:cubicBezTo>
                  <a:lnTo>
                    <a:pt x="0" y="33063"/>
                  </a:lnTo>
                  <a:lnTo>
                    <a:pt x="41554" y="43483"/>
                  </a:lnTo>
                  <a:lnTo>
                    <a:pt x="41554" y="896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5718568" y="3443858"/>
              <a:ext cx="62330" cy="124532"/>
            </a:xfrm>
            <a:custGeom>
              <a:avLst/>
              <a:gdLst/>
              <a:ahLst/>
              <a:cxnLst/>
              <a:rect l="l" t="t" r="r" b="b"/>
              <a:pathLst>
                <a:path w="62330" h="124532" extrusionOk="0">
                  <a:moveTo>
                    <a:pt x="20777" y="89604"/>
                  </a:moveTo>
                  <a:lnTo>
                    <a:pt x="20777" y="43483"/>
                  </a:lnTo>
                  <a:lnTo>
                    <a:pt x="62330" y="33063"/>
                  </a:lnTo>
                  <a:lnTo>
                    <a:pt x="62330" y="0"/>
                  </a:lnTo>
                  <a:cubicBezTo>
                    <a:pt x="27338" y="3474"/>
                    <a:pt x="0" y="33063"/>
                    <a:pt x="0" y="68956"/>
                  </a:cubicBezTo>
                  <a:lnTo>
                    <a:pt x="0" y="124532"/>
                  </a:lnTo>
                  <a:cubicBezTo>
                    <a:pt x="8812" y="119901"/>
                    <a:pt x="18847" y="117328"/>
                    <a:pt x="29525" y="117328"/>
                  </a:cubicBezTo>
                  <a:cubicBezTo>
                    <a:pt x="24057" y="109480"/>
                    <a:pt x="20777" y="99896"/>
                    <a:pt x="20777" y="89604"/>
                  </a:cubicBezTo>
                  <a:lnTo>
                    <a:pt x="20777" y="8960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5794406" y="3588845"/>
              <a:ext cx="41553" cy="89925"/>
            </a:xfrm>
            <a:custGeom>
              <a:avLst/>
              <a:gdLst/>
              <a:ahLst/>
              <a:cxnLst/>
              <a:rect l="l" t="t" r="r" b="b"/>
              <a:pathLst>
                <a:path w="41553" h="89925" extrusionOk="0">
                  <a:moveTo>
                    <a:pt x="0" y="89925"/>
                  </a:moveTo>
                  <a:lnTo>
                    <a:pt x="41554" y="89925"/>
                  </a:lnTo>
                  <a:lnTo>
                    <a:pt x="41554" y="0"/>
                  </a:lnTo>
                  <a:lnTo>
                    <a:pt x="0" y="57956"/>
                  </a:lnTo>
                  <a:lnTo>
                    <a:pt x="0" y="899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5739344" y="3588845"/>
              <a:ext cx="41553" cy="89925"/>
            </a:xfrm>
            <a:custGeom>
              <a:avLst/>
              <a:gdLst/>
              <a:ahLst/>
              <a:cxnLst/>
              <a:rect l="l" t="t" r="r" b="b"/>
              <a:pathLst>
                <a:path w="41553" h="89925" extrusionOk="0">
                  <a:moveTo>
                    <a:pt x="0" y="89925"/>
                  </a:moveTo>
                  <a:lnTo>
                    <a:pt x="41554" y="89925"/>
                  </a:lnTo>
                  <a:lnTo>
                    <a:pt x="41554" y="57956"/>
                  </a:lnTo>
                  <a:lnTo>
                    <a:pt x="0" y="0"/>
                  </a:lnTo>
                  <a:lnTo>
                    <a:pt x="0" y="8992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5697791" y="3580354"/>
              <a:ext cx="27530" cy="98352"/>
            </a:xfrm>
            <a:custGeom>
              <a:avLst/>
              <a:gdLst/>
              <a:ahLst/>
              <a:cxnLst/>
              <a:rect l="l" t="t" r="r" b="b"/>
              <a:pathLst>
                <a:path w="27530" h="98352" extrusionOk="0">
                  <a:moveTo>
                    <a:pt x="0" y="44899"/>
                  </a:moveTo>
                  <a:lnTo>
                    <a:pt x="0" y="98352"/>
                  </a:lnTo>
                  <a:lnTo>
                    <a:pt x="27531" y="98352"/>
                  </a:lnTo>
                  <a:lnTo>
                    <a:pt x="27531" y="0"/>
                  </a:lnTo>
                  <a:lnTo>
                    <a:pt x="25022" y="1351"/>
                  </a:lnTo>
                  <a:cubicBezTo>
                    <a:pt x="10099" y="10035"/>
                    <a:pt x="0" y="26309"/>
                    <a:pt x="0" y="44899"/>
                  </a:cubicBezTo>
                  <a:lnTo>
                    <a:pt x="0" y="448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5849982" y="3580483"/>
              <a:ext cx="27530" cy="98287"/>
            </a:xfrm>
            <a:custGeom>
              <a:avLst/>
              <a:gdLst/>
              <a:ahLst/>
              <a:cxnLst/>
              <a:rect l="l" t="t" r="r" b="b"/>
              <a:pathLst>
                <a:path w="27530" h="98287" extrusionOk="0">
                  <a:moveTo>
                    <a:pt x="2509" y="1287"/>
                  </a:moveTo>
                  <a:lnTo>
                    <a:pt x="0" y="0"/>
                  </a:lnTo>
                  <a:lnTo>
                    <a:pt x="0" y="98288"/>
                  </a:lnTo>
                  <a:lnTo>
                    <a:pt x="27531" y="98288"/>
                  </a:lnTo>
                  <a:lnTo>
                    <a:pt x="27531" y="44834"/>
                  </a:lnTo>
                  <a:cubicBezTo>
                    <a:pt x="27531" y="26244"/>
                    <a:pt x="17432" y="10035"/>
                    <a:pt x="2509" y="1287"/>
                  </a:cubicBezTo>
                  <a:lnTo>
                    <a:pt x="2509" y="12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5773694" y="3613160"/>
              <a:ext cx="27916" cy="19490"/>
            </a:xfrm>
            <a:custGeom>
              <a:avLst/>
              <a:gdLst/>
              <a:ahLst/>
              <a:cxnLst/>
              <a:rect l="l" t="t" r="r" b="b"/>
              <a:pathLst>
                <a:path w="27916" h="19490" extrusionOk="0">
                  <a:moveTo>
                    <a:pt x="13958" y="3345"/>
                  </a:moveTo>
                  <a:cubicBezTo>
                    <a:pt x="8941" y="3345"/>
                    <a:pt x="4181" y="2123"/>
                    <a:pt x="0" y="0"/>
                  </a:cubicBezTo>
                  <a:lnTo>
                    <a:pt x="13958" y="19490"/>
                  </a:lnTo>
                  <a:lnTo>
                    <a:pt x="27917" y="0"/>
                  </a:lnTo>
                  <a:cubicBezTo>
                    <a:pt x="23736" y="2123"/>
                    <a:pt x="18976" y="3345"/>
                    <a:pt x="13958" y="3345"/>
                  </a:cubicBezTo>
                  <a:lnTo>
                    <a:pt x="13958" y="33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5746356" y="3574823"/>
              <a:ext cx="10484" cy="14601"/>
            </a:xfrm>
            <a:custGeom>
              <a:avLst/>
              <a:gdLst/>
              <a:ahLst/>
              <a:cxnLst/>
              <a:rect l="l" t="t" r="r" b="b"/>
              <a:pathLst>
                <a:path w="10484" h="14601" extrusionOk="0">
                  <a:moveTo>
                    <a:pt x="1608" y="0"/>
                  </a:moveTo>
                  <a:cubicBezTo>
                    <a:pt x="1093" y="0"/>
                    <a:pt x="515" y="0"/>
                    <a:pt x="0" y="0"/>
                  </a:cubicBezTo>
                  <a:lnTo>
                    <a:pt x="10485" y="14602"/>
                  </a:lnTo>
                  <a:cubicBezTo>
                    <a:pt x="10292" y="13186"/>
                    <a:pt x="10163" y="11771"/>
                    <a:pt x="10163" y="10356"/>
                  </a:cubicBezTo>
                  <a:lnTo>
                    <a:pt x="10163" y="0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5818528" y="3574823"/>
              <a:ext cx="10484" cy="14601"/>
            </a:xfrm>
            <a:custGeom>
              <a:avLst/>
              <a:gdLst/>
              <a:ahLst/>
              <a:cxnLst/>
              <a:rect l="l" t="t" r="r" b="b"/>
              <a:pathLst>
                <a:path w="10484" h="14601" extrusionOk="0">
                  <a:moveTo>
                    <a:pt x="322" y="0"/>
                  </a:moveTo>
                  <a:lnTo>
                    <a:pt x="322" y="10356"/>
                  </a:lnTo>
                  <a:cubicBezTo>
                    <a:pt x="322" y="11771"/>
                    <a:pt x="193" y="13251"/>
                    <a:pt x="0" y="14602"/>
                  </a:cubicBezTo>
                  <a:lnTo>
                    <a:pt x="10485" y="0"/>
                  </a:lnTo>
                  <a:cubicBezTo>
                    <a:pt x="9970" y="0"/>
                    <a:pt x="9391" y="0"/>
                    <a:pt x="8877" y="0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5770542" y="3579389"/>
              <a:ext cx="34863" cy="23364"/>
            </a:xfrm>
            <a:custGeom>
              <a:avLst/>
              <a:gdLst/>
              <a:ahLst/>
              <a:cxnLst/>
              <a:rect l="l" t="t" r="r" b="b"/>
              <a:pathLst>
                <a:path w="34863" h="23364" extrusionOk="0">
                  <a:moveTo>
                    <a:pt x="0" y="0"/>
                  </a:moveTo>
                  <a:lnTo>
                    <a:pt x="0" y="5789"/>
                  </a:lnTo>
                  <a:cubicBezTo>
                    <a:pt x="0" y="13958"/>
                    <a:pt x="5596" y="21291"/>
                    <a:pt x="13637" y="22964"/>
                  </a:cubicBezTo>
                  <a:cubicBezTo>
                    <a:pt x="24894" y="25344"/>
                    <a:pt x="34864" y="16789"/>
                    <a:pt x="34864" y="5918"/>
                  </a:cubicBezTo>
                  <a:lnTo>
                    <a:pt x="34864" y="0"/>
                  </a:lnTo>
                  <a:cubicBezTo>
                    <a:pt x="23864" y="3281"/>
                    <a:pt x="11000" y="328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 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Icons</a:t>
            </a:r>
            <a:endParaRPr/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hlinkClick r:id="rId3"/>
              </a:rPr>
              <a:t>Icon Pack: Bioengineering | Filled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grpSp>
        <p:nvGrpSpPr>
          <p:cNvPr id="751" name="Google Shape;751;p41"/>
          <p:cNvGrpSpPr/>
          <p:nvPr/>
        </p:nvGrpSpPr>
        <p:grpSpPr>
          <a:xfrm>
            <a:off x="866581" y="2591990"/>
            <a:ext cx="543007" cy="543629"/>
            <a:chOff x="1410710" y="1702199"/>
            <a:chExt cx="484482" cy="485037"/>
          </a:xfrm>
        </p:grpSpPr>
        <p:sp>
          <p:nvSpPr>
            <p:cNvPr id="752" name="Google Shape;752;p41"/>
            <p:cNvSpPr/>
            <p:nvPr/>
          </p:nvSpPr>
          <p:spPr>
            <a:xfrm>
              <a:off x="1527090" y="1878806"/>
              <a:ext cx="49417" cy="54298"/>
            </a:xfrm>
            <a:custGeom>
              <a:avLst/>
              <a:gdLst/>
              <a:ahLst/>
              <a:cxnLst/>
              <a:rect l="l" t="t" r="r" b="b"/>
              <a:pathLst>
                <a:path w="49417" h="54298" extrusionOk="0">
                  <a:moveTo>
                    <a:pt x="28971" y="54298"/>
                  </a:moveTo>
                  <a:cubicBezTo>
                    <a:pt x="32925" y="41511"/>
                    <a:pt x="40029" y="29589"/>
                    <a:pt x="49418" y="19891"/>
                  </a:cubicBezTo>
                  <a:lnTo>
                    <a:pt x="29527" y="0"/>
                  </a:lnTo>
                  <a:cubicBezTo>
                    <a:pt x="14764" y="14764"/>
                    <a:pt x="4509" y="33234"/>
                    <a:pt x="0" y="53124"/>
                  </a:cubicBezTo>
                  <a:cubicBezTo>
                    <a:pt x="3706" y="52815"/>
                    <a:pt x="7413" y="52568"/>
                    <a:pt x="11057" y="52568"/>
                  </a:cubicBezTo>
                  <a:cubicBezTo>
                    <a:pt x="17049" y="52568"/>
                    <a:pt x="22979" y="53124"/>
                    <a:pt x="28971" y="54298"/>
                  </a:cubicBezTo>
                  <a:lnTo>
                    <a:pt x="28971" y="542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1794750" y="1702199"/>
              <a:ext cx="100442" cy="100442"/>
            </a:xfrm>
            <a:custGeom>
              <a:avLst/>
              <a:gdLst/>
              <a:ahLst/>
              <a:cxnLst/>
              <a:rect l="l" t="t" r="r" b="b"/>
              <a:pathLst>
                <a:path w="100442" h="100442" extrusionOk="0">
                  <a:moveTo>
                    <a:pt x="0" y="20076"/>
                  </a:moveTo>
                  <a:lnTo>
                    <a:pt x="20076" y="40152"/>
                  </a:lnTo>
                  <a:lnTo>
                    <a:pt x="0" y="60228"/>
                  </a:lnTo>
                  <a:lnTo>
                    <a:pt x="40214" y="100442"/>
                  </a:lnTo>
                  <a:lnTo>
                    <a:pt x="60290" y="80366"/>
                  </a:lnTo>
                  <a:lnTo>
                    <a:pt x="80366" y="100442"/>
                  </a:lnTo>
                  <a:lnTo>
                    <a:pt x="100442" y="80366"/>
                  </a:lnTo>
                  <a:lnTo>
                    <a:pt x="20076" y="0"/>
                  </a:lnTo>
                  <a:lnTo>
                    <a:pt x="0" y="200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1612089" y="1762427"/>
              <a:ext cx="222875" cy="222936"/>
            </a:xfrm>
            <a:custGeom>
              <a:avLst/>
              <a:gdLst/>
              <a:ahLst/>
              <a:cxnLst/>
              <a:rect l="l" t="t" r="r" b="b"/>
              <a:pathLst>
                <a:path w="222875" h="222936" extrusionOk="0">
                  <a:moveTo>
                    <a:pt x="40152" y="222937"/>
                  </a:moveTo>
                  <a:lnTo>
                    <a:pt x="60228" y="202861"/>
                  </a:lnTo>
                  <a:lnTo>
                    <a:pt x="80304" y="222937"/>
                  </a:lnTo>
                  <a:lnTo>
                    <a:pt x="222875" y="80366"/>
                  </a:lnTo>
                  <a:lnTo>
                    <a:pt x="142509" y="0"/>
                  </a:lnTo>
                  <a:lnTo>
                    <a:pt x="100442" y="42067"/>
                  </a:lnTo>
                  <a:lnTo>
                    <a:pt x="140656" y="82281"/>
                  </a:lnTo>
                  <a:lnTo>
                    <a:pt x="120580" y="102357"/>
                  </a:lnTo>
                  <a:lnTo>
                    <a:pt x="80366" y="62143"/>
                  </a:lnTo>
                  <a:lnTo>
                    <a:pt x="60290" y="82219"/>
                  </a:lnTo>
                  <a:lnTo>
                    <a:pt x="100504" y="122433"/>
                  </a:lnTo>
                  <a:lnTo>
                    <a:pt x="80428" y="142509"/>
                  </a:lnTo>
                  <a:lnTo>
                    <a:pt x="40214" y="102295"/>
                  </a:lnTo>
                  <a:lnTo>
                    <a:pt x="0" y="142509"/>
                  </a:lnTo>
                  <a:lnTo>
                    <a:pt x="20076" y="162585"/>
                  </a:lnTo>
                  <a:lnTo>
                    <a:pt x="0" y="182661"/>
                  </a:lnTo>
                  <a:lnTo>
                    <a:pt x="40214" y="2228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1410710" y="1932054"/>
              <a:ext cx="255738" cy="255182"/>
            </a:xfrm>
            <a:custGeom>
              <a:avLst/>
              <a:gdLst/>
              <a:ahLst/>
              <a:cxnLst/>
              <a:rect l="l" t="t" r="r" b="b"/>
              <a:pathLst>
                <a:path w="255738" h="255182" extrusionOk="0">
                  <a:moveTo>
                    <a:pt x="127869" y="255120"/>
                  </a:moveTo>
                  <a:cubicBezTo>
                    <a:pt x="198351" y="255120"/>
                    <a:pt x="255738" y="197734"/>
                    <a:pt x="255738" y="127251"/>
                  </a:cubicBezTo>
                  <a:cubicBezTo>
                    <a:pt x="255738" y="119839"/>
                    <a:pt x="254873" y="112488"/>
                    <a:pt x="253452" y="105075"/>
                  </a:cubicBezTo>
                  <a:lnTo>
                    <a:pt x="211694" y="63317"/>
                  </a:lnTo>
                  <a:lnTo>
                    <a:pt x="141521" y="133799"/>
                  </a:lnTo>
                  <a:lnTo>
                    <a:pt x="121321" y="113600"/>
                  </a:lnTo>
                  <a:lnTo>
                    <a:pt x="191803" y="43426"/>
                  </a:lnTo>
                  <a:lnTo>
                    <a:pt x="150045" y="1668"/>
                  </a:lnTo>
                  <a:cubicBezTo>
                    <a:pt x="148625" y="1359"/>
                    <a:pt x="147204" y="1112"/>
                    <a:pt x="145783" y="1112"/>
                  </a:cubicBezTo>
                  <a:cubicBezTo>
                    <a:pt x="143250" y="8772"/>
                    <a:pt x="142077" y="17049"/>
                    <a:pt x="142077" y="25265"/>
                  </a:cubicBezTo>
                  <a:lnTo>
                    <a:pt x="142077" y="42005"/>
                  </a:lnTo>
                  <a:lnTo>
                    <a:pt x="113661" y="42005"/>
                  </a:lnTo>
                  <a:lnTo>
                    <a:pt x="113661" y="25265"/>
                  </a:lnTo>
                  <a:cubicBezTo>
                    <a:pt x="113661" y="16740"/>
                    <a:pt x="114773" y="8216"/>
                    <a:pt x="116812" y="0"/>
                  </a:cubicBezTo>
                  <a:cubicBezTo>
                    <a:pt x="51456" y="5683"/>
                    <a:pt x="0" y="60537"/>
                    <a:pt x="0" y="127313"/>
                  </a:cubicBezTo>
                  <a:cubicBezTo>
                    <a:pt x="0" y="197795"/>
                    <a:pt x="57387" y="255182"/>
                    <a:pt x="127869" y="255182"/>
                  </a:cubicBezTo>
                  <a:lnTo>
                    <a:pt x="127869" y="2551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6" name="Google Shape;756;p41"/>
          <p:cNvGrpSpPr/>
          <p:nvPr/>
        </p:nvGrpSpPr>
        <p:grpSpPr>
          <a:xfrm>
            <a:off x="2252720" y="2592541"/>
            <a:ext cx="543252" cy="542527"/>
            <a:chOff x="3306940" y="1904746"/>
            <a:chExt cx="484700" cy="484053"/>
          </a:xfrm>
        </p:grpSpPr>
        <p:grpSp>
          <p:nvGrpSpPr>
            <p:cNvPr id="757" name="Google Shape;757;p41"/>
            <p:cNvGrpSpPr/>
            <p:nvPr/>
          </p:nvGrpSpPr>
          <p:grpSpPr>
            <a:xfrm>
              <a:off x="3306940" y="1904746"/>
              <a:ext cx="484700" cy="484053"/>
              <a:chOff x="3306940" y="1904746"/>
              <a:chExt cx="484700" cy="484053"/>
            </a:xfrm>
          </p:grpSpPr>
          <p:sp>
            <p:nvSpPr>
              <p:cNvPr id="758" name="Google Shape;758;p41"/>
              <p:cNvSpPr/>
              <p:nvPr/>
            </p:nvSpPr>
            <p:spPr>
              <a:xfrm>
                <a:off x="3306940" y="2285825"/>
                <a:ext cx="102418" cy="102974"/>
              </a:xfrm>
              <a:custGeom>
                <a:avLst/>
                <a:gdLst/>
                <a:ahLst/>
                <a:cxnLst/>
                <a:rect l="l" t="t" r="r" b="b"/>
                <a:pathLst>
                  <a:path w="102418" h="102974" extrusionOk="0">
                    <a:moveTo>
                      <a:pt x="102419" y="19829"/>
                    </a:moveTo>
                    <a:cubicBezTo>
                      <a:pt x="100133" y="19829"/>
                      <a:pt x="86049" y="19149"/>
                      <a:pt x="83146" y="18964"/>
                    </a:cubicBezTo>
                    <a:cubicBezTo>
                      <a:pt x="83022" y="16123"/>
                      <a:pt x="82281" y="2224"/>
                      <a:pt x="82281" y="0"/>
                    </a:cubicBezTo>
                    <a:lnTo>
                      <a:pt x="0" y="82837"/>
                    </a:lnTo>
                    <a:lnTo>
                      <a:pt x="20138" y="102975"/>
                    </a:lnTo>
                    <a:lnTo>
                      <a:pt x="102419" y="198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1"/>
              <p:cNvSpPr/>
              <p:nvPr/>
            </p:nvSpPr>
            <p:spPr>
              <a:xfrm>
                <a:off x="3382942" y="1904746"/>
                <a:ext cx="408698" cy="406482"/>
              </a:xfrm>
              <a:custGeom>
                <a:avLst/>
                <a:gdLst/>
                <a:ahLst/>
                <a:cxnLst/>
                <a:rect l="l" t="t" r="r" b="b"/>
                <a:pathLst>
                  <a:path w="408698" h="406482" extrusionOk="0">
                    <a:moveTo>
                      <a:pt x="66816" y="199900"/>
                    </a:moveTo>
                    <a:lnTo>
                      <a:pt x="101224" y="165925"/>
                    </a:lnTo>
                    <a:lnTo>
                      <a:pt x="121114" y="186063"/>
                    </a:lnTo>
                    <a:lnTo>
                      <a:pt x="94985" y="211822"/>
                    </a:lnTo>
                    <a:lnTo>
                      <a:pt x="93255" y="293671"/>
                    </a:lnTo>
                    <a:lnTo>
                      <a:pt x="132851" y="254322"/>
                    </a:lnTo>
                    <a:lnTo>
                      <a:pt x="132851" y="134421"/>
                    </a:lnTo>
                    <a:lnTo>
                      <a:pt x="143044" y="124105"/>
                    </a:lnTo>
                    <a:cubicBezTo>
                      <a:pt x="143044" y="124105"/>
                      <a:pt x="142982" y="124043"/>
                      <a:pt x="142982" y="123982"/>
                    </a:cubicBezTo>
                    <a:cubicBezTo>
                      <a:pt x="135569" y="108106"/>
                      <a:pt x="138163" y="88833"/>
                      <a:pt x="151198" y="75552"/>
                    </a:cubicBezTo>
                    <a:cubicBezTo>
                      <a:pt x="167382" y="59676"/>
                      <a:pt x="195550" y="59676"/>
                      <a:pt x="211426" y="75552"/>
                    </a:cubicBezTo>
                    <a:cubicBezTo>
                      <a:pt x="228166" y="92231"/>
                      <a:pt x="228166" y="119163"/>
                      <a:pt x="211426" y="135595"/>
                    </a:cubicBezTo>
                    <a:cubicBezTo>
                      <a:pt x="199442" y="148011"/>
                      <a:pt x="180354" y="151717"/>
                      <a:pt x="163243" y="144119"/>
                    </a:cubicBezTo>
                    <a:lnTo>
                      <a:pt x="161205" y="146158"/>
                    </a:lnTo>
                    <a:lnTo>
                      <a:pt x="161205" y="225968"/>
                    </a:lnTo>
                    <a:lnTo>
                      <a:pt x="263438" y="123982"/>
                    </a:lnTo>
                    <a:cubicBezTo>
                      <a:pt x="256025" y="108106"/>
                      <a:pt x="258620" y="88833"/>
                      <a:pt x="271654" y="75552"/>
                    </a:cubicBezTo>
                    <a:cubicBezTo>
                      <a:pt x="287838" y="59676"/>
                      <a:pt x="316007" y="59676"/>
                      <a:pt x="331882" y="75552"/>
                    </a:cubicBezTo>
                    <a:cubicBezTo>
                      <a:pt x="348622" y="92231"/>
                      <a:pt x="348622" y="119163"/>
                      <a:pt x="331882" y="135595"/>
                    </a:cubicBezTo>
                    <a:cubicBezTo>
                      <a:pt x="319095" y="148814"/>
                      <a:pt x="298957" y="151470"/>
                      <a:pt x="283576" y="143811"/>
                    </a:cubicBezTo>
                    <a:lnTo>
                      <a:pt x="235579" y="191684"/>
                    </a:lnTo>
                    <a:lnTo>
                      <a:pt x="316130" y="191684"/>
                    </a:lnTo>
                    <a:lnTo>
                      <a:pt x="342260" y="165863"/>
                    </a:lnTo>
                    <a:lnTo>
                      <a:pt x="362274" y="185939"/>
                    </a:lnTo>
                    <a:lnTo>
                      <a:pt x="327867" y="220038"/>
                    </a:lnTo>
                    <a:lnTo>
                      <a:pt x="207163" y="220038"/>
                    </a:lnTo>
                    <a:lnTo>
                      <a:pt x="113393" y="313685"/>
                    </a:lnTo>
                    <a:lnTo>
                      <a:pt x="195488" y="311955"/>
                    </a:lnTo>
                    <a:lnTo>
                      <a:pt x="203457" y="304295"/>
                    </a:lnTo>
                    <a:cubicBezTo>
                      <a:pt x="195550" y="289964"/>
                      <a:pt x="197712" y="269518"/>
                      <a:pt x="211426" y="255866"/>
                    </a:cubicBezTo>
                    <a:cubicBezTo>
                      <a:pt x="227610" y="239743"/>
                      <a:pt x="255778" y="239743"/>
                      <a:pt x="271654" y="255866"/>
                    </a:cubicBezTo>
                    <a:cubicBezTo>
                      <a:pt x="288332" y="271927"/>
                      <a:pt x="288332" y="299848"/>
                      <a:pt x="271654" y="315909"/>
                    </a:cubicBezTo>
                    <a:cubicBezTo>
                      <a:pt x="258682" y="328819"/>
                      <a:pt x="239038" y="331970"/>
                      <a:pt x="223348" y="324124"/>
                    </a:cubicBezTo>
                    <a:lnTo>
                      <a:pt x="207411" y="340000"/>
                    </a:lnTo>
                    <a:lnTo>
                      <a:pt x="84360" y="342533"/>
                    </a:lnTo>
                    <a:lnTo>
                      <a:pt x="26108" y="400290"/>
                    </a:lnTo>
                    <a:cubicBezTo>
                      <a:pt x="146317" y="407085"/>
                      <a:pt x="242127" y="425493"/>
                      <a:pt x="333859" y="334008"/>
                    </a:cubicBezTo>
                    <a:cubicBezTo>
                      <a:pt x="385624" y="282428"/>
                      <a:pt x="405762" y="225906"/>
                      <a:pt x="408418" y="161416"/>
                    </a:cubicBezTo>
                    <a:cubicBezTo>
                      <a:pt x="410271" y="116075"/>
                      <a:pt x="402611" y="66780"/>
                      <a:pt x="395260" y="12544"/>
                    </a:cubicBezTo>
                    <a:cubicBezTo>
                      <a:pt x="348128" y="5687"/>
                      <a:pt x="304332" y="-181"/>
                      <a:pt x="263500" y="4"/>
                    </a:cubicBezTo>
                    <a:cubicBezTo>
                      <a:pt x="191350" y="251"/>
                      <a:pt x="128465" y="18104"/>
                      <a:pt x="72438" y="73761"/>
                    </a:cubicBezTo>
                    <a:cubicBezTo>
                      <a:pt x="-22754" y="168643"/>
                      <a:pt x="1646" y="271309"/>
                      <a:pt x="5970" y="380461"/>
                    </a:cubicBezTo>
                    <a:lnTo>
                      <a:pt x="64222" y="322395"/>
                    </a:lnTo>
                    <a:lnTo>
                      <a:pt x="66754" y="19977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0" name="Google Shape;760;p41"/>
            <p:cNvSpPr/>
            <p:nvPr/>
          </p:nvSpPr>
          <p:spPr>
            <a:xfrm>
              <a:off x="3609991" y="2176970"/>
              <a:ext cx="28371" cy="28133"/>
            </a:xfrm>
            <a:custGeom>
              <a:avLst/>
              <a:gdLst/>
              <a:ahLst/>
              <a:cxnLst/>
              <a:rect l="l" t="t" r="r" b="b"/>
              <a:pathLst>
                <a:path w="28371" h="28133" extrusionOk="0">
                  <a:moveTo>
                    <a:pt x="24405" y="24103"/>
                  </a:moveTo>
                  <a:cubicBezTo>
                    <a:pt x="29285" y="19223"/>
                    <a:pt x="30088" y="10266"/>
                    <a:pt x="24405" y="3965"/>
                  </a:cubicBezTo>
                  <a:cubicBezTo>
                    <a:pt x="18166" y="-1656"/>
                    <a:pt x="9209" y="-977"/>
                    <a:pt x="4267" y="3965"/>
                  </a:cubicBezTo>
                  <a:cubicBezTo>
                    <a:pt x="-1787" y="10019"/>
                    <a:pt x="-1046" y="19285"/>
                    <a:pt x="4267" y="24103"/>
                  </a:cubicBezTo>
                  <a:cubicBezTo>
                    <a:pt x="9641" y="29477"/>
                    <a:pt x="19030" y="29477"/>
                    <a:pt x="24405" y="24103"/>
                  </a:cubicBezTo>
                  <a:lnTo>
                    <a:pt x="24405" y="241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3670332" y="1996440"/>
              <a:ext cx="28199" cy="28411"/>
            </a:xfrm>
            <a:custGeom>
              <a:avLst/>
              <a:gdLst/>
              <a:ahLst/>
              <a:cxnLst/>
              <a:rect l="l" t="t" r="r" b="b"/>
              <a:pathLst>
                <a:path w="28199" h="28411" extrusionOk="0">
                  <a:moveTo>
                    <a:pt x="24169" y="24381"/>
                  </a:moveTo>
                  <a:cubicBezTo>
                    <a:pt x="29543" y="18698"/>
                    <a:pt x="29543" y="9926"/>
                    <a:pt x="24169" y="4243"/>
                  </a:cubicBezTo>
                  <a:cubicBezTo>
                    <a:pt x="17497" y="-1749"/>
                    <a:pt x="9343" y="-1069"/>
                    <a:pt x="4031" y="4243"/>
                  </a:cubicBezTo>
                  <a:cubicBezTo>
                    <a:pt x="-1344" y="9926"/>
                    <a:pt x="-1344" y="18698"/>
                    <a:pt x="4031" y="24381"/>
                  </a:cubicBezTo>
                  <a:cubicBezTo>
                    <a:pt x="9405" y="29755"/>
                    <a:pt x="18794" y="29755"/>
                    <a:pt x="24169" y="24381"/>
                  </a:cubicBezTo>
                  <a:lnTo>
                    <a:pt x="24169" y="243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3549953" y="1996444"/>
              <a:ext cx="28353" cy="28407"/>
            </a:xfrm>
            <a:custGeom>
              <a:avLst/>
              <a:gdLst/>
              <a:ahLst/>
              <a:cxnLst/>
              <a:rect l="l" t="t" r="r" b="b"/>
              <a:pathLst>
                <a:path w="28353" h="28407" extrusionOk="0">
                  <a:moveTo>
                    <a:pt x="24091" y="24377"/>
                  </a:moveTo>
                  <a:cubicBezTo>
                    <a:pt x="29774" y="18694"/>
                    <a:pt x="29774" y="9922"/>
                    <a:pt x="24091" y="4239"/>
                  </a:cubicBezTo>
                  <a:cubicBezTo>
                    <a:pt x="18470" y="-1382"/>
                    <a:pt x="9884" y="-1444"/>
                    <a:pt x="4262" y="4239"/>
                  </a:cubicBezTo>
                  <a:cubicBezTo>
                    <a:pt x="-1421" y="9922"/>
                    <a:pt x="-1421" y="18694"/>
                    <a:pt x="4262" y="24377"/>
                  </a:cubicBezTo>
                  <a:cubicBezTo>
                    <a:pt x="9637" y="29751"/>
                    <a:pt x="19026" y="29751"/>
                    <a:pt x="24091" y="24377"/>
                  </a:cubicBezTo>
                  <a:lnTo>
                    <a:pt x="24091" y="243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41"/>
          <p:cNvGrpSpPr/>
          <p:nvPr/>
        </p:nvGrpSpPr>
        <p:grpSpPr>
          <a:xfrm>
            <a:off x="3639104" y="2592025"/>
            <a:ext cx="478203" cy="543560"/>
            <a:chOff x="5144980" y="2307136"/>
            <a:chExt cx="426662" cy="484975"/>
          </a:xfrm>
        </p:grpSpPr>
        <p:sp>
          <p:nvSpPr>
            <p:cNvPr id="764" name="Google Shape;764;p41"/>
            <p:cNvSpPr/>
            <p:nvPr/>
          </p:nvSpPr>
          <p:spPr>
            <a:xfrm>
              <a:off x="5327003" y="2307136"/>
              <a:ext cx="244639" cy="243507"/>
            </a:xfrm>
            <a:custGeom>
              <a:avLst/>
              <a:gdLst/>
              <a:ahLst/>
              <a:cxnLst/>
              <a:rect l="l" t="t" r="r" b="b"/>
              <a:pathLst>
                <a:path w="244639" h="243507" extrusionOk="0">
                  <a:moveTo>
                    <a:pt x="223884" y="20014"/>
                  </a:moveTo>
                  <a:cubicBezTo>
                    <a:pt x="196890" y="-6671"/>
                    <a:pt x="150313" y="-6671"/>
                    <a:pt x="123318" y="20014"/>
                  </a:cubicBezTo>
                  <a:lnTo>
                    <a:pt x="60434" y="82652"/>
                  </a:lnTo>
                  <a:lnTo>
                    <a:pt x="40234" y="62761"/>
                  </a:lnTo>
                  <a:cubicBezTo>
                    <a:pt x="37393" y="65602"/>
                    <a:pt x="-2697" y="105693"/>
                    <a:pt x="144" y="102851"/>
                  </a:cubicBezTo>
                  <a:lnTo>
                    <a:pt x="140800" y="243507"/>
                  </a:lnTo>
                  <a:cubicBezTo>
                    <a:pt x="143642" y="240666"/>
                    <a:pt x="183732" y="200575"/>
                    <a:pt x="180890" y="203417"/>
                  </a:cubicBezTo>
                  <a:lnTo>
                    <a:pt x="161000" y="183217"/>
                  </a:lnTo>
                  <a:lnTo>
                    <a:pt x="223884" y="120580"/>
                  </a:lnTo>
                  <a:cubicBezTo>
                    <a:pt x="251558" y="92906"/>
                    <a:pt x="251558" y="47688"/>
                    <a:pt x="223884" y="20014"/>
                  </a:cubicBezTo>
                  <a:lnTo>
                    <a:pt x="223884" y="200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5144980" y="2562874"/>
              <a:ext cx="270872" cy="229237"/>
            </a:xfrm>
            <a:custGeom>
              <a:avLst/>
              <a:gdLst/>
              <a:ahLst/>
              <a:cxnLst/>
              <a:rect l="l" t="t" r="r" b="b"/>
              <a:pathLst>
                <a:path w="270872" h="229237" extrusionOk="0">
                  <a:moveTo>
                    <a:pt x="129599" y="101122"/>
                  </a:moveTo>
                  <a:lnTo>
                    <a:pt x="178090" y="92782"/>
                  </a:lnTo>
                  <a:lnTo>
                    <a:pt x="270872" y="0"/>
                  </a:lnTo>
                  <a:lnTo>
                    <a:pt x="76351" y="0"/>
                  </a:lnTo>
                  <a:lnTo>
                    <a:pt x="69370" y="40832"/>
                  </a:lnTo>
                  <a:lnTo>
                    <a:pt x="28415" y="82219"/>
                  </a:lnTo>
                  <a:lnTo>
                    <a:pt x="28415" y="142077"/>
                  </a:lnTo>
                  <a:cubicBezTo>
                    <a:pt x="11181" y="167095"/>
                    <a:pt x="0" y="191309"/>
                    <a:pt x="0" y="200822"/>
                  </a:cubicBezTo>
                  <a:cubicBezTo>
                    <a:pt x="0" y="216513"/>
                    <a:pt x="12725" y="229238"/>
                    <a:pt x="28415" y="229238"/>
                  </a:cubicBezTo>
                  <a:cubicBezTo>
                    <a:pt x="44106" y="229238"/>
                    <a:pt x="56831" y="216513"/>
                    <a:pt x="56831" y="200822"/>
                  </a:cubicBezTo>
                  <a:cubicBezTo>
                    <a:pt x="56831" y="191309"/>
                    <a:pt x="45650" y="167095"/>
                    <a:pt x="28415" y="142077"/>
                  </a:cubicBezTo>
                  <a:lnTo>
                    <a:pt x="88211" y="142077"/>
                  </a:lnTo>
                  <a:lnTo>
                    <a:pt x="129599" y="101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5242889" y="2450201"/>
              <a:ext cx="168515" cy="84257"/>
            </a:xfrm>
            <a:custGeom>
              <a:avLst/>
              <a:gdLst/>
              <a:ahLst/>
              <a:cxnLst/>
              <a:rect l="l" t="t" r="r" b="b"/>
              <a:pathLst>
                <a:path w="168515" h="84257" extrusionOk="0">
                  <a:moveTo>
                    <a:pt x="0" y="84258"/>
                  </a:moveTo>
                  <a:lnTo>
                    <a:pt x="168515" y="84258"/>
                  </a:lnTo>
                  <a:lnTo>
                    <a:pt x="84258" y="0"/>
                  </a:lnTo>
                  <a:lnTo>
                    <a:pt x="0" y="842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41"/>
          <p:cNvGrpSpPr/>
          <p:nvPr/>
        </p:nvGrpSpPr>
        <p:grpSpPr>
          <a:xfrm>
            <a:off x="4960438" y="2591983"/>
            <a:ext cx="543490" cy="543643"/>
            <a:chOff x="6035739" y="2105128"/>
            <a:chExt cx="484913" cy="485049"/>
          </a:xfrm>
        </p:grpSpPr>
        <p:sp>
          <p:nvSpPr>
            <p:cNvPr id="768" name="Google Shape;768;p41"/>
            <p:cNvSpPr/>
            <p:nvPr/>
          </p:nvSpPr>
          <p:spPr>
            <a:xfrm>
              <a:off x="6207158" y="2318873"/>
              <a:ext cx="142076" cy="172221"/>
            </a:xfrm>
            <a:custGeom>
              <a:avLst/>
              <a:gdLst/>
              <a:ahLst/>
              <a:cxnLst/>
              <a:rect l="l" t="t" r="r" b="b"/>
              <a:pathLst>
                <a:path w="142076" h="172221" extrusionOk="0">
                  <a:moveTo>
                    <a:pt x="0" y="41944"/>
                  </a:moveTo>
                  <a:lnTo>
                    <a:pt x="0" y="130278"/>
                  </a:lnTo>
                  <a:lnTo>
                    <a:pt x="71038" y="172222"/>
                  </a:lnTo>
                  <a:lnTo>
                    <a:pt x="142077" y="130278"/>
                  </a:lnTo>
                  <a:lnTo>
                    <a:pt x="142077" y="41944"/>
                  </a:lnTo>
                  <a:lnTo>
                    <a:pt x="71038" y="0"/>
                  </a:lnTo>
                  <a:lnTo>
                    <a:pt x="0" y="419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6035739" y="2105128"/>
              <a:ext cx="484913" cy="485049"/>
            </a:xfrm>
            <a:custGeom>
              <a:avLst/>
              <a:gdLst/>
              <a:ahLst/>
              <a:cxnLst/>
              <a:rect l="l" t="t" r="r" b="b"/>
              <a:pathLst>
                <a:path w="484913" h="485049" extrusionOk="0">
                  <a:moveTo>
                    <a:pt x="398741" y="207012"/>
                  </a:moveTo>
                  <a:lnTo>
                    <a:pt x="256665" y="123063"/>
                  </a:lnTo>
                  <a:lnTo>
                    <a:pt x="256665" y="82664"/>
                  </a:lnTo>
                  <a:cubicBezTo>
                    <a:pt x="273837" y="76549"/>
                    <a:pt x="286068" y="59870"/>
                    <a:pt x="285018" y="40350"/>
                  </a:cubicBezTo>
                  <a:cubicBezTo>
                    <a:pt x="283906" y="19162"/>
                    <a:pt x="266980" y="1804"/>
                    <a:pt x="245854" y="136"/>
                  </a:cubicBezTo>
                  <a:cubicBezTo>
                    <a:pt x="220837" y="-1841"/>
                    <a:pt x="199834" y="17988"/>
                    <a:pt x="199834" y="42635"/>
                  </a:cubicBezTo>
                  <a:cubicBezTo>
                    <a:pt x="199834" y="61105"/>
                    <a:pt x="211756" y="76734"/>
                    <a:pt x="228249" y="82664"/>
                  </a:cubicBezTo>
                  <a:lnTo>
                    <a:pt x="228249" y="123063"/>
                  </a:lnTo>
                  <a:lnTo>
                    <a:pt x="86173" y="207012"/>
                  </a:lnTo>
                  <a:lnTo>
                    <a:pt x="86173" y="377689"/>
                  </a:lnTo>
                  <a:lnTo>
                    <a:pt x="0" y="430567"/>
                  </a:lnTo>
                  <a:lnTo>
                    <a:pt x="15752" y="454225"/>
                  </a:lnTo>
                  <a:lnTo>
                    <a:pt x="101368" y="401657"/>
                  </a:lnTo>
                  <a:lnTo>
                    <a:pt x="242457" y="485050"/>
                  </a:lnTo>
                  <a:lnTo>
                    <a:pt x="383545" y="401657"/>
                  </a:lnTo>
                  <a:lnTo>
                    <a:pt x="469162" y="454225"/>
                  </a:lnTo>
                  <a:lnTo>
                    <a:pt x="484914" y="430567"/>
                  </a:lnTo>
                  <a:lnTo>
                    <a:pt x="398741" y="377689"/>
                  </a:lnTo>
                  <a:lnTo>
                    <a:pt x="398741" y="207012"/>
                  </a:lnTo>
                  <a:close/>
                  <a:moveTo>
                    <a:pt x="341911" y="360270"/>
                  </a:moveTo>
                  <a:lnTo>
                    <a:pt x="242457" y="419015"/>
                  </a:lnTo>
                  <a:lnTo>
                    <a:pt x="143003" y="360270"/>
                  </a:lnTo>
                  <a:lnTo>
                    <a:pt x="143003" y="239504"/>
                  </a:lnTo>
                  <a:lnTo>
                    <a:pt x="242457" y="180759"/>
                  </a:lnTo>
                  <a:lnTo>
                    <a:pt x="341911" y="239504"/>
                  </a:lnTo>
                  <a:lnTo>
                    <a:pt x="341911" y="3602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41"/>
          <p:cNvGrpSpPr/>
          <p:nvPr/>
        </p:nvGrpSpPr>
        <p:grpSpPr>
          <a:xfrm>
            <a:off x="6347060" y="2592025"/>
            <a:ext cx="543560" cy="543560"/>
            <a:chOff x="8881905" y="2509132"/>
            <a:chExt cx="484975" cy="484975"/>
          </a:xfrm>
        </p:grpSpPr>
        <p:sp>
          <p:nvSpPr>
            <p:cNvPr id="771" name="Google Shape;771;p41"/>
            <p:cNvSpPr/>
            <p:nvPr/>
          </p:nvSpPr>
          <p:spPr>
            <a:xfrm>
              <a:off x="8881905" y="2509132"/>
              <a:ext cx="143003" cy="113661"/>
            </a:xfrm>
            <a:custGeom>
              <a:avLst/>
              <a:gdLst/>
              <a:ahLst/>
              <a:cxnLst/>
              <a:rect l="l" t="t" r="r" b="b"/>
              <a:pathLst>
                <a:path w="143003" h="113661" extrusionOk="0">
                  <a:moveTo>
                    <a:pt x="0" y="56831"/>
                  </a:moveTo>
                  <a:lnTo>
                    <a:pt x="0" y="85246"/>
                  </a:lnTo>
                  <a:lnTo>
                    <a:pt x="29342" y="85246"/>
                  </a:lnTo>
                  <a:lnTo>
                    <a:pt x="29342" y="113661"/>
                  </a:lnTo>
                  <a:lnTo>
                    <a:pt x="114588" y="113661"/>
                  </a:lnTo>
                  <a:lnTo>
                    <a:pt x="114588" y="85246"/>
                  </a:lnTo>
                  <a:lnTo>
                    <a:pt x="143003" y="85246"/>
                  </a:lnTo>
                  <a:lnTo>
                    <a:pt x="143003" y="56831"/>
                  </a:lnTo>
                  <a:lnTo>
                    <a:pt x="86173" y="56831"/>
                  </a:lnTo>
                  <a:lnTo>
                    <a:pt x="86173" y="28415"/>
                  </a:lnTo>
                  <a:lnTo>
                    <a:pt x="114588" y="28415"/>
                  </a:lnTo>
                  <a:lnTo>
                    <a:pt x="114588" y="0"/>
                  </a:lnTo>
                  <a:lnTo>
                    <a:pt x="29342" y="0"/>
                  </a:lnTo>
                  <a:lnTo>
                    <a:pt x="29342" y="28415"/>
                  </a:lnTo>
                  <a:lnTo>
                    <a:pt x="57758" y="28415"/>
                  </a:lnTo>
                  <a:lnTo>
                    <a:pt x="57758" y="56831"/>
                  </a:lnTo>
                  <a:lnTo>
                    <a:pt x="0" y="568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8881967" y="2651209"/>
              <a:ext cx="484913" cy="342898"/>
            </a:xfrm>
            <a:custGeom>
              <a:avLst/>
              <a:gdLst/>
              <a:ahLst/>
              <a:cxnLst/>
              <a:rect l="l" t="t" r="r" b="b"/>
              <a:pathLst>
                <a:path w="484913" h="342898" extrusionOk="0">
                  <a:moveTo>
                    <a:pt x="427157" y="162276"/>
                  </a:moveTo>
                  <a:lnTo>
                    <a:pt x="427157" y="86173"/>
                  </a:lnTo>
                  <a:lnTo>
                    <a:pt x="455572" y="86173"/>
                  </a:lnTo>
                  <a:lnTo>
                    <a:pt x="455572" y="0"/>
                  </a:lnTo>
                  <a:lnTo>
                    <a:pt x="370326" y="0"/>
                  </a:lnTo>
                  <a:lnTo>
                    <a:pt x="370326" y="86173"/>
                  </a:lnTo>
                  <a:lnTo>
                    <a:pt x="398742" y="86173"/>
                  </a:lnTo>
                  <a:lnTo>
                    <a:pt x="398742" y="188035"/>
                  </a:lnTo>
                  <a:cubicBezTo>
                    <a:pt x="387560" y="199463"/>
                    <a:pt x="376750" y="211385"/>
                    <a:pt x="366620" y="222504"/>
                  </a:cubicBezTo>
                  <a:cubicBezTo>
                    <a:pt x="332706" y="186368"/>
                    <a:pt x="295705" y="152702"/>
                    <a:pt x="256665" y="145721"/>
                  </a:cubicBezTo>
                  <a:lnTo>
                    <a:pt x="256665" y="86173"/>
                  </a:lnTo>
                  <a:lnTo>
                    <a:pt x="285080" y="86173"/>
                  </a:lnTo>
                  <a:lnTo>
                    <a:pt x="285080" y="0"/>
                  </a:lnTo>
                  <a:lnTo>
                    <a:pt x="199835" y="0"/>
                  </a:lnTo>
                  <a:lnTo>
                    <a:pt x="199835" y="86173"/>
                  </a:lnTo>
                  <a:lnTo>
                    <a:pt x="228250" y="86173"/>
                  </a:lnTo>
                  <a:lnTo>
                    <a:pt x="228250" y="145721"/>
                  </a:lnTo>
                  <a:cubicBezTo>
                    <a:pt x="189147" y="152640"/>
                    <a:pt x="152207" y="186306"/>
                    <a:pt x="118294" y="222504"/>
                  </a:cubicBezTo>
                  <a:cubicBezTo>
                    <a:pt x="108040" y="211262"/>
                    <a:pt x="97292" y="199402"/>
                    <a:pt x="86173" y="188035"/>
                  </a:cubicBezTo>
                  <a:lnTo>
                    <a:pt x="86173" y="86173"/>
                  </a:lnTo>
                  <a:lnTo>
                    <a:pt x="114588" y="86173"/>
                  </a:lnTo>
                  <a:lnTo>
                    <a:pt x="114588" y="0"/>
                  </a:lnTo>
                  <a:lnTo>
                    <a:pt x="29342" y="0"/>
                  </a:lnTo>
                  <a:lnTo>
                    <a:pt x="29342" y="86173"/>
                  </a:lnTo>
                  <a:lnTo>
                    <a:pt x="57758" y="86173"/>
                  </a:lnTo>
                  <a:lnTo>
                    <a:pt x="57758" y="162276"/>
                  </a:lnTo>
                  <a:cubicBezTo>
                    <a:pt x="43179" y="151095"/>
                    <a:pt x="29095" y="143930"/>
                    <a:pt x="15135" y="143930"/>
                  </a:cubicBezTo>
                  <a:lnTo>
                    <a:pt x="0" y="143930"/>
                  </a:lnTo>
                  <a:lnTo>
                    <a:pt x="0" y="172345"/>
                  </a:lnTo>
                  <a:lnTo>
                    <a:pt x="15135" y="172345"/>
                  </a:lnTo>
                  <a:cubicBezTo>
                    <a:pt x="19273" y="172345"/>
                    <a:pt x="24153" y="174260"/>
                    <a:pt x="29342" y="177225"/>
                  </a:cubicBezTo>
                  <a:lnTo>
                    <a:pt x="29342" y="309604"/>
                  </a:lnTo>
                  <a:cubicBezTo>
                    <a:pt x="24153" y="312507"/>
                    <a:pt x="19273" y="314484"/>
                    <a:pt x="15135" y="314484"/>
                  </a:cubicBezTo>
                  <a:lnTo>
                    <a:pt x="0" y="314484"/>
                  </a:lnTo>
                  <a:lnTo>
                    <a:pt x="0" y="342899"/>
                  </a:lnTo>
                  <a:lnTo>
                    <a:pt x="15135" y="342899"/>
                  </a:lnTo>
                  <a:cubicBezTo>
                    <a:pt x="51024" y="342899"/>
                    <a:pt x="91733" y="293543"/>
                    <a:pt x="118294" y="264386"/>
                  </a:cubicBezTo>
                  <a:cubicBezTo>
                    <a:pt x="156347" y="304909"/>
                    <a:pt x="198105" y="342899"/>
                    <a:pt x="242457" y="342899"/>
                  </a:cubicBezTo>
                  <a:cubicBezTo>
                    <a:pt x="286810" y="342899"/>
                    <a:pt x="328630" y="304909"/>
                    <a:pt x="366620" y="264386"/>
                  </a:cubicBezTo>
                  <a:cubicBezTo>
                    <a:pt x="393491" y="293852"/>
                    <a:pt x="434199" y="342899"/>
                    <a:pt x="469780" y="342899"/>
                  </a:cubicBezTo>
                  <a:lnTo>
                    <a:pt x="484914" y="342899"/>
                  </a:lnTo>
                  <a:lnTo>
                    <a:pt x="484914" y="314484"/>
                  </a:lnTo>
                  <a:lnTo>
                    <a:pt x="469780" y="314484"/>
                  </a:lnTo>
                  <a:cubicBezTo>
                    <a:pt x="465641" y="314484"/>
                    <a:pt x="460761" y="312569"/>
                    <a:pt x="455572" y="309604"/>
                  </a:cubicBezTo>
                  <a:lnTo>
                    <a:pt x="455572" y="177225"/>
                  </a:lnTo>
                  <a:cubicBezTo>
                    <a:pt x="460761" y="174322"/>
                    <a:pt x="465641" y="172345"/>
                    <a:pt x="469780" y="172345"/>
                  </a:cubicBezTo>
                  <a:lnTo>
                    <a:pt x="484914" y="172345"/>
                  </a:lnTo>
                  <a:lnTo>
                    <a:pt x="484914" y="143930"/>
                  </a:lnTo>
                  <a:lnTo>
                    <a:pt x="469780" y="143930"/>
                  </a:lnTo>
                  <a:cubicBezTo>
                    <a:pt x="455819" y="143930"/>
                    <a:pt x="441735" y="151034"/>
                    <a:pt x="427157" y="162276"/>
                  </a:cubicBezTo>
                  <a:lnTo>
                    <a:pt x="427157" y="162276"/>
                  </a:lnTo>
                  <a:close/>
                  <a:moveTo>
                    <a:pt x="57758" y="287180"/>
                  </a:moveTo>
                  <a:lnTo>
                    <a:pt x="57758" y="200205"/>
                  </a:lnTo>
                  <a:cubicBezTo>
                    <a:pt x="71162" y="213115"/>
                    <a:pt x="85555" y="228929"/>
                    <a:pt x="98960" y="243692"/>
                  </a:cubicBezTo>
                  <a:cubicBezTo>
                    <a:pt x="85802" y="258209"/>
                    <a:pt x="71286" y="274146"/>
                    <a:pt x="57758" y="287180"/>
                  </a:cubicBezTo>
                  <a:lnTo>
                    <a:pt x="57758" y="287180"/>
                  </a:lnTo>
                  <a:close/>
                  <a:moveTo>
                    <a:pt x="171419" y="277297"/>
                  </a:moveTo>
                  <a:cubicBezTo>
                    <a:pt x="159991" y="267042"/>
                    <a:pt x="148687" y="255553"/>
                    <a:pt x="137567" y="243692"/>
                  </a:cubicBezTo>
                  <a:cubicBezTo>
                    <a:pt x="148687" y="231832"/>
                    <a:pt x="159991" y="220404"/>
                    <a:pt x="171419" y="210088"/>
                  </a:cubicBezTo>
                  <a:lnTo>
                    <a:pt x="171419" y="277235"/>
                  </a:lnTo>
                  <a:close/>
                  <a:moveTo>
                    <a:pt x="228250" y="312692"/>
                  </a:moveTo>
                  <a:cubicBezTo>
                    <a:pt x="218922" y="310283"/>
                    <a:pt x="209409" y="305527"/>
                    <a:pt x="199835" y="299411"/>
                  </a:cubicBezTo>
                  <a:lnTo>
                    <a:pt x="199835" y="188035"/>
                  </a:lnTo>
                  <a:cubicBezTo>
                    <a:pt x="209409" y="181858"/>
                    <a:pt x="218922" y="177163"/>
                    <a:pt x="228250" y="174754"/>
                  </a:cubicBezTo>
                  <a:lnTo>
                    <a:pt x="228250" y="312754"/>
                  </a:lnTo>
                  <a:close/>
                  <a:moveTo>
                    <a:pt x="285080" y="299411"/>
                  </a:moveTo>
                  <a:cubicBezTo>
                    <a:pt x="275506" y="305588"/>
                    <a:pt x="265993" y="310283"/>
                    <a:pt x="256665" y="312692"/>
                  </a:cubicBezTo>
                  <a:lnTo>
                    <a:pt x="256665" y="174693"/>
                  </a:lnTo>
                  <a:cubicBezTo>
                    <a:pt x="265993" y="177102"/>
                    <a:pt x="275506" y="181858"/>
                    <a:pt x="285080" y="187974"/>
                  </a:cubicBezTo>
                  <a:lnTo>
                    <a:pt x="285080" y="299349"/>
                  </a:lnTo>
                  <a:close/>
                  <a:moveTo>
                    <a:pt x="313495" y="277297"/>
                  </a:moveTo>
                  <a:lnTo>
                    <a:pt x="313495" y="210150"/>
                  </a:lnTo>
                  <a:cubicBezTo>
                    <a:pt x="324924" y="220404"/>
                    <a:pt x="336228" y="231894"/>
                    <a:pt x="347347" y="243754"/>
                  </a:cubicBezTo>
                  <a:cubicBezTo>
                    <a:pt x="336228" y="255614"/>
                    <a:pt x="324924" y="267042"/>
                    <a:pt x="313495" y="277358"/>
                  </a:cubicBezTo>
                  <a:lnTo>
                    <a:pt x="313495" y="277358"/>
                  </a:lnTo>
                  <a:close/>
                  <a:moveTo>
                    <a:pt x="427157" y="287180"/>
                  </a:moveTo>
                  <a:cubicBezTo>
                    <a:pt x="413753" y="274270"/>
                    <a:pt x="399359" y="258456"/>
                    <a:pt x="385955" y="243692"/>
                  </a:cubicBezTo>
                  <a:cubicBezTo>
                    <a:pt x="399112" y="229176"/>
                    <a:pt x="413629" y="213239"/>
                    <a:pt x="427157" y="200205"/>
                  </a:cubicBezTo>
                  <a:lnTo>
                    <a:pt x="427157" y="2871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9053386" y="2509132"/>
              <a:ext cx="142076" cy="113661"/>
            </a:xfrm>
            <a:custGeom>
              <a:avLst/>
              <a:gdLst/>
              <a:ahLst/>
              <a:cxnLst/>
              <a:rect l="l" t="t" r="r" b="b"/>
              <a:pathLst>
                <a:path w="142076" h="113661" extrusionOk="0">
                  <a:moveTo>
                    <a:pt x="0" y="56831"/>
                  </a:moveTo>
                  <a:lnTo>
                    <a:pt x="0" y="85246"/>
                  </a:lnTo>
                  <a:lnTo>
                    <a:pt x="28416" y="85246"/>
                  </a:lnTo>
                  <a:lnTo>
                    <a:pt x="28416" y="113661"/>
                  </a:lnTo>
                  <a:lnTo>
                    <a:pt x="113662" y="113661"/>
                  </a:lnTo>
                  <a:lnTo>
                    <a:pt x="113662" y="85246"/>
                  </a:lnTo>
                  <a:lnTo>
                    <a:pt x="142077" y="85246"/>
                  </a:lnTo>
                  <a:lnTo>
                    <a:pt x="142077" y="56831"/>
                  </a:lnTo>
                  <a:lnTo>
                    <a:pt x="85246" y="56831"/>
                  </a:lnTo>
                  <a:lnTo>
                    <a:pt x="85246" y="28415"/>
                  </a:lnTo>
                  <a:lnTo>
                    <a:pt x="113662" y="28415"/>
                  </a:lnTo>
                  <a:lnTo>
                    <a:pt x="113662" y="0"/>
                  </a:lnTo>
                  <a:lnTo>
                    <a:pt x="28416" y="0"/>
                  </a:lnTo>
                  <a:lnTo>
                    <a:pt x="28416" y="28415"/>
                  </a:lnTo>
                  <a:lnTo>
                    <a:pt x="56831" y="28415"/>
                  </a:lnTo>
                  <a:lnTo>
                    <a:pt x="56831" y="56831"/>
                  </a:lnTo>
                  <a:lnTo>
                    <a:pt x="0" y="568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9223878" y="2509132"/>
              <a:ext cx="143002" cy="113661"/>
            </a:xfrm>
            <a:custGeom>
              <a:avLst/>
              <a:gdLst/>
              <a:ahLst/>
              <a:cxnLst/>
              <a:rect l="l" t="t" r="r" b="b"/>
              <a:pathLst>
                <a:path w="143002" h="113661" extrusionOk="0">
                  <a:moveTo>
                    <a:pt x="85246" y="28415"/>
                  </a:moveTo>
                  <a:lnTo>
                    <a:pt x="113661" y="28415"/>
                  </a:lnTo>
                  <a:lnTo>
                    <a:pt x="113661" y="0"/>
                  </a:lnTo>
                  <a:lnTo>
                    <a:pt x="28415" y="0"/>
                  </a:lnTo>
                  <a:lnTo>
                    <a:pt x="28415" y="28415"/>
                  </a:lnTo>
                  <a:lnTo>
                    <a:pt x="56830" y="28415"/>
                  </a:lnTo>
                  <a:lnTo>
                    <a:pt x="56830" y="56831"/>
                  </a:lnTo>
                  <a:lnTo>
                    <a:pt x="0" y="56831"/>
                  </a:lnTo>
                  <a:lnTo>
                    <a:pt x="0" y="85246"/>
                  </a:lnTo>
                  <a:lnTo>
                    <a:pt x="28415" y="85246"/>
                  </a:lnTo>
                  <a:lnTo>
                    <a:pt x="28415" y="113661"/>
                  </a:lnTo>
                  <a:lnTo>
                    <a:pt x="113661" y="113661"/>
                  </a:lnTo>
                  <a:lnTo>
                    <a:pt x="113661" y="85246"/>
                  </a:lnTo>
                  <a:lnTo>
                    <a:pt x="143003" y="85246"/>
                  </a:lnTo>
                  <a:lnTo>
                    <a:pt x="143003" y="56831"/>
                  </a:lnTo>
                  <a:lnTo>
                    <a:pt x="85246" y="56831"/>
                  </a:lnTo>
                  <a:lnTo>
                    <a:pt x="85246" y="284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5" name="Google Shape;775;p41"/>
          <p:cNvGrpSpPr/>
          <p:nvPr/>
        </p:nvGrpSpPr>
        <p:grpSpPr>
          <a:xfrm>
            <a:off x="7733751" y="2592025"/>
            <a:ext cx="543560" cy="543560"/>
            <a:chOff x="9830978" y="2711067"/>
            <a:chExt cx="484975" cy="484975"/>
          </a:xfrm>
        </p:grpSpPr>
        <p:sp>
          <p:nvSpPr>
            <p:cNvPr id="776" name="Google Shape;776;p41"/>
            <p:cNvSpPr/>
            <p:nvPr/>
          </p:nvSpPr>
          <p:spPr>
            <a:xfrm>
              <a:off x="10156766" y="2711067"/>
              <a:ext cx="159187" cy="158261"/>
            </a:xfrm>
            <a:custGeom>
              <a:avLst/>
              <a:gdLst/>
              <a:ahLst/>
              <a:cxnLst/>
              <a:rect l="l" t="t" r="r" b="b"/>
              <a:pathLst>
                <a:path w="159187" h="158261" extrusionOk="0">
                  <a:moveTo>
                    <a:pt x="159188" y="158261"/>
                  </a:moveTo>
                  <a:lnTo>
                    <a:pt x="159188" y="0"/>
                  </a:lnTo>
                  <a:lnTo>
                    <a:pt x="0" y="0"/>
                  </a:lnTo>
                  <a:cubicBezTo>
                    <a:pt x="74004" y="25636"/>
                    <a:pt x="133552" y="84196"/>
                    <a:pt x="159188" y="158261"/>
                  </a:cubicBezTo>
                  <a:lnTo>
                    <a:pt x="159188" y="1582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9830978" y="2711067"/>
              <a:ext cx="159187" cy="158261"/>
            </a:xfrm>
            <a:custGeom>
              <a:avLst/>
              <a:gdLst/>
              <a:ahLst/>
              <a:cxnLst/>
              <a:rect l="l" t="t" r="r" b="b"/>
              <a:pathLst>
                <a:path w="159187" h="158261" extrusionOk="0">
                  <a:moveTo>
                    <a:pt x="0" y="158261"/>
                  </a:moveTo>
                  <a:cubicBezTo>
                    <a:pt x="25636" y="84258"/>
                    <a:pt x="85123" y="25636"/>
                    <a:pt x="159188" y="0"/>
                  </a:cubicBezTo>
                  <a:lnTo>
                    <a:pt x="0" y="0"/>
                  </a:lnTo>
                  <a:lnTo>
                    <a:pt x="0" y="1582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9830978" y="3037781"/>
              <a:ext cx="159187" cy="158261"/>
            </a:xfrm>
            <a:custGeom>
              <a:avLst/>
              <a:gdLst/>
              <a:ahLst/>
              <a:cxnLst/>
              <a:rect l="l" t="t" r="r" b="b"/>
              <a:pathLst>
                <a:path w="159187" h="158261" extrusionOk="0">
                  <a:moveTo>
                    <a:pt x="0" y="158261"/>
                  </a:moveTo>
                  <a:lnTo>
                    <a:pt x="159188" y="158261"/>
                  </a:lnTo>
                  <a:cubicBezTo>
                    <a:pt x="85184" y="132625"/>
                    <a:pt x="25636" y="74065"/>
                    <a:pt x="0" y="0"/>
                  </a:cubicBezTo>
                  <a:lnTo>
                    <a:pt x="0" y="1582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10156766" y="3037781"/>
              <a:ext cx="159187" cy="158261"/>
            </a:xfrm>
            <a:custGeom>
              <a:avLst/>
              <a:gdLst/>
              <a:ahLst/>
              <a:cxnLst/>
              <a:rect l="l" t="t" r="r" b="b"/>
              <a:pathLst>
                <a:path w="159187" h="158261" extrusionOk="0">
                  <a:moveTo>
                    <a:pt x="0" y="158261"/>
                  </a:moveTo>
                  <a:lnTo>
                    <a:pt x="159188" y="158261"/>
                  </a:lnTo>
                  <a:lnTo>
                    <a:pt x="159188" y="0"/>
                  </a:lnTo>
                  <a:cubicBezTo>
                    <a:pt x="133552" y="74003"/>
                    <a:pt x="74065" y="132625"/>
                    <a:pt x="0" y="158261"/>
                  </a:cubicBezTo>
                  <a:lnTo>
                    <a:pt x="0" y="1582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9903190" y="3005907"/>
              <a:ext cx="99206" cy="119282"/>
            </a:xfrm>
            <a:custGeom>
              <a:avLst/>
              <a:gdLst/>
              <a:ahLst/>
              <a:cxnLst/>
              <a:rect l="l" t="t" r="r" b="b"/>
              <a:pathLst>
                <a:path w="99206" h="119282" extrusionOk="0">
                  <a:moveTo>
                    <a:pt x="99206" y="0"/>
                  </a:moveTo>
                  <a:lnTo>
                    <a:pt x="0" y="99207"/>
                  </a:lnTo>
                  <a:cubicBezTo>
                    <a:pt x="6301" y="106310"/>
                    <a:pt x="12972" y="113044"/>
                    <a:pt x="20076" y="119283"/>
                  </a:cubicBezTo>
                  <a:lnTo>
                    <a:pt x="99206" y="40152"/>
                  </a:lnTo>
                  <a:lnTo>
                    <a:pt x="99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9945752" y="3086272"/>
              <a:ext cx="56644" cy="84504"/>
            </a:xfrm>
            <a:custGeom>
              <a:avLst/>
              <a:gdLst/>
              <a:ahLst/>
              <a:cxnLst/>
              <a:rect l="l" t="t" r="r" b="b"/>
              <a:pathLst>
                <a:path w="56644" h="84504" extrusionOk="0">
                  <a:moveTo>
                    <a:pt x="56645" y="0"/>
                  </a:moveTo>
                  <a:lnTo>
                    <a:pt x="0" y="56645"/>
                  </a:lnTo>
                  <a:cubicBezTo>
                    <a:pt x="17296" y="68444"/>
                    <a:pt x="36384" y="77833"/>
                    <a:pt x="56645" y="84505"/>
                  </a:cubicBezTo>
                  <a:lnTo>
                    <a:pt x="56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10204331" y="2808667"/>
              <a:ext cx="73755" cy="44476"/>
            </a:xfrm>
            <a:custGeom>
              <a:avLst/>
              <a:gdLst/>
              <a:ahLst/>
              <a:cxnLst/>
              <a:rect l="l" t="t" r="r" b="b"/>
              <a:pathLst>
                <a:path w="73755" h="44476" extrusionOk="0">
                  <a:moveTo>
                    <a:pt x="0" y="44476"/>
                  </a:moveTo>
                  <a:lnTo>
                    <a:pt x="73756" y="44476"/>
                  </a:lnTo>
                  <a:cubicBezTo>
                    <a:pt x="65973" y="28539"/>
                    <a:pt x="55657" y="13590"/>
                    <a:pt x="44476" y="0"/>
                  </a:cubicBezTo>
                  <a:lnTo>
                    <a:pt x="0" y="444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9849386" y="2881559"/>
              <a:ext cx="448221" cy="299534"/>
            </a:xfrm>
            <a:custGeom>
              <a:avLst/>
              <a:gdLst/>
              <a:ahLst/>
              <a:cxnLst/>
              <a:rect l="l" t="t" r="r" b="b"/>
              <a:pathLst>
                <a:path w="448221" h="299534" extrusionOk="0">
                  <a:moveTo>
                    <a:pt x="7351" y="0"/>
                  </a:moveTo>
                  <a:cubicBezTo>
                    <a:pt x="4325" y="9204"/>
                    <a:pt x="1853" y="18717"/>
                    <a:pt x="0" y="28415"/>
                  </a:cubicBezTo>
                  <a:lnTo>
                    <a:pt x="181488" y="28415"/>
                  </a:lnTo>
                  <a:lnTo>
                    <a:pt x="181488" y="296137"/>
                  </a:lnTo>
                  <a:cubicBezTo>
                    <a:pt x="190753" y="297929"/>
                    <a:pt x="200267" y="298979"/>
                    <a:pt x="209904" y="299535"/>
                  </a:cubicBezTo>
                  <a:lnTo>
                    <a:pt x="209904" y="143992"/>
                  </a:lnTo>
                  <a:lnTo>
                    <a:pt x="238319" y="143992"/>
                  </a:lnTo>
                  <a:lnTo>
                    <a:pt x="238319" y="299535"/>
                  </a:lnTo>
                  <a:cubicBezTo>
                    <a:pt x="247955" y="298917"/>
                    <a:pt x="257468" y="297867"/>
                    <a:pt x="266734" y="296137"/>
                  </a:cubicBezTo>
                  <a:lnTo>
                    <a:pt x="266734" y="28415"/>
                  </a:lnTo>
                  <a:lnTo>
                    <a:pt x="448221" y="28415"/>
                  </a:lnTo>
                  <a:cubicBezTo>
                    <a:pt x="446368" y="18717"/>
                    <a:pt x="443898" y="9266"/>
                    <a:pt x="440871" y="0"/>
                  </a:cubicBezTo>
                  <a:lnTo>
                    <a:pt x="7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10144473" y="3005907"/>
              <a:ext cx="99206" cy="119282"/>
            </a:xfrm>
            <a:custGeom>
              <a:avLst/>
              <a:gdLst/>
              <a:ahLst/>
              <a:cxnLst/>
              <a:rect l="l" t="t" r="r" b="b"/>
              <a:pathLst>
                <a:path w="99206" h="119282" extrusionOk="0">
                  <a:moveTo>
                    <a:pt x="99207" y="99207"/>
                  </a:moveTo>
                  <a:lnTo>
                    <a:pt x="0" y="0"/>
                  </a:lnTo>
                  <a:lnTo>
                    <a:pt x="0" y="40152"/>
                  </a:lnTo>
                  <a:lnTo>
                    <a:pt x="79131" y="119283"/>
                  </a:lnTo>
                  <a:cubicBezTo>
                    <a:pt x="86235" y="112982"/>
                    <a:pt x="92968" y="106310"/>
                    <a:pt x="99207" y="99207"/>
                  </a:cubicBezTo>
                  <a:lnTo>
                    <a:pt x="99207" y="99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10144473" y="3086211"/>
              <a:ext cx="56645" cy="84504"/>
            </a:xfrm>
            <a:custGeom>
              <a:avLst/>
              <a:gdLst/>
              <a:ahLst/>
              <a:cxnLst/>
              <a:rect l="l" t="t" r="r" b="b"/>
              <a:pathLst>
                <a:path w="56645" h="84504" extrusionOk="0">
                  <a:moveTo>
                    <a:pt x="0" y="84505"/>
                  </a:moveTo>
                  <a:cubicBezTo>
                    <a:pt x="20262" y="77833"/>
                    <a:pt x="39349" y="68444"/>
                    <a:pt x="56646" y="56645"/>
                  </a:cubicBezTo>
                  <a:lnTo>
                    <a:pt x="0" y="0"/>
                  </a:lnTo>
                  <a:lnTo>
                    <a:pt x="0" y="845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10044587" y="2796745"/>
              <a:ext cx="56830" cy="56830"/>
            </a:xfrm>
            <a:custGeom>
              <a:avLst/>
              <a:gdLst/>
              <a:ahLst/>
              <a:cxnLst/>
              <a:rect l="l" t="t" r="r" b="b"/>
              <a:pathLst>
                <a:path w="56830" h="56830" extrusionOk="0">
                  <a:moveTo>
                    <a:pt x="28415" y="56831"/>
                  </a:moveTo>
                  <a:cubicBezTo>
                    <a:pt x="43117" y="56831"/>
                    <a:pt x="56830" y="43117"/>
                    <a:pt x="56830" y="28415"/>
                  </a:cubicBezTo>
                  <a:cubicBezTo>
                    <a:pt x="56830" y="12725"/>
                    <a:pt x="44106" y="0"/>
                    <a:pt x="28415" y="0"/>
                  </a:cubicBezTo>
                  <a:cubicBezTo>
                    <a:pt x="12725" y="0"/>
                    <a:pt x="0" y="12725"/>
                    <a:pt x="0" y="28415"/>
                  </a:cubicBezTo>
                  <a:cubicBezTo>
                    <a:pt x="0" y="43117"/>
                    <a:pt x="13713" y="56831"/>
                    <a:pt x="28415" y="56831"/>
                  </a:cubicBezTo>
                  <a:lnTo>
                    <a:pt x="28415" y="568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9845124" y="2938389"/>
              <a:ext cx="157272" cy="143806"/>
            </a:xfrm>
            <a:custGeom>
              <a:avLst/>
              <a:gdLst/>
              <a:ahLst/>
              <a:cxnLst/>
              <a:rect l="l" t="t" r="r" b="b"/>
              <a:pathLst>
                <a:path w="157272" h="143806" extrusionOk="0">
                  <a:moveTo>
                    <a:pt x="157272" y="0"/>
                  </a:moveTo>
                  <a:lnTo>
                    <a:pt x="741" y="0"/>
                  </a:lnTo>
                  <a:cubicBezTo>
                    <a:pt x="432" y="4695"/>
                    <a:pt x="0" y="11304"/>
                    <a:pt x="0" y="16123"/>
                  </a:cubicBezTo>
                  <a:cubicBezTo>
                    <a:pt x="0" y="63440"/>
                    <a:pt x="15505" y="107361"/>
                    <a:pt x="40338" y="143806"/>
                  </a:cubicBezTo>
                  <a:lnTo>
                    <a:pt x="157272" y="26871"/>
                  </a:lnTo>
                  <a:lnTo>
                    <a:pt x="157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9962924" y="2725707"/>
              <a:ext cx="220157" cy="84195"/>
            </a:xfrm>
            <a:custGeom>
              <a:avLst/>
              <a:gdLst/>
              <a:ahLst/>
              <a:cxnLst/>
              <a:rect l="l" t="t" r="r" b="b"/>
              <a:pathLst>
                <a:path w="220157" h="84195" extrusionOk="0">
                  <a:moveTo>
                    <a:pt x="0" y="28601"/>
                  </a:moveTo>
                  <a:lnTo>
                    <a:pt x="55595" y="84196"/>
                  </a:lnTo>
                  <a:cubicBezTo>
                    <a:pt x="62329" y="60290"/>
                    <a:pt x="84073" y="42685"/>
                    <a:pt x="110079" y="42685"/>
                  </a:cubicBezTo>
                  <a:cubicBezTo>
                    <a:pt x="136085" y="42685"/>
                    <a:pt x="157829" y="60352"/>
                    <a:pt x="164562" y="84196"/>
                  </a:cubicBezTo>
                  <a:lnTo>
                    <a:pt x="220157" y="28601"/>
                  </a:lnTo>
                  <a:cubicBezTo>
                    <a:pt x="187542" y="10440"/>
                    <a:pt x="149984" y="0"/>
                    <a:pt x="110079" y="0"/>
                  </a:cubicBezTo>
                  <a:cubicBezTo>
                    <a:pt x="70174" y="0"/>
                    <a:pt x="32678" y="10440"/>
                    <a:pt x="0" y="28601"/>
                  </a:cubicBezTo>
                  <a:lnTo>
                    <a:pt x="0" y="286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10144473" y="2938389"/>
              <a:ext cx="157273" cy="143806"/>
            </a:xfrm>
            <a:custGeom>
              <a:avLst/>
              <a:gdLst/>
              <a:ahLst/>
              <a:cxnLst/>
              <a:rect l="l" t="t" r="r" b="b"/>
              <a:pathLst>
                <a:path w="157273" h="143806" extrusionOk="0">
                  <a:moveTo>
                    <a:pt x="157273" y="16123"/>
                  </a:moveTo>
                  <a:cubicBezTo>
                    <a:pt x="157273" y="11304"/>
                    <a:pt x="156840" y="4757"/>
                    <a:pt x="156532" y="0"/>
                  </a:cubicBezTo>
                  <a:lnTo>
                    <a:pt x="0" y="0"/>
                  </a:lnTo>
                  <a:lnTo>
                    <a:pt x="0" y="26871"/>
                  </a:lnTo>
                  <a:lnTo>
                    <a:pt x="116936" y="143806"/>
                  </a:lnTo>
                  <a:cubicBezTo>
                    <a:pt x="141768" y="107361"/>
                    <a:pt x="157273" y="63440"/>
                    <a:pt x="157273" y="16123"/>
                  </a:cubicBezTo>
                  <a:lnTo>
                    <a:pt x="157273" y="161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9916656" y="2769689"/>
              <a:ext cx="105384" cy="83454"/>
            </a:xfrm>
            <a:custGeom>
              <a:avLst/>
              <a:gdLst/>
              <a:ahLst/>
              <a:cxnLst/>
              <a:rect l="l" t="t" r="r" b="b"/>
              <a:pathLst>
                <a:path w="105384" h="83454" extrusionOk="0">
                  <a:moveTo>
                    <a:pt x="105384" y="83455"/>
                  </a:moveTo>
                  <a:lnTo>
                    <a:pt x="21930" y="0"/>
                  </a:lnTo>
                  <a:cubicBezTo>
                    <a:pt x="14270" y="5683"/>
                    <a:pt x="6918" y="11737"/>
                    <a:pt x="0" y="18285"/>
                  </a:cubicBezTo>
                  <a:lnTo>
                    <a:pt x="65170" y="83455"/>
                  </a:lnTo>
                  <a:lnTo>
                    <a:pt x="105322" y="83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10123903" y="2769689"/>
              <a:ext cx="105383" cy="83454"/>
            </a:xfrm>
            <a:custGeom>
              <a:avLst/>
              <a:gdLst/>
              <a:ahLst/>
              <a:cxnLst/>
              <a:rect l="l" t="t" r="r" b="b"/>
              <a:pathLst>
                <a:path w="105383" h="83454" extrusionOk="0">
                  <a:moveTo>
                    <a:pt x="62" y="83455"/>
                  </a:moveTo>
                  <a:lnTo>
                    <a:pt x="40214" y="83455"/>
                  </a:lnTo>
                  <a:lnTo>
                    <a:pt x="105383" y="18285"/>
                  </a:lnTo>
                  <a:cubicBezTo>
                    <a:pt x="98465" y="11737"/>
                    <a:pt x="91176" y="5683"/>
                    <a:pt x="83455" y="0"/>
                  </a:cubicBezTo>
                  <a:lnTo>
                    <a:pt x="0" y="83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9868906" y="2808667"/>
              <a:ext cx="72768" cy="44476"/>
            </a:xfrm>
            <a:custGeom>
              <a:avLst/>
              <a:gdLst/>
              <a:ahLst/>
              <a:cxnLst/>
              <a:rect l="l" t="t" r="r" b="b"/>
              <a:pathLst>
                <a:path w="72768" h="44476" extrusionOk="0">
                  <a:moveTo>
                    <a:pt x="0" y="44476"/>
                  </a:moveTo>
                  <a:lnTo>
                    <a:pt x="72768" y="44476"/>
                  </a:lnTo>
                  <a:lnTo>
                    <a:pt x="28292" y="0"/>
                  </a:lnTo>
                  <a:cubicBezTo>
                    <a:pt x="17173" y="13590"/>
                    <a:pt x="7783" y="28539"/>
                    <a:pt x="0" y="44476"/>
                  </a:cubicBezTo>
                  <a:lnTo>
                    <a:pt x="0" y="444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3" name="Google Shape;793;p41"/>
          <p:cNvGrpSpPr/>
          <p:nvPr/>
        </p:nvGrpSpPr>
        <p:grpSpPr>
          <a:xfrm>
            <a:off x="889324" y="3567346"/>
            <a:ext cx="497242" cy="543560"/>
            <a:chOff x="503520" y="3714746"/>
            <a:chExt cx="443649" cy="484975"/>
          </a:xfrm>
        </p:grpSpPr>
        <p:sp>
          <p:nvSpPr>
            <p:cNvPr id="794" name="Google Shape;794;p41"/>
            <p:cNvSpPr/>
            <p:nvPr/>
          </p:nvSpPr>
          <p:spPr>
            <a:xfrm>
              <a:off x="805551" y="3958454"/>
              <a:ext cx="141618" cy="241267"/>
            </a:xfrm>
            <a:custGeom>
              <a:avLst/>
              <a:gdLst/>
              <a:ahLst/>
              <a:cxnLst/>
              <a:rect l="l" t="t" r="r" b="b"/>
              <a:pathLst>
                <a:path w="141618" h="241267" extrusionOk="0">
                  <a:moveTo>
                    <a:pt x="83614" y="32476"/>
                  </a:moveTo>
                  <a:cubicBezTo>
                    <a:pt x="67677" y="4864"/>
                    <a:pt x="39015" y="-7367"/>
                    <a:pt x="18321" y="4555"/>
                  </a:cubicBezTo>
                  <a:cubicBezTo>
                    <a:pt x="-4782" y="17898"/>
                    <a:pt x="-4164" y="50885"/>
                    <a:pt x="9796" y="75099"/>
                  </a:cubicBezTo>
                  <a:cubicBezTo>
                    <a:pt x="22336" y="96843"/>
                    <a:pt x="45624" y="111792"/>
                    <a:pt x="66318" y="106603"/>
                  </a:cubicBezTo>
                  <a:lnTo>
                    <a:pt x="79723" y="115437"/>
                  </a:lnTo>
                  <a:cubicBezTo>
                    <a:pt x="94672" y="125320"/>
                    <a:pt x="101590" y="144532"/>
                    <a:pt x="96957" y="161828"/>
                  </a:cubicBezTo>
                  <a:cubicBezTo>
                    <a:pt x="89174" y="190985"/>
                    <a:pt x="100787" y="224033"/>
                    <a:pt x="126917" y="241267"/>
                  </a:cubicBezTo>
                  <a:lnTo>
                    <a:pt x="141619" y="216929"/>
                  </a:lnTo>
                  <a:cubicBezTo>
                    <a:pt x="126670" y="207045"/>
                    <a:pt x="119751" y="186475"/>
                    <a:pt x="124384" y="169179"/>
                  </a:cubicBezTo>
                  <a:cubicBezTo>
                    <a:pt x="132168" y="140022"/>
                    <a:pt x="120554" y="108333"/>
                    <a:pt x="95351" y="91716"/>
                  </a:cubicBezTo>
                  <a:lnTo>
                    <a:pt x="88927" y="87516"/>
                  </a:lnTo>
                  <a:cubicBezTo>
                    <a:pt x="96092" y="72567"/>
                    <a:pt x="94733" y="51811"/>
                    <a:pt x="83614" y="32476"/>
                  </a:cubicBezTo>
                  <a:lnTo>
                    <a:pt x="83614" y="324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503520" y="3958263"/>
              <a:ext cx="142653" cy="241458"/>
            </a:xfrm>
            <a:custGeom>
              <a:avLst/>
              <a:gdLst/>
              <a:ahLst/>
              <a:cxnLst/>
              <a:rect l="l" t="t" r="r" b="b"/>
              <a:pathLst>
                <a:path w="142653" h="241458" extrusionOk="0">
                  <a:moveTo>
                    <a:pt x="45712" y="161957"/>
                  </a:moveTo>
                  <a:cubicBezTo>
                    <a:pt x="41079" y="144661"/>
                    <a:pt x="47997" y="125450"/>
                    <a:pt x="62946" y="115566"/>
                  </a:cubicBezTo>
                  <a:lnTo>
                    <a:pt x="76351" y="106733"/>
                  </a:lnTo>
                  <a:cubicBezTo>
                    <a:pt x="96921" y="111922"/>
                    <a:pt x="120209" y="97158"/>
                    <a:pt x="132811" y="75229"/>
                  </a:cubicBezTo>
                  <a:cubicBezTo>
                    <a:pt x="146771" y="51076"/>
                    <a:pt x="147513" y="18089"/>
                    <a:pt x="124348" y="4685"/>
                  </a:cubicBezTo>
                  <a:cubicBezTo>
                    <a:pt x="101307" y="-8658"/>
                    <a:pt x="73015" y="8329"/>
                    <a:pt x="58993" y="32606"/>
                  </a:cubicBezTo>
                  <a:cubicBezTo>
                    <a:pt x="47874" y="51879"/>
                    <a:pt x="46515" y="72696"/>
                    <a:pt x="53680" y="87645"/>
                  </a:cubicBezTo>
                  <a:lnTo>
                    <a:pt x="47256" y="91846"/>
                  </a:lnTo>
                  <a:cubicBezTo>
                    <a:pt x="22115" y="108462"/>
                    <a:pt x="10440" y="140152"/>
                    <a:pt x="18223" y="169308"/>
                  </a:cubicBezTo>
                  <a:cubicBezTo>
                    <a:pt x="22856" y="186605"/>
                    <a:pt x="15937" y="207792"/>
                    <a:pt x="0" y="218356"/>
                  </a:cubicBezTo>
                  <a:lnTo>
                    <a:pt x="16617" y="241458"/>
                  </a:lnTo>
                  <a:cubicBezTo>
                    <a:pt x="41758" y="224842"/>
                    <a:pt x="53433" y="191176"/>
                    <a:pt x="45650" y="162019"/>
                  </a:cubicBezTo>
                  <a:lnTo>
                    <a:pt x="45650" y="1620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684019" y="3800918"/>
              <a:ext cx="85246" cy="85245"/>
            </a:xfrm>
            <a:custGeom>
              <a:avLst/>
              <a:gdLst/>
              <a:ahLst/>
              <a:cxnLst/>
              <a:rect l="l" t="t" r="r" b="b"/>
              <a:pathLst>
                <a:path w="85246" h="85245" extrusionOk="0">
                  <a:moveTo>
                    <a:pt x="85246" y="42623"/>
                  </a:moveTo>
                  <a:cubicBezTo>
                    <a:pt x="85246" y="19150"/>
                    <a:pt x="66097" y="0"/>
                    <a:pt x="42623" y="0"/>
                  </a:cubicBezTo>
                  <a:cubicBezTo>
                    <a:pt x="19149" y="0"/>
                    <a:pt x="0" y="19150"/>
                    <a:pt x="0" y="42623"/>
                  </a:cubicBezTo>
                  <a:cubicBezTo>
                    <a:pt x="0" y="66097"/>
                    <a:pt x="19088" y="85246"/>
                    <a:pt x="42623" y="85246"/>
                  </a:cubicBezTo>
                  <a:cubicBezTo>
                    <a:pt x="66158" y="85246"/>
                    <a:pt x="85246" y="66097"/>
                    <a:pt x="85246" y="42623"/>
                  </a:cubicBezTo>
                  <a:lnTo>
                    <a:pt x="85246" y="42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598773" y="3714746"/>
              <a:ext cx="255614" cy="236465"/>
            </a:xfrm>
            <a:custGeom>
              <a:avLst/>
              <a:gdLst/>
              <a:ahLst/>
              <a:cxnLst/>
              <a:rect l="l" t="t" r="r" b="b"/>
              <a:pathLst>
                <a:path w="255614" h="236465" extrusionOk="0">
                  <a:moveTo>
                    <a:pt x="127869" y="0"/>
                  </a:moveTo>
                  <a:cubicBezTo>
                    <a:pt x="57387" y="0"/>
                    <a:pt x="0" y="58313"/>
                    <a:pt x="0" y="128796"/>
                  </a:cubicBezTo>
                  <a:cubicBezTo>
                    <a:pt x="0" y="173457"/>
                    <a:pt x="22979" y="213486"/>
                    <a:pt x="58931" y="236465"/>
                  </a:cubicBezTo>
                  <a:cubicBezTo>
                    <a:pt x="63008" y="215833"/>
                    <a:pt x="73200" y="198475"/>
                    <a:pt x="87099" y="186800"/>
                  </a:cubicBezTo>
                  <a:cubicBezTo>
                    <a:pt x="68815" y="173951"/>
                    <a:pt x="56769" y="152763"/>
                    <a:pt x="56769" y="128734"/>
                  </a:cubicBezTo>
                  <a:cubicBezTo>
                    <a:pt x="56769" y="89570"/>
                    <a:pt x="88644" y="57696"/>
                    <a:pt x="127807" y="57696"/>
                  </a:cubicBezTo>
                  <a:cubicBezTo>
                    <a:pt x="166971" y="57696"/>
                    <a:pt x="198846" y="89570"/>
                    <a:pt x="198846" y="128734"/>
                  </a:cubicBezTo>
                  <a:cubicBezTo>
                    <a:pt x="198846" y="152763"/>
                    <a:pt x="186800" y="173890"/>
                    <a:pt x="168515" y="186800"/>
                  </a:cubicBezTo>
                  <a:cubicBezTo>
                    <a:pt x="182414" y="198475"/>
                    <a:pt x="192668" y="215771"/>
                    <a:pt x="196684" y="236465"/>
                  </a:cubicBezTo>
                  <a:cubicBezTo>
                    <a:pt x="232635" y="213486"/>
                    <a:pt x="255615" y="173457"/>
                    <a:pt x="255615" y="128796"/>
                  </a:cubicBezTo>
                  <a:cubicBezTo>
                    <a:pt x="255615" y="58313"/>
                    <a:pt x="198228" y="0"/>
                    <a:pt x="127745" y="0"/>
                  </a:cubicBezTo>
                  <a:lnTo>
                    <a:pt x="1277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684019" y="3914580"/>
              <a:ext cx="85246" cy="285079"/>
            </a:xfrm>
            <a:custGeom>
              <a:avLst/>
              <a:gdLst/>
              <a:ahLst/>
              <a:cxnLst/>
              <a:rect l="l" t="t" r="r" b="b"/>
              <a:pathLst>
                <a:path w="85246" h="285079" extrusionOk="0">
                  <a:moveTo>
                    <a:pt x="85246" y="56831"/>
                  </a:moveTo>
                  <a:cubicBezTo>
                    <a:pt x="85246" y="24956"/>
                    <a:pt x="66529" y="0"/>
                    <a:pt x="42623" y="0"/>
                  </a:cubicBezTo>
                  <a:cubicBezTo>
                    <a:pt x="18717" y="0"/>
                    <a:pt x="0" y="24956"/>
                    <a:pt x="0" y="56831"/>
                  </a:cubicBezTo>
                  <a:cubicBezTo>
                    <a:pt x="0" y="76968"/>
                    <a:pt x="7536" y="94327"/>
                    <a:pt x="19088" y="104395"/>
                  </a:cubicBezTo>
                  <a:cubicBezTo>
                    <a:pt x="11613" y="115391"/>
                    <a:pt x="7104" y="128240"/>
                    <a:pt x="7104" y="142077"/>
                  </a:cubicBezTo>
                  <a:cubicBezTo>
                    <a:pt x="7104" y="163512"/>
                    <a:pt x="16926" y="184144"/>
                    <a:pt x="34098" y="196993"/>
                  </a:cubicBezTo>
                  <a:cubicBezTo>
                    <a:pt x="44044" y="204467"/>
                    <a:pt x="49727" y="215833"/>
                    <a:pt x="49727" y="228249"/>
                  </a:cubicBezTo>
                  <a:cubicBezTo>
                    <a:pt x="49727" y="240666"/>
                    <a:pt x="44044" y="254873"/>
                    <a:pt x="34098" y="262348"/>
                  </a:cubicBezTo>
                  <a:lnTo>
                    <a:pt x="51148" y="285080"/>
                  </a:lnTo>
                  <a:cubicBezTo>
                    <a:pt x="68320" y="272231"/>
                    <a:pt x="78142" y="249684"/>
                    <a:pt x="78142" y="228249"/>
                  </a:cubicBezTo>
                  <a:cubicBezTo>
                    <a:pt x="78142" y="206814"/>
                    <a:pt x="68320" y="186182"/>
                    <a:pt x="51148" y="173334"/>
                  </a:cubicBezTo>
                  <a:cubicBezTo>
                    <a:pt x="41202" y="165859"/>
                    <a:pt x="35519" y="154493"/>
                    <a:pt x="35519" y="142077"/>
                  </a:cubicBezTo>
                  <a:cubicBezTo>
                    <a:pt x="35519" y="130649"/>
                    <a:pt x="40523" y="120271"/>
                    <a:pt x="49047" y="112797"/>
                  </a:cubicBezTo>
                  <a:cubicBezTo>
                    <a:pt x="69803" y="108781"/>
                    <a:pt x="85246" y="85740"/>
                    <a:pt x="85246" y="56831"/>
                  </a:cubicBezTo>
                  <a:lnTo>
                    <a:pt x="85246" y="568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41"/>
          <p:cNvGrpSpPr/>
          <p:nvPr/>
        </p:nvGrpSpPr>
        <p:grpSpPr>
          <a:xfrm>
            <a:off x="2234475" y="3567380"/>
            <a:ext cx="543490" cy="543492"/>
            <a:chOff x="2358856" y="3310815"/>
            <a:chExt cx="484913" cy="484914"/>
          </a:xfrm>
        </p:grpSpPr>
        <p:sp>
          <p:nvSpPr>
            <p:cNvPr id="800" name="Google Shape;800;p41"/>
            <p:cNvSpPr/>
            <p:nvPr/>
          </p:nvSpPr>
          <p:spPr>
            <a:xfrm>
              <a:off x="2416119" y="3310815"/>
              <a:ext cx="142076" cy="143003"/>
            </a:xfrm>
            <a:custGeom>
              <a:avLst/>
              <a:gdLst/>
              <a:ahLst/>
              <a:cxnLst/>
              <a:rect l="l" t="t" r="r" b="b"/>
              <a:pathLst>
                <a:path w="142076" h="143003" extrusionOk="0">
                  <a:moveTo>
                    <a:pt x="71038" y="143003"/>
                  </a:moveTo>
                  <a:cubicBezTo>
                    <a:pt x="110202" y="143003"/>
                    <a:pt x="142077" y="111129"/>
                    <a:pt x="142077" y="71965"/>
                  </a:cubicBezTo>
                  <a:cubicBezTo>
                    <a:pt x="142077" y="32801"/>
                    <a:pt x="110202" y="0"/>
                    <a:pt x="71038" y="0"/>
                  </a:cubicBezTo>
                  <a:cubicBezTo>
                    <a:pt x="31875" y="0"/>
                    <a:pt x="0" y="32801"/>
                    <a:pt x="0" y="71965"/>
                  </a:cubicBezTo>
                  <a:cubicBezTo>
                    <a:pt x="0" y="111129"/>
                    <a:pt x="31875" y="143003"/>
                    <a:pt x="71038" y="143003"/>
                  </a:cubicBezTo>
                  <a:lnTo>
                    <a:pt x="71038" y="143003"/>
                  </a:lnTo>
                  <a:close/>
                  <a:moveTo>
                    <a:pt x="57325" y="57757"/>
                  </a:moveTo>
                  <a:lnTo>
                    <a:pt x="85740" y="57757"/>
                  </a:lnTo>
                  <a:lnTo>
                    <a:pt x="85740" y="86172"/>
                  </a:lnTo>
                  <a:lnTo>
                    <a:pt x="57325" y="86172"/>
                  </a:lnTo>
                  <a:lnTo>
                    <a:pt x="57325" y="577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2643442" y="3310815"/>
              <a:ext cx="142076" cy="143003"/>
            </a:xfrm>
            <a:custGeom>
              <a:avLst/>
              <a:gdLst/>
              <a:ahLst/>
              <a:cxnLst/>
              <a:rect l="l" t="t" r="r" b="b"/>
              <a:pathLst>
                <a:path w="142076" h="143003" extrusionOk="0">
                  <a:moveTo>
                    <a:pt x="71038" y="143003"/>
                  </a:moveTo>
                  <a:cubicBezTo>
                    <a:pt x="110202" y="143003"/>
                    <a:pt x="142077" y="111129"/>
                    <a:pt x="142077" y="71965"/>
                  </a:cubicBezTo>
                  <a:cubicBezTo>
                    <a:pt x="142077" y="32801"/>
                    <a:pt x="110202" y="0"/>
                    <a:pt x="71038" y="0"/>
                  </a:cubicBezTo>
                  <a:cubicBezTo>
                    <a:pt x="31875" y="0"/>
                    <a:pt x="0" y="32801"/>
                    <a:pt x="0" y="71965"/>
                  </a:cubicBezTo>
                  <a:cubicBezTo>
                    <a:pt x="0" y="111129"/>
                    <a:pt x="31875" y="143003"/>
                    <a:pt x="71038" y="143003"/>
                  </a:cubicBezTo>
                  <a:lnTo>
                    <a:pt x="71038" y="143003"/>
                  </a:lnTo>
                  <a:close/>
                  <a:moveTo>
                    <a:pt x="57325" y="57757"/>
                  </a:moveTo>
                  <a:lnTo>
                    <a:pt x="85740" y="57757"/>
                  </a:lnTo>
                  <a:lnTo>
                    <a:pt x="85740" y="86172"/>
                  </a:lnTo>
                  <a:lnTo>
                    <a:pt x="57325" y="86172"/>
                  </a:lnTo>
                  <a:lnTo>
                    <a:pt x="57325" y="577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2416119" y="3652726"/>
              <a:ext cx="142076" cy="143003"/>
            </a:xfrm>
            <a:custGeom>
              <a:avLst/>
              <a:gdLst/>
              <a:ahLst/>
              <a:cxnLst/>
              <a:rect l="l" t="t" r="r" b="b"/>
              <a:pathLst>
                <a:path w="142076" h="143003" extrusionOk="0">
                  <a:moveTo>
                    <a:pt x="71038" y="143003"/>
                  </a:moveTo>
                  <a:cubicBezTo>
                    <a:pt x="110202" y="143003"/>
                    <a:pt x="142077" y="110202"/>
                    <a:pt x="142077" y="71038"/>
                  </a:cubicBezTo>
                  <a:cubicBezTo>
                    <a:pt x="142077" y="31875"/>
                    <a:pt x="110202" y="0"/>
                    <a:pt x="71038" y="0"/>
                  </a:cubicBezTo>
                  <a:cubicBezTo>
                    <a:pt x="31875" y="0"/>
                    <a:pt x="0" y="31875"/>
                    <a:pt x="0" y="71038"/>
                  </a:cubicBezTo>
                  <a:cubicBezTo>
                    <a:pt x="0" y="110202"/>
                    <a:pt x="31875" y="143003"/>
                    <a:pt x="71038" y="143003"/>
                  </a:cubicBezTo>
                  <a:lnTo>
                    <a:pt x="71038" y="143003"/>
                  </a:lnTo>
                  <a:close/>
                  <a:moveTo>
                    <a:pt x="57325" y="56831"/>
                  </a:moveTo>
                  <a:lnTo>
                    <a:pt x="85740" y="56831"/>
                  </a:lnTo>
                  <a:lnTo>
                    <a:pt x="85740" y="85246"/>
                  </a:lnTo>
                  <a:lnTo>
                    <a:pt x="57325" y="85246"/>
                  </a:lnTo>
                  <a:lnTo>
                    <a:pt x="57325" y="568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2643442" y="3652726"/>
              <a:ext cx="142076" cy="143003"/>
            </a:xfrm>
            <a:custGeom>
              <a:avLst/>
              <a:gdLst/>
              <a:ahLst/>
              <a:cxnLst/>
              <a:rect l="l" t="t" r="r" b="b"/>
              <a:pathLst>
                <a:path w="142076" h="143003" extrusionOk="0">
                  <a:moveTo>
                    <a:pt x="142077" y="71038"/>
                  </a:moveTo>
                  <a:cubicBezTo>
                    <a:pt x="142077" y="31875"/>
                    <a:pt x="110202" y="0"/>
                    <a:pt x="71038" y="0"/>
                  </a:cubicBezTo>
                  <a:cubicBezTo>
                    <a:pt x="31875" y="0"/>
                    <a:pt x="0" y="31875"/>
                    <a:pt x="0" y="71038"/>
                  </a:cubicBezTo>
                  <a:cubicBezTo>
                    <a:pt x="0" y="110202"/>
                    <a:pt x="31875" y="143003"/>
                    <a:pt x="71038" y="143003"/>
                  </a:cubicBezTo>
                  <a:cubicBezTo>
                    <a:pt x="110202" y="143003"/>
                    <a:pt x="142077" y="110202"/>
                    <a:pt x="142077" y="71038"/>
                  </a:cubicBezTo>
                  <a:lnTo>
                    <a:pt x="142077" y="71038"/>
                  </a:lnTo>
                  <a:close/>
                  <a:moveTo>
                    <a:pt x="57325" y="56831"/>
                  </a:moveTo>
                  <a:lnTo>
                    <a:pt x="85740" y="56831"/>
                  </a:lnTo>
                  <a:lnTo>
                    <a:pt x="85740" y="85246"/>
                  </a:lnTo>
                  <a:lnTo>
                    <a:pt x="57325" y="85246"/>
                  </a:lnTo>
                  <a:lnTo>
                    <a:pt x="57325" y="568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2358856" y="3453819"/>
              <a:ext cx="484913" cy="198969"/>
            </a:xfrm>
            <a:custGeom>
              <a:avLst/>
              <a:gdLst/>
              <a:ahLst/>
              <a:cxnLst/>
              <a:rect l="l" t="t" r="r" b="b"/>
              <a:pathLst>
                <a:path w="484913" h="198969" extrusionOk="0">
                  <a:moveTo>
                    <a:pt x="366620" y="78513"/>
                  </a:moveTo>
                  <a:cubicBezTo>
                    <a:pt x="328568" y="37990"/>
                    <a:pt x="286810" y="0"/>
                    <a:pt x="242457" y="0"/>
                  </a:cubicBezTo>
                  <a:cubicBezTo>
                    <a:pt x="198104" y="0"/>
                    <a:pt x="156284" y="37990"/>
                    <a:pt x="118294" y="78513"/>
                  </a:cubicBezTo>
                  <a:cubicBezTo>
                    <a:pt x="91423" y="49047"/>
                    <a:pt x="50715" y="0"/>
                    <a:pt x="15134" y="0"/>
                  </a:cubicBezTo>
                  <a:lnTo>
                    <a:pt x="0" y="0"/>
                  </a:lnTo>
                  <a:lnTo>
                    <a:pt x="0" y="28415"/>
                  </a:lnTo>
                  <a:lnTo>
                    <a:pt x="15134" y="28415"/>
                  </a:lnTo>
                  <a:cubicBezTo>
                    <a:pt x="19273" y="28415"/>
                    <a:pt x="24153" y="30330"/>
                    <a:pt x="29342" y="33295"/>
                  </a:cubicBezTo>
                  <a:lnTo>
                    <a:pt x="29342" y="165674"/>
                  </a:lnTo>
                  <a:cubicBezTo>
                    <a:pt x="24153" y="168577"/>
                    <a:pt x="19273" y="170554"/>
                    <a:pt x="15134" y="170554"/>
                  </a:cubicBezTo>
                  <a:lnTo>
                    <a:pt x="0" y="170554"/>
                  </a:lnTo>
                  <a:lnTo>
                    <a:pt x="0" y="198969"/>
                  </a:lnTo>
                  <a:lnTo>
                    <a:pt x="15134" y="198969"/>
                  </a:lnTo>
                  <a:cubicBezTo>
                    <a:pt x="51024" y="198969"/>
                    <a:pt x="91732" y="149613"/>
                    <a:pt x="118294" y="120456"/>
                  </a:cubicBezTo>
                  <a:cubicBezTo>
                    <a:pt x="156346" y="160979"/>
                    <a:pt x="198104" y="198969"/>
                    <a:pt x="242457" y="198969"/>
                  </a:cubicBezTo>
                  <a:cubicBezTo>
                    <a:pt x="286810" y="198969"/>
                    <a:pt x="328630" y="160979"/>
                    <a:pt x="366620" y="120456"/>
                  </a:cubicBezTo>
                  <a:cubicBezTo>
                    <a:pt x="393491" y="149922"/>
                    <a:pt x="435125" y="198969"/>
                    <a:pt x="470706" y="198969"/>
                  </a:cubicBezTo>
                  <a:lnTo>
                    <a:pt x="484914" y="198969"/>
                  </a:lnTo>
                  <a:lnTo>
                    <a:pt x="484914" y="170554"/>
                  </a:lnTo>
                  <a:lnTo>
                    <a:pt x="470706" y="170554"/>
                  </a:lnTo>
                  <a:cubicBezTo>
                    <a:pt x="466568" y="170554"/>
                    <a:pt x="460761" y="168639"/>
                    <a:pt x="455572" y="165674"/>
                  </a:cubicBezTo>
                  <a:lnTo>
                    <a:pt x="455572" y="33295"/>
                  </a:lnTo>
                  <a:cubicBezTo>
                    <a:pt x="460761" y="30392"/>
                    <a:pt x="466568" y="28415"/>
                    <a:pt x="470706" y="28415"/>
                  </a:cubicBezTo>
                  <a:lnTo>
                    <a:pt x="484914" y="28415"/>
                  </a:lnTo>
                  <a:lnTo>
                    <a:pt x="484914" y="0"/>
                  </a:lnTo>
                  <a:lnTo>
                    <a:pt x="470706" y="0"/>
                  </a:lnTo>
                  <a:cubicBezTo>
                    <a:pt x="434817" y="0"/>
                    <a:pt x="393182" y="49356"/>
                    <a:pt x="366620" y="78513"/>
                  </a:cubicBezTo>
                  <a:lnTo>
                    <a:pt x="366620" y="78513"/>
                  </a:lnTo>
                  <a:close/>
                  <a:moveTo>
                    <a:pt x="95933" y="102789"/>
                  </a:moveTo>
                  <a:cubicBezTo>
                    <a:pt x="83455" y="116503"/>
                    <a:pt x="70297" y="130896"/>
                    <a:pt x="57819" y="142942"/>
                  </a:cubicBezTo>
                  <a:lnTo>
                    <a:pt x="57819" y="55966"/>
                  </a:lnTo>
                  <a:cubicBezTo>
                    <a:pt x="71224" y="68876"/>
                    <a:pt x="85617" y="84690"/>
                    <a:pt x="99021" y="99454"/>
                  </a:cubicBezTo>
                  <a:cubicBezTo>
                    <a:pt x="98033" y="100566"/>
                    <a:pt x="96983" y="101677"/>
                    <a:pt x="95994" y="102789"/>
                  </a:cubicBezTo>
                  <a:lnTo>
                    <a:pt x="95994" y="102789"/>
                  </a:lnTo>
                  <a:close/>
                  <a:moveTo>
                    <a:pt x="171419" y="133058"/>
                  </a:moveTo>
                  <a:cubicBezTo>
                    <a:pt x="159991" y="122804"/>
                    <a:pt x="148686" y="111314"/>
                    <a:pt x="137567" y="99454"/>
                  </a:cubicBezTo>
                  <a:cubicBezTo>
                    <a:pt x="148686" y="87593"/>
                    <a:pt x="159991" y="76166"/>
                    <a:pt x="171419" y="65849"/>
                  </a:cubicBezTo>
                  <a:lnTo>
                    <a:pt x="171419" y="132996"/>
                  </a:lnTo>
                  <a:close/>
                  <a:moveTo>
                    <a:pt x="228249" y="168453"/>
                  </a:moveTo>
                  <a:cubicBezTo>
                    <a:pt x="218922" y="166044"/>
                    <a:pt x="209409" y="161288"/>
                    <a:pt x="199834" y="155172"/>
                  </a:cubicBezTo>
                  <a:lnTo>
                    <a:pt x="199834" y="43797"/>
                  </a:lnTo>
                  <a:cubicBezTo>
                    <a:pt x="209409" y="37619"/>
                    <a:pt x="218922" y="32925"/>
                    <a:pt x="228249" y="30516"/>
                  </a:cubicBezTo>
                  <a:lnTo>
                    <a:pt x="228249" y="168515"/>
                  </a:lnTo>
                  <a:close/>
                  <a:moveTo>
                    <a:pt x="285080" y="155172"/>
                  </a:moveTo>
                  <a:cubicBezTo>
                    <a:pt x="275505" y="161350"/>
                    <a:pt x="265992" y="166044"/>
                    <a:pt x="256665" y="168453"/>
                  </a:cubicBezTo>
                  <a:lnTo>
                    <a:pt x="256665" y="30454"/>
                  </a:lnTo>
                  <a:cubicBezTo>
                    <a:pt x="265992" y="32863"/>
                    <a:pt x="275505" y="37619"/>
                    <a:pt x="285080" y="43735"/>
                  </a:cubicBezTo>
                  <a:lnTo>
                    <a:pt x="285080" y="155111"/>
                  </a:lnTo>
                  <a:close/>
                  <a:moveTo>
                    <a:pt x="313495" y="133058"/>
                  </a:moveTo>
                  <a:lnTo>
                    <a:pt x="313495" y="65911"/>
                  </a:lnTo>
                  <a:cubicBezTo>
                    <a:pt x="324923" y="76166"/>
                    <a:pt x="336228" y="87655"/>
                    <a:pt x="347347" y="99516"/>
                  </a:cubicBezTo>
                  <a:cubicBezTo>
                    <a:pt x="336228" y="111376"/>
                    <a:pt x="324923" y="122804"/>
                    <a:pt x="313495" y="133120"/>
                  </a:cubicBezTo>
                  <a:lnTo>
                    <a:pt x="313495" y="133120"/>
                  </a:lnTo>
                  <a:close/>
                  <a:moveTo>
                    <a:pt x="427157" y="142942"/>
                  </a:moveTo>
                  <a:cubicBezTo>
                    <a:pt x="413752" y="130031"/>
                    <a:pt x="399359" y="114217"/>
                    <a:pt x="385955" y="99454"/>
                  </a:cubicBezTo>
                  <a:cubicBezTo>
                    <a:pt x="399112" y="84937"/>
                    <a:pt x="413628" y="69000"/>
                    <a:pt x="427157" y="55966"/>
                  </a:cubicBezTo>
                  <a:lnTo>
                    <a:pt x="427157" y="1429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5" name="Google Shape;805;p41"/>
          <p:cNvGrpSpPr/>
          <p:nvPr/>
        </p:nvGrpSpPr>
        <p:grpSpPr>
          <a:xfrm>
            <a:off x="3625875" y="3567339"/>
            <a:ext cx="477732" cy="543575"/>
            <a:chOff x="4255086" y="3512737"/>
            <a:chExt cx="426242" cy="484988"/>
          </a:xfrm>
        </p:grpSpPr>
        <p:sp>
          <p:nvSpPr>
            <p:cNvPr id="806" name="Google Shape;806;p41"/>
            <p:cNvSpPr/>
            <p:nvPr/>
          </p:nvSpPr>
          <p:spPr>
            <a:xfrm>
              <a:off x="4255086" y="3512737"/>
              <a:ext cx="426242" cy="256677"/>
            </a:xfrm>
            <a:custGeom>
              <a:avLst/>
              <a:gdLst/>
              <a:ahLst/>
              <a:cxnLst/>
              <a:rect l="l" t="t" r="r" b="b"/>
              <a:pathLst>
                <a:path w="426242" h="256677" extrusionOk="0">
                  <a:moveTo>
                    <a:pt x="0" y="156297"/>
                  </a:moveTo>
                  <a:cubicBezTo>
                    <a:pt x="0" y="179770"/>
                    <a:pt x="19149" y="198920"/>
                    <a:pt x="42623" y="198920"/>
                  </a:cubicBezTo>
                  <a:cubicBezTo>
                    <a:pt x="61093" y="198920"/>
                    <a:pt x="76721" y="186998"/>
                    <a:pt x="82652" y="170505"/>
                  </a:cubicBezTo>
                  <a:lnTo>
                    <a:pt x="142077" y="170505"/>
                  </a:lnTo>
                  <a:lnTo>
                    <a:pt x="142077" y="198920"/>
                  </a:lnTo>
                  <a:lnTo>
                    <a:pt x="113662" y="198920"/>
                  </a:lnTo>
                  <a:lnTo>
                    <a:pt x="113662" y="256677"/>
                  </a:lnTo>
                  <a:lnTo>
                    <a:pt x="312569" y="256677"/>
                  </a:lnTo>
                  <a:lnTo>
                    <a:pt x="312569" y="198920"/>
                  </a:lnTo>
                  <a:lnTo>
                    <a:pt x="284153" y="198920"/>
                  </a:lnTo>
                  <a:lnTo>
                    <a:pt x="284153" y="170505"/>
                  </a:lnTo>
                  <a:lnTo>
                    <a:pt x="343578" y="170505"/>
                  </a:lnTo>
                  <a:cubicBezTo>
                    <a:pt x="349694" y="187677"/>
                    <a:pt x="366373" y="199908"/>
                    <a:pt x="385893" y="198858"/>
                  </a:cubicBezTo>
                  <a:cubicBezTo>
                    <a:pt x="407081" y="197746"/>
                    <a:pt x="424439" y="180821"/>
                    <a:pt x="426106" y="159694"/>
                  </a:cubicBezTo>
                  <a:cubicBezTo>
                    <a:pt x="428083" y="134676"/>
                    <a:pt x="408254" y="113674"/>
                    <a:pt x="383607" y="113674"/>
                  </a:cubicBezTo>
                  <a:cubicBezTo>
                    <a:pt x="365137" y="113674"/>
                    <a:pt x="349509" y="125596"/>
                    <a:pt x="343578" y="142089"/>
                  </a:cubicBezTo>
                  <a:lnTo>
                    <a:pt x="284153" y="142089"/>
                  </a:lnTo>
                  <a:lnTo>
                    <a:pt x="284153" y="133750"/>
                  </a:lnTo>
                  <a:lnTo>
                    <a:pt x="308492" y="109412"/>
                  </a:lnTo>
                  <a:cubicBezTo>
                    <a:pt x="314051" y="112068"/>
                    <a:pt x="320167" y="113674"/>
                    <a:pt x="326777" y="113674"/>
                  </a:cubicBezTo>
                  <a:cubicBezTo>
                    <a:pt x="351362" y="113674"/>
                    <a:pt x="371129" y="92733"/>
                    <a:pt x="369276" y="67777"/>
                  </a:cubicBezTo>
                  <a:cubicBezTo>
                    <a:pt x="367732" y="46960"/>
                    <a:pt x="350868" y="30096"/>
                    <a:pt x="330050" y="28551"/>
                  </a:cubicBezTo>
                  <a:cubicBezTo>
                    <a:pt x="305094" y="26698"/>
                    <a:pt x="284153" y="46465"/>
                    <a:pt x="284153" y="71051"/>
                  </a:cubicBezTo>
                  <a:cubicBezTo>
                    <a:pt x="284153" y="77599"/>
                    <a:pt x="285760" y="83776"/>
                    <a:pt x="288416" y="89335"/>
                  </a:cubicBezTo>
                  <a:lnTo>
                    <a:pt x="255738" y="122013"/>
                  </a:lnTo>
                  <a:lnTo>
                    <a:pt x="255738" y="198920"/>
                  </a:lnTo>
                  <a:lnTo>
                    <a:pt x="227323" y="198920"/>
                  </a:lnTo>
                  <a:lnTo>
                    <a:pt x="227323" y="82664"/>
                  </a:lnTo>
                  <a:cubicBezTo>
                    <a:pt x="244496" y="76549"/>
                    <a:pt x="256726" y="59870"/>
                    <a:pt x="255676" y="40350"/>
                  </a:cubicBezTo>
                  <a:cubicBezTo>
                    <a:pt x="254565" y="19162"/>
                    <a:pt x="237639" y="1804"/>
                    <a:pt x="216512" y="136"/>
                  </a:cubicBezTo>
                  <a:cubicBezTo>
                    <a:pt x="191495" y="-1841"/>
                    <a:pt x="170492" y="17988"/>
                    <a:pt x="170492" y="42636"/>
                  </a:cubicBezTo>
                  <a:cubicBezTo>
                    <a:pt x="170492" y="61105"/>
                    <a:pt x="182414" y="76734"/>
                    <a:pt x="198907" y="82664"/>
                  </a:cubicBezTo>
                  <a:lnTo>
                    <a:pt x="198907" y="198920"/>
                  </a:lnTo>
                  <a:lnTo>
                    <a:pt x="170492" y="198920"/>
                  </a:lnTo>
                  <a:lnTo>
                    <a:pt x="170492" y="122013"/>
                  </a:lnTo>
                  <a:lnTo>
                    <a:pt x="137814" y="89335"/>
                  </a:lnTo>
                  <a:cubicBezTo>
                    <a:pt x="140471" y="83776"/>
                    <a:pt x="142077" y="77661"/>
                    <a:pt x="142077" y="71051"/>
                  </a:cubicBezTo>
                  <a:cubicBezTo>
                    <a:pt x="142077" y="46465"/>
                    <a:pt x="121136" y="26698"/>
                    <a:pt x="96180" y="28551"/>
                  </a:cubicBezTo>
                  <a:cubicBezTo>
                    <a:pt x="75362" y="30096"/>
                    <a:pt x="58499" y="46960"/>
                    <a:pt x="56954" y="67777"/>
                  </a:cubicBezTo>
                  <a:cubicBezTo>
                    <a:pt x="55101" y="92733"/>
                    <a:pt x="74868" y="113674"/>
                    <a:pt x="99454" y="113674"/>
                  </a:cubicBezTo>
                  <a:cubicBezTo>
                    <a:pt x="106001" y="113674"/>
                    <a:pt x="112179" y="112068"/>
                    <a:pt x="117738" y="109412"/>
                  </a:cubicBezTo>
                  <a:lnTo>
                    <a:pt x="142077" y="133750"/>
                  </a:lnTo>
                  <a:lnTo>
                    <a:pt x="142077" y="142089"/>
                  </a:lnTo>
                  <a:lnTo>
                    <a:pt x="82652" y="142089"/>
                  </a:lnTo>
                  <a:cubicBezTo>
                    <a:pt x="76783" y="125596"/>
                    <a:pt x="61155" y="113674"/>
                    <a:pt x="42623" y="113674"/>
                  </a:cubicBezTo>
                  <a:cubicBezTo>
                    <a:pt x="19149" y="113674"/>
                    <a:pt x="0" y="132823"/>
                    <a:pt x="0" y="156297"/>
                  </a:cubicBezTo>
                  <a:lnTo>
                    <a:pt x="0" y="1562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4397162" y="3797891"/>
              <a:ext cx="142076" cy="28415"/>
            </a:xfrm>
            <a:custGeom>
              <a:avLst/>
              <a:gdLst/>
              <a:ahLst/>
              <a:cxnLst/>
              <a:rect l="l" t="t" r="r" b="b"/>
              <a:pathLst>
                <a:path w="142076" h="28415" extrusionOk="0">
                  <a:moveTo>
                    <a:pt x="0" y="0"/>
                  </a:moveTo>
                  <a:lnTo>
                    <a:pt x="142077" y="0"/>
                  </a:lnTo>
                  <a:lnTo>
                    <a:pt x="142077" y="28415"/>
                  </a:lnTo>
                  <a:lnTo>
                    <a:pt x="0" y="284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4397162" y="3854722"/>
              <a:ext cx="142076" cy="143003"/>
            </a:xfrm>
            <a:custGeom>
              <a:avLst/>
              <a:gdLst/>
              <a:ahLst/>
              <a:cxnLst/>
              <a:rect l="l" t="t" r="r" b="b"/>
              <a:pathLst>
                <a:path w="142076" h="143003" extrusionOk="0">
                  <a:moveTo>
                    <a:pt x="142077" y="71038"/>
                  </a:moveTo>
                  <a:lnTo>
                    <a:pt x="142077" y="0"/>
                  </a:lnTo>
                  <a:lnTo>
                    <a:pt x="0" y="0"/>
                  </a:lnTo>
                  <a:lnTo>
                    <a:pt x="0" y="28415"/>
                  </a:lnTo>
                  <a:lnTo>
                    <a:pt x="56831" y="28415"/>
                  </a:lnTo>
                  <a:lnTo>
                    <a:pt x="56831" y="56831"/>
                  </a:lnTo>
                  <a:lnTo>
                    <a:pt x="0" y="56831"/>
                  </a:lnTo>
                  <a:lnTo>
                    <a:pt x="0" y="71038"/>
                  </a:lnTo>
                  <a:cubicBezTo>
                    <a:pt x="0" y="110264"/>
                    <a:pt x="31813" y="143003"/>
                    <a:pt x="71038" y="143003"/>
                  </a:cubicBezTo>
                  <a:cubicBezTo>
                    <a:pt x="110264" y="143003"/>
                    <a:pt x="142077" y="110264"/>
                    <a:pt x="142077" y="71038"/>
                  </a:cubicBezTo>
                  <a:lnTo>
                    <a:pt x="142077" y="710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9" name="Google Shape;809;p41"/>
          <p:cNvGrpSpPr/>
          <p:nvPr/>
        </p:nvGrpSpPr>
        <p:grpSpPr>
          <a:xfrm>
            <a:off x="4951516" y="3571396"/>
            <a:ext cx="543490" cy="535460"/>
            <a:chOff x="6984317" y="3115429"/>
            <a:chExt cx="484913" cy="477748"/>
          </a:xfrm>
        </p:grpSpPr>
        <p:sp>
          <p:nvSpPr>
            <p:cNvPr id="810" name="Google Shape;810;p41"/>
            <p:cNvSpPr/>
            <p:nvPr/>
          </p:nvSpPr>
          <p:spPr>
            <a:xfrm>
              <a:off x="6984317" y="3115429"/>
              <a:ext cx="484913" cy="477748"/>
            </a:xfrm>
            <a:custGeom>
              <a:avLst/>
              <a:gdLst/>
              <a:ahLst/>
              <a:cxnLst/>
              <a:rect l="l" t="t" r="r" b="b"/>
              <a:pathLst>
                <a:path w="484913" h="477748" extrusionOk="0">
                  <a:moveTo>
                    <a:pt x="395344" y="180993"/>
                  </a:moveTo>
                  <a:cubicBezTo>
                    <a:pt x="397629" y="170368"/>
                    <a:pt x="398742" y="160608"/>
                    <a:pt x="398742" y="150972"/>
                  </a:cubicBezTo>
                  <a:cubicBezTo>
                    <a:pt x="398742" y="79872"/>
                    <a:pt x="350311" y="17791"/>
                    <a:pt x="281003" y="0"/>
                  </a:cubicBezTo>
                  <a:lnTo>
                    <a:pt x="271613" y="26686"/>
                  </a:lnTo>
                  <a:cubicBezTo>
                    <a:pt x="304291" y="41511"/>
                    <a:pt x="327703" y="71471"/>
                    <a:pt x="327703" y="108287"/>
                  </a:cubicBezTo>
                  <a:cubicBezTo>
                    <a:pt x="327703" y="155358"/>
                    <a:pt x="289528" y="193533"/>
                    <a:pt x="242457" y="193533"/>
                  </a:cubicBezTo>
                  <a:cubicBezTo>
                    <a:pt x="195386" y="193533"/>
                    <a:pt x="157211" y="155358"/>
                    <a:pt x="157211" y="108287"/>
                  </a:cubicBezTo>
                  <a:cubicBezTo>
                    <a:pt x="157211" y="71471"/>
                    <a:pt x="180623" y="41511"/>
                    <a:pt x="213301" y="26686"/>
                  </a:cubicBezTo>
                  <a:lnTo>
                    <a:pt x="203911" y="0"/>
                  </a:lnTo>
                  <a:cubicBezTo>
                    <a:pt x="134602" y="17729"/>
                    <a:pt x="86172" y="79810"/>
                    <a:pt x="86172" y="150972"/>
                  </a:cubicBezTo>
                  <a:cubicBezTo>
                    <a:pt x="86172" y="160608"/>
                    <a:pt x="87285" y="170368"/>
                    <a:pt x="89570" y="180993"/>
                  </a:cubicBezTo>
                  <a:cubicBezTo>
                    <a:pt x="35334" y="207000"/>
                    <a:pt x="0" y="260865"/>
                    <a:pt x="0" y="321464"/>
                  </a:cubicBezTo>
                  <a:cubicBezTo>
                    <a:pt x="0" y="347964"/>
                    <a:pt x="7969" y="373785"/>
                    <a:pt x="21806" y="398124"/>
                  </a:cubicBezTo>
                  <a:lnTo>
                    <a:pt x="47626" y="386572"/>
                  </a:lnTo>
                  <a:cubicBezTo>
                    <a:pt x="42932" y="372488"/>
                    <a:pt x="43550" y="366558"/>
                    <a:pt x="43550" y="349879"/>
                  </a:cubicBezTo>
                  <a:cubicBezTo>
                    <a:pt x="43550" y="302809"/>
                    <a:pt x="81725" y="264633"/>
                    <a:pt x="128795" y="264633"/>
                  </a:cubicBezTo>
                  <a:cubicBezTo>
                    <a:pt x="175866" y="264633"/>
                    <a:pt x="214042" y="302809"/>
                    <a:pt x="214042" y="349879"/>
                  </a:cubicBezTo>
                  <a:cubicBezTo>
                    <a:pt x="214042" y="396950"/>
                    <a:pt x="175866" y="435125"/>
                    <a:pt x="128795" y="435125"/>
                  </a:cubicBezTo>
                  <a:cubicBezTo>
                    <a:pt x="112426" y="435125"/>
                    <a:pt x="106125" y="435805"/>
                    <a:pt x="92103" y="431048"/>
                  </a:cubicBezTo>
                  <a:lnTo>
                    <a:pt x="80552" y="456869"/>
                  </a:lnTo>
                  <a:cubicBezTo>
                    <a:pt x="132687" y="486520"/>
                    <a:pt x="194212" y="483678"/>
                    <a:pt x="242457" y="451804"/>
                  </a:cubicBezTo>
                  <a:cubicBezTo>
                    <a:pt x="268155" y="468791"/>
                    <a:pt x="297435" y="477748"/>
                    <a:pt x="327703" y="477748"/>
                  </a:cubicBezTo>
                  <a:cubicBezTo>
                    <a:pt x="354203" y="477748"/>
                    <a:pt x="380024" y="470706"/>
                    <a:pt x="404362" y="456869"/>
                  </a:cubicBezTo>
                  <a:lnTo>
                    <a:pt x="392811" y="431048"/>
                  </a:lnTo>
                  <a:cubicBezTo>
                    <a:pt x="382310" y="434569"/>
                    <a:pt x="379221" y="435125"/>
                    <a:pt x="356118" y="435125"/>
                  </a:cubicBezTo>
                  <a:cubicBezTo>
                    <a:pt x="309048" y="435125"/>
                    <a:pt x="270872" y="396950"/>
                    <a:pt x="270872" y="349879"/>
                  </a:cubicBezTo>
                  <a:cubicBezTo>
                    <a:pt x="270872" y="302809"/>
                    <a:pt x="309048" y="264633"/>
                    <a:pt x="356118" y="264633"/>
                  </a:cubicBezTo>
                  <a:cubicBezTo>
                    <a:pt x="403189" y="264633"/>
                    <a:pt x="442291" y="302809"/>
                    <a:pt x="442291" y="349879"/>
                  </a:cubicBezTo>
                  <a:cubicBezTo>
                    <a:pt x="442291" y="371870"/>
                    <a:pt x="442291" y="374527"/>
                    <a:pt x="438214" y="386572"/>
                  </a:cubicBezTo>
                  <a:lnTo>
                    <a:pt x="464035" y="398124"/>
                  </a:lnTo>
                  <a:cubicBezTo>
                    <a:pt x="477872" y="373785"/>
                    <a:pt x="484914" y="347964"/>
                    <a:pt x="484914" y="321464"/>
                  </a:cubicBezTo>
                  <a:cubicBezTo>
                    <a:pt x="484914" y="260865"/>
                    <a:pt x="449580" y="207000"/>
                    <a:pt x="395344" y="180993"/>
                  </a:cubicBezTo>
                  <a:lnTo>
                    <a:pt x="395344" y="180993"/>
                  </a:lnTo>
                  <a:close/>
                  <a:moveTo>
                    <a:pt x="242457" y="300152"/>
                  </a:moveTo>
                  <a:cubicBezTo>
                    <a:pt x="218983" y="300152"/>
                    <a:pt x="199834" y="281065"/>
                    <a:pt x="199834" y="257529"/>
                  </a:cubicBezTo>
                  <a:cubicBezTo>
                    <a:pt x="199834" y="233994"/>
                    <a:pt x="218983" y="214906"/>
                    <a:pt x="242457" y="214906"/>
                  </a:cubicBezTo>
                  <a:cubicBezTo>
                    <a:pt x="265931" y="214906"/>
                    <a:pt x="285080" y="234056"/>
                    <a:pt x="285080" y="257529"/>
                  </a:cubicBezTo>
                  <a:cubicBezTo>
                    <a:pt x="285080" y="281003"/>
                    <a:pt x="265931" y="300152"/>
                    <a:pt x="242457" y="300152"/>
                  </a:cubicBezTo>
                  <a:lnTo>
                    <a:pt x="242457" y="30015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7212566" y="3358751"/>
              <a:ext cx="28415" cy="28415"/>
            </a:xfrm>
            <a:custGeom>
              <a:avLst/>
              <a:gdLst/>
              <a:ahLst/>
              <a:cxnLst/>
              <a:rect l="l" t="t" r="r" b="b"/>
              <a:pathLst>
                <a:path w="28415" h="28415" extrusionOk="0">
                  <a:moveTo>
                    <a:pt x="14208" y="0"/>
                  </a:moveTo>
                  <a:cubicBezTo>
                    <a:pt x="6363" y="0"/>
                    <a:pt x="0" y="6363"/>
                    <a:pt x="0" y="14208"/>
                  </a:cubicBezTo>
                  <a:cubicBezTo>
                    <a:pt x="0" y="22053"/>
                    <a:pt x="6363" y="28415"/>
                    <a:pt x="14208" y="28415"/>
                  </a:cubicBezTo>
                  <a:cubicBezTo>
                    <a:pt x="22053" y="28415"/>
                    <a:pt x="28416" y="22053"/>
                    <a:pt x="28416" y="14208"/>
                  </a:cubicBezTo>
                  <a:cubicBezTo>
                    <a:pt x="28416" y="6363"/>
                    <a:pt x="22053" y="0"/>
                    <a:pt x="14208" y="0"/>
                  </a:cubicBezTo>
                  <a:lnTo>
                    <a:pt x="14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7169944" y="3181155"/>
              <a:ext cx="113660" cy="99453"/>
            </a:xfrm>
            <a:custGeom>
              <a:avLst/>
              <a:gdLst/>
              <a:ahLst/>
              <a:cxnLst/>
              <a:rect l="l" t="t" r="r" b="b"/>
              <a:pathLst>
                <a:path w="113660" h="99453" extrusionOk="0">
                  <a:moveTo>
                    <a:pt x="0" y="42623"/>
                  </a:moveTo>
                  <a:cubicBezTo>
                    <a:pt x="0" y="73942"/>
                    <a:pt x="25512" y="99454"/>
                    <a:pt x="56830" y="99454"/>
                  </a:cubicBezTo>
                  <a:cubicBezTo>
                    <a:pt x="88149" y="99454"/>
                    <a:pt x="113661" y="73942"/>
                    <a:pt x="113661" y="42623"/>
                  </a:cubicBezTo>
                  <a:cubicBezTo>
                    <a:pt x="113661" y="28415"/>
                    <a:pt x="107855" y="15567"/>
                    <a:pt x="98279" y="4818"/>
                  </a:cubicBezTo>
                  <a:cubicBezTo>
                    <a:pt x="84937" y="1730"/>
                    <a:pt x="71099" y="0"/>
                    <a:pt x="56830" y="0"/>
                  </a:cubicBezTo>
                  <a:cubicBezTo>
                    <a:pt x="42561" y="0"/>
                    <a:pt x="28724" y="1791"/>
                    <a:pt x="15443" y="4818"/>
                  </a:cubicBezTo>
                  <a:cubicBezTo>
                    <a:pt x="5868" y="15505"/>
                    <a:pt x="0" y="28415"/>
                    <a:pt x="0" y="42623"/>
                  </a:cubicBezTo>
                  <a:lnTo>
                    <a:pt x="0" y="426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7060174" y="3408478"/>
              <a:ext cx="109769" cy="112055"/>
            </a:xfrm>
            <a:custGeom>
              <a:avLst/>
              <a:gdLst/>
              <a:ahLst/>
              <a:cxnLst/>
              <a:rect l="l" t="t" r="r" b="b"/>
              <a:pathLst>
                <a:path w="109769" h="112055" extrusionOk="0">
                  <a:moveTo>
                    <a:pt x="65849" y="112055"/>
                  </a:moveTo>
                  <a:cubicBezTo>
                    <a:pt x="90991" y="106187"/>
                    <a:pt x="109770" y="83702"/>
                    <a:pt x="109770" y="56831"/>
                  </a:cubicBezTo>
                  <a:cubicBezTo>
                    <a:pt x="109770" y="25512"/>
                    <a:pt x="84258" y="0"/>
                    <a:pt x="52939" y="0"/>
                  </a:cubicBezTo>
                  <a:cubicBezTo>
                    <a:pt x="28724" y="0"/>
                    <a:pt x="8154" y="15258"/>
                    <a:pt x="0" y="36693"/>
                  </a:cubicBezTo>
                  <a:cubicBezTo>
                    <a:pt x="14702" y="67456"/>
                    <a:pt x="37496" y="93585"/>
                    <a:pt x="65849" y="112055"/>
                  </a:cubicBezTo>
                  <a:lnTo>
                    <a:pt x="65849" y="1120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7283604" y="3408478"/>
              <a:ext cx="109769" cy="112055"/>
            </a:xfrm>
            <a:custGeom>
              <a:avLst/>
              <a:gdLst/>
              <a:ahLst/>
              <a:cxnLst/>
              <a:rect l="l" t="t" r="r" b="b"/>
              <a:pathLst>
                <a:path w="109769" h="112055" extrusionOk="0">
                  <a:moveTo>
                    <a:pt x="0" y="56831"/>
                  </a:moveTo>
                  <a:cubicBezTo>
                    <a:pt x="0" y="83702"/>
                    <a:pt x="18841" y="106187"/>
                    <a:pt x="43920" y="112055"/>
                  </a:cubicBezTo>
                  <a:cubicBezTo>
                    <a:pt x="72274" y="93523"/>
                    <a:pt x="95068" y="67456"/>
                    <a:pt x="109770" y="36693"/>
                  </a:cubicBezTo>
                  <a:cubicBezTo>
                    <a:pt x="101616" y="15320"/>
                    <a:pt x="81045" y="0"/>
                    <a:pt x="56831" y="0"/>
                  </a:cubicBezTo>
                  <a:cubicBezTo>
                    <a:pt x="25512" y="0"/>
                    <a:pt x="0" y="25512"/>
                    <a:pt x="0" y="56831"/>
                  </a:cubicBezTo>
                  <a:lnTo>
                    <a:pt x="0" y="568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5" name="Google Shape;815;p41"/>
          <p:cNvSpPr/>
          <p:nvPr/>
        </p:nvSpPr>
        <p:spPr>
          <a:xfrm>
            <a:off x="6342916" y="3567575"/>
            <a:ext cx="543103" cy="543103"/>
          </a:xfrm>
          <a:custGeom>
            <a:avLst/>
            <a:gdLst/>
            <a:ahLst/>
            <a:cxnLst/>
            <a:rect l="l" t="t" r="r" b="b"/>
            <a:pathLst>
              <a:path w="484913" h="484913" extrusionOk="0">
                <a:moveTo>
                  <a:pt x="242457" y="0"/>
                </a:moveTo>
                <a:cubicBezTo>
                  <a:pt x="200699" y="0"/>
                  <a:pt x="162276" y="14084"/>
                  <a:pt x="131267" y="37558"/>
                </a:cubicBezTo>
                <a:cubicBezTo>
                  <a:pt x="121259" y="34037"/>
                  <a:pt x="109770" y="36075"/>
                  <a:pt x="101802" y="44044"/>
                </a:cubicBezTo>
                <a:cubicBezTo>
                  <a:pt x="93833" y="52012"/>
                  <a:pt x="91795" y="63564"/>
                  <a:pt x="95315" y="73509"/>
                </a:cubicBezTo>
                <a:cubicBezTo>
                  <a:pt x="74560" y="100936"/>
                  <a:pt x="61279" y="134232"/>
                  <a:pt x="58499" y="170492"/>
                </a:cubicBezTo>
                <a:lnTo>
                  <a:pt x="0" y="170492"/>
                </a:lnTo>
                <a:lnTo>
                  <a:pt x="0" y="184700"/>
                </a:lnTo>
                <a:cubicBezTo>
                  <a:pt x="0" y="313063"/>
                  <a:pt x="101740" y="418076"/>
                  <a:pt x="228250" y="425489"/>
                </a:cubicBezTo>
                <a:lnTo>
                  <a:pt x="228250" y="456499"/>
                </a:lnTo>
                <a:lnTo>
                  <a:pt x="143003" y="456499"/>
                </a:lnTo>
                <a:lnTo>
                  <a:pt x="143003" y="484914"/>
                </a:lnTo>
                <a:lnTo>
                  <a:pt x="341911" y="484914"/>
                </a:lnTo>
                <a:lnTo>
                  <a:pt x="341911" y="456499"/>
                </a:lnTo>
                <a:lnTo>
                  <a:pt x="256665" y="456499"/>
                </a:lnTo>
                <a:lnTo>
                  <a:pt x="256665" y="425489"/>
                </a:lnTo>
                <a:cubicBezTo>
                  <a:pt x="383237" y="418076"/>
                  <a:pt x="484914" y="313063"/>
                  <a:pt x="484914" y="184700"/>
                </a:cubicBezTo>
                <a:lnTo>
                  <a:pt x="484914" y="170492"/>
                </a:lnTo>
                <a:lnTo>
                  <a:pt x="426416" y="170492"/>
                </a:lnTo>
                <a:cubicBezTo>
                  <a:pt x="419127" y="75301"/>
                  <a:pt x="339502" y="0"/>
                  <a:pt x="242457" y="0"/>
                </a:cubicBezTo>
                <a:lnTo>
                  <a:pt x="242457" y="0"/>
                </a:lnTo>
                <a:close/>
                <a:moveTo>
                  <a:pt x="228250" y="397135"/>
                </a:moveTo>
                <a:cubicBezTo>
                  <a:pt x="122062" y="390093"/>
                  <a:pt x="35890" y="305094"/>
                  <a:pt x="28848" y="198907"/>
                </a:cubicBezTo>
                <a:lnTo>
                  <a:pt x="58437" y="198907"/>
                </a:lnTo>
                <a:cubicBezTo>
                  <a:pt x="65356" y="289404"/>
                  <a:pt x="137691" y="361740"/>
                  <a:pt x="228188" y="368658"/>
                </a:cubicBezTo>
                <a:lnTo>
                  <a:pt x="228188" y="397073"/>
                </a:lnTo>
                <a:close/>
                <a:moveTo>
                  <a:pt x="228250" y="144671"/>
                </a:moveTo>
                <a:cubicBezTo>
                  <a:pt x="211756" y="150540"/>
                  <a:pt x="199835" y="166168"/>
                  <a:pt x="199835" y="184700"/>
                </a:cubicBezTo>
                <a:cubicBezTo>
                  <a:pt x="199835" y="203231"/>
                  <a:pt x="211756" y="218798"/>
                  <a:pt x="228250" y="224728"/>
                </a:cubicBezTo>
                <a:lnTo>
                  <a:pt x="228250" y="282486"/>
                </a:lnTo>
                <a:cubicBezTo>
                  <a:pt x="210336" y="278965"/>
                  <a:pt x="194275" y="269143"/>
                  <a:pt x="181982" y="254688"/>
                </a:cubicBezTo>
                <a:cubicBezTo>
                  <a:pt x="184082" y="250673"/>
                  <a:pt x="185627" y="246349"/>
                  <a:pt x="185627" y="241530"/>
                </a:cubicBezTo>
                <a:cubicBezTo>
                  <a:pt x="185627" y="227384"/>
                  <a:pt x="175002" y="216080"/>
                  <a:pt x="161412" y="213980"/>
                </a:cubicBezTo>
                <a:cubicBezTo>
                  <a:pt x="158941" y="204652"/>
                  <a:pt x="157211" y="194954"/>
                  <a:pt x="157211" y="184700"/>
                </a:cubicBezTo>
                <a:cubicBezTo>
                  <a:pt x="157211" y="135529"/>
                  <a:pt x="188036" y="94883"/>
                  <a:pt x="228250" y="86914"/>
                </a:cubicBezTo>
                <a:lnTo>
                  <a:pt x="228250" y="144671"/>
                </a:lnTo>
                <a:close/>
                <a:moveTo>
                  <a:pt x="228250" y="58437"/>
                </a:moveTo>
                <a:cubicBezTo>
                  <a:pt x="172345" y="66405"/>
                  <a:pt x="128796" y="119653"/>
                  <a:pt x="128796" y="184700"/>
                </a:cubicBezTo>
                <a:cubicBezTo>
                  <a:pt x="128796" y="198722"/>
                  <a:pt x="131328" y="211941"/>
                  <a:pt x="135035" y="224605"/>
                </a:cubicBezTo>
                <a:cubicBezTo>
                  <a:pt x="131390" y="229361"/>
                  <a:pt x="128796" y="235106"/>
                  <a:pt x="128796" y="241530"/>
                </a:cubicBezTo>
                <a:cubicBezTo>
                  <a:pt x="128796" y="257221"/>
                  <a:pt x="141521" y="269946"/>
                  <a:pt x="157211" y="269946"/>
                </a:cubicBezTo>
                <a:cubicBezTo>
                  <a:pt x="157582" y="269946"/>
                  <a:pt x="157829" y="269760"/>
                  <a:pt x="158200" y="269760"/>
                </a:cubicBezTo>
                <a:cubicBezTo>
                  <a:pt x="175990" y="292060"/>
                  <a:pt x="200514" y="307009"/>
                  <a:pt x="228250" y="310963"/>
                </a:cubicBezTo>
                <a:lnTo>
                  <a:pt x="228250" y="340305"/>
                </a:lnTo>
                <a:cubicBezTo>
                  <a:pt x="148687" y="333077"/>
                  <a:pt x="86173" y="266116"/>
                  <a:pt x="86173" y="184761"/>
                </a:cubicBezTo>
                <a:cubicBezTo>
                  <a:pt x="86173" y="149860"/>
                  <a:pt x="97786" y="117738"/>
                  <a:pt x="117183" y="91732"/>
                </a:cubicBezTo>
                <a:cubicBezTo>
                  <a:pt x="125954" y="93215"/>
                  <a:pt x="135220" y="91114"/>
                  <a:pt x="141954" y="84319"/>
                </a:cubicBezTo>
                <a:cubicBezTo>
                  <a:pt x="148810" y="77524"/>
                  <a:pt x="150849" y="68259"/>
                  <a:pt x="149366" y="59487"/>
                </a:cubicBezTo>
                <a:cubicBezTo>
                  <a:pt x="171790" y="42747"/>
                  <a:pt x="198784" y="31875"/>
                  <a:pt x="228188" y="29218"/>
                </a:cubicBezTo>
                <a:lnTo>
                  <a:pt x="228188" y="58499"/>
                </a:lnTo>
                <a:close/>
                <a:moveTo>
                  <a:pt x="256665" y="224728"/>
                </a:moveTo>
                <a:cubicBezTo>
                  <a:pt x="273158" y="218860"/>
                  <a:pt x="285080" y="203231"/>
                  <a:pt x="285080" y="184700"/>
                </a:cubicBezTo>
                <a:cubicBezTo>
                  <a:pt x="285080" y="166168"/>
                  <a:pt x="273158" y="150601"/>
                  <a:pt x="256665" y="144671"/>
                </a:cubicBezTo>
                <a:lnTo>
                  <a:pt x="256665" y="86914"/>
                </a:lnTo>
                <a:cubicBezTo>
                  <a:pt x="274579" y="90435"/>
                  <a:pt x="290640" y="100257"/>
                  <a:pt x="302932" y="114712"/>
                </a:cubicBezTo>
                <a:cubicBezTo>
                  <a:pt x="300832" y="118727"/>
                  <a:pt x="299288" y="123051"/>
                  <a:pt x="299288" y="127869"/>
                </a:cubicBezTo>
                <a:cubicBezTo>
                  <a:pt x="299288" y="142015"/>
                  <a:pt x="309913" y="153319"/>
                  <a:pt x="323503" y="155420"/>
                </a:cubicBezTo>
                <a:cubicBezTo>
                  <a:pt x="325973" y="164747"/>
                  <a:pt x="327703" y="174446"/>
                  <a:pt x="327703" y="184700"/>
                </a:cubicBezTo>
                <a:cubicBezTo>
                  <a:pt x="327703" y="233871"/>
                  <a:pt x="296879" y="274517"/>
                  <a:pt x="256665" y="282486"/>
                </a:cubicBezTo>
                <a:lnTo>
                  <a:pt x="256665" y="224728"/>
                </a:lnTo>
                <a:close/>
                <a:moveTo>
                  <a:pt x="256665" y="310963"/>
                </a:moveTo>
                <a:cubicBezTo>
                  <a:pt x="312569" y="302994"/>
                  <a:pt x="356118" y="249746"/>
                  <a:pt x="356118" y="184700"/>
                </a:cubicBezTo>
                <a:cubicBezTo>
                  <a:pt x="356118" y="170677"/>
                  <a:pt x="353586" y="157458"/>
                  <a:pt x="349879" y="144795"/>
                </a:cubicBezTo>
                <a:cubicBezTo>
                  <a:pt x="353525" y="140038"/>
                  <a:pt x="356118" y="134293"/>
                  <a:pt x="356118" y="127869"/>
                </a:cubicBezTo>
                <a:cubicBezTo>
                  <a:pt x="356118" y="112179"/>
                  <a:pt x="343394" y="99454"/>
                  <a:pt x="327703" y="99454"/>
                </a:cubicBezTo>
                <a:cubicBezTo>
                  <a:pt x="327333" y="99454"/>
                  <a:pt x="327086" y="99639"/>
                  <a:pt x="326715" y="99639"/>
                </a:cubicBezTo>
                <a:cubicBezTo>
                  <a:pt x="308924" y="77339"/>
                  <a:pt x="284401" y="62390"/>
                  <a:pt x="256665" y="58437"/>
                </a:cubicBezTo>
                <a:lnTo>
                  <a:pt x="256665" y="29157"/>
                </a:lnTo>
                <a:cubicBezTo>
                  <a:pt x="336228" y="36384"/>
                  <a:pt x="398742" y="103345"/>
                  <a:pt x="398742" y="184700"/>
                </a:cubicBezTo>
                <a:cubicBezTo>
                  <a:pt x="398742" y="219601"/>
                  <a:pt x="387128" y="251723"/>
                  <a:pt x="367732" y="277729"/>
                </a:cubicBezTo>
                <a:cubicBezTo>
                  <a:pt x="358961" y="276247"/>
                  <a:pt x="349695" y="278347"/>
                  <a:pt x="342961" y="285142"/>
                </a:cubicBezTo>
                <a:cubicBezTo>
                  <a:pt x="336166" y="291937"/>
                  <a:pt x="334066" y="301203"/>
                  <a:pt x="335549" y="309974"/>
                </a:cubicBezTo>
                <a:cubicBezTo>
                  <a:pt x="313125" y="326715"/>
                  <a:pt x="286131" y="337587"/>
                  <a:pt x="256727" y="340243"/>
                </a:cubicBezTo>
                <a:lnTo>
                  <a:pt x="256727" y="310963"/>
                </a:lnTo>
                <a:close/>
                <a:moveTo>
                  <a:pt x="256665" y="397135"/>
                </a:moveTo>
                <a:lnTo>
                  <a:pt x="256665" y="368720"/>
                </a:lnTo>
                <a:cubicBezTo>
                  <a:pt x="292925" y="365940"/>
                  <a:pt x="326159" y="352659"/>
                  <a:pt x="353586" y="331904"/>
                </a:cubicBezTo>
                <a:cubicBezTo>
                  <a:pt x="363655" y="335425"/>
                  <a:pt x="375207" y="333262"/>
                  <a:pt x="383113" y="325356"/>
                </a:cubicBezTo>
                <a:cubicBezTo>
                  <a:pt x="391082" y="317387"/>
                  <a:pt x="393120" y="305836"/>
                  <a:pt x="389599" y="295890"/>
                </a:cubicBezTo>
                <a:cubicBezTo>
                  <a:pt x="410355" y="268463"/>
                  <a:pt x="423636" y="235168"/>
                  <a:pt x="426416" y="198907"/>
                </a:cubicBezTo>
                <a:lnTo>
                  <a:pt x="456005" y="198907"/>
                </a:lnTo>
                <a:cubicBezTo>
                  <a:pt x="448963" y="305094"/>
                  <a:pt x="362790" y="390093"/>
                  <a:pt x="256603" y="397135"/>
                </a:cubicBezTo>
                <a:lnTo>
                  <a:pt x="256603" y="3971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6" name="Google Shape;816;p41"/>
          <p:cNvGrpSpPr/>
          <p:nvPr/>
        </p:nvGrpSpPr>
        <p:grpSpPr>
          <a:xfrm>
            <a:off x="7733928" y="3567346"/>
            <a:ext cx="543490" cy="543560"/>
            <a:chOff x="10779556" y="3916680"/>
            <a:chExt cx="484913" cy="484975"/>
          </a:xfrm>
        </p:grpSpPr>
        <p:sp>
          <p:nvSpPr>
            <p:cNvPr id="817" name="Google Shape;817;p41"/>
            <p:cNvSpPr/>
            <p:nvPr/>
          </p:nvSpPr>
          <p:spPr>
            <a:xfrm>
              <a:off x="11206713" y="4229249"/>
              <a:ext cx="28415" cy="28415"/>
            </a:xfrm>
            <a:custGeom>
              <a:avLst/>
              <a:gdLst/>
              <a:ahLst/>
              <a:cxnLst/>
              <a:rect l="l" t="t" r="r" b="b"/>
              <a:pathLst>
                <a:path w="28415" h="28415" extrusionOk="0">
                  <a:moveTo>
                    <a:pt x="0" y="0"/>
                  </a:moveTo>
                  <a:lnTo>
                    <a:pt x="28415" y="0"/>
                  </a:lnTo>
                  <a:lnTo>
                    <a:pt x="28415" y="28415"/>
                  </a:lnTo>
                  <a:lnTo>
                    <a:pt x="0" y="284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11206713" y="4172418"/>
              <a:ext cx="28415" cy="28415"/>
            </a:xfrm>
            <a:custGeom>
              <a:avLst/>
              <a:gdLst/>
              <a:ahLst/>
              <a:cxnLst/>
              <a:rect l="l" t="t" r="r" b="b"/>
              <a:pathLst>
                <a:path w="28415" h="28415" extrusionOk="0">
                  <a:moveTo>
                    <a:pt x="0" y="0"/>
                  </a:moveTo>
                  <a:lnTo>
                    <a:pt x="28415" y="0"/>
                  </a:lnTo>
                  <a:lnTo>
                    <a:pt x="28415" y="28415"/>
                  </a:lnTo>
                  <a:lnTo>
                    <a:pt x="0" y="284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11178297" y="4200833"/>
              <a:ext cx="28415" cy="28415"/>
            </a:xfrm>
            <a:custGeom>
              <a:avLst/>
              <a:gdLst/>
              <a:ahLst/>
              <a:cxnLst/>
              <a:rect l="l" t="t" r="r" b="b"/>
              <a:pathLst>
                <a:path w="28415" h="28415" extrusionOk="0">
                  <a:moveTo>
                    <a:pt x="0" y="0"/>
                  </a:moveTo>
                  <a:lnTo>
                    <a:pt x="28415" y="0"/>
                  </a:lnTo>
                  <a:lnTo>
                    <a:pt x="28415" y="28415"/>
                  </a:lnTo>
                  <a:lnTo>
                    <a:pt x="0" y="284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11235128" y="4200833"/>
              <a:ext cx="29341" cy="28415"/>
            </a:xfrm>
            <a:custGeom>
              <a:avLst/>
              <a:gdLst/>
              <a:ahLst/>
              <a:cxnLst/>
              <a:rect l="l" t="t" r="r" b="b"/>
              <a:pathLst>
                <a:path w="29341" h="28415" extrusionOk="0">
                  <a:moveTo>
                    <a:pt x="0" y="0"/>
                  </a:moveTo>
                  <a:lnTo>
                    <a:pt x="29342" y="0"/>
                  </a:lnTo>
                  <a:lnTo>
                    <a:pt x="29342" y="28415"/>
                  </a:lnTo>
                  <a:lnTo>
                    <a:pt x="0" y="284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10936520" y="3942192"/>
              <a:ext cx="293727" cy="211817"/>
            </a:xfrm>
            <a:custGeom>
              <a:avLst/>
              <a:gdLst/>
              <a:ahLst/>
              <a:cxnLst/>
              <a:rect l="l" t="t" r="r" b="b"/>
              <a:pathLst>
                <a:path w="293727" h="211817" extrusionOk="0">
                  <a:moveTo>
                    <a:pt x="29218" y="181117"/>
                  </a:moveTo>
                  <a:cubicBezTo>
                    <a:pt x="37496" y="176422"/>
                    <a:pt x="46885" y="173519"/>
                    <a:pt x="57078" y="173519"/>
                  </a:cubicBezTo>
                  <a:cubicBezTo>
                    <a:pt x="81910" y="173519"/>
                    <a:pt x="102789" y="189580"/>
                    <a:pt x="110510" y="211818"/>
                  </a:cubicBezTo>
                  <a:lnTo>
                    <a:pt x="262162" y="156593"/>
                  </a:lnTo>
                  <a:lnTo>
                    <a:pt x="267042" y="169936"/>
                  </a:lnTo>
                  <a:lnTo>
                    <a:pt x="293728" y="160238"/>
                  </a:lnTo>
                  <a:lnTo>
                    <a:pt x="235415" y="0"/>
                  </a:lnTo>
                  <a:lnTo>
                    <a:pt x="208729" y="9698"/>
                  </a:lnTo>
                  <a:lnTo>
                    <a:pt x="213609" y="23041"/>
                  </a:lnTo>
                  <a:lnTo>
                    <a:pt x="0" y="100813"/>
                  </a:lnTo>
                  <a:lnTo>
                    <a:pt x="29218" y="181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10922559" y="3973511"/>
              <a:ext cx="28415" cy="28415"/>
            </a:xfrm>
            <a:custGeom>
              <a:avLst/>
              <a:gdLst/>
              <a:ahLst/>
              <a:cxnLst/>
              <a:rect l="l" t="t" r="r" b="b"/>
              <a:pathLst>
                <a:path w="28415" h="28415" extrusionOk="0">
                  <a:moveTo>
                    <a:pt x="0" y="0"/>
                  </a:moveTo>
                  <a:lnTo>
                    <a:pt x="28415" y="0"/>
                  </a:lnTo>
                  <a:lnTo>
                    <a:pt x="28415" y="28415"/>
                  </a:lnTo>
                  <a:lnTo>
                    <a:pt x="0" y="284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10922559" y="3916680"/>
              <a:ext cx="28415" cy="28415"/>
            </a:xfrm>
            <a:custGeom>
              <a:avLst/>
              <a:gdLst/>
              <a:ahLst/>
              <a:cxnLst/>
              <a:rect l="l" t="t" r="r" b="b"/>
              <a:pathLst>
                <a:path w="28415" h="28415" extrusionOk="0">
                  <a:moveTo>
                    <a:pt x="0" y="0"/>
                  </a:moveTo>
                  <a:lnTo>
                    <a:pt x="28415" y="0"/>
                  </a:lnTo>
                  <a:lnTo>
                    <a:pt x="28415" y="28415"/>
                  </a:lnTo>
                  <a:lnTo>
                    <a:pt x="0" y="284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10894144" y="3945095"/>
              <a:ext cx="28415" cy="28415"/>
            </a:xfrm>
            <a:custGeom>
              <a:avLst/>
              <a:gdLst/>
              <a:ahLst/>
              <a:cxnLst/>
              <a:rect l="l" t="t" r="r" b="b"/>
              <a:pathLst>
                <a:path w="28415" h="28415" extrusionOk="0">
                  <a:moveTo>
                    <a:pt x="0" y="0"/>
                  </a:moveTo>
                  <a:lnTo>
                    <a:pt x="28415" y="0"/>
                  </a:lnTo>
                  <a:lnTo>
                    <a:pt x="28415" y="28415"/>
                  </a:lnTo>
                  <a:lnTo>
                    <a:pt x="0" y="284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10950975" y="3945095"/>
              <a:ext cx="28415" cy="28415"/>
            </a:xfrm>
            <a:custGeom>
              <a:avLst/>
              <a:gdLst/>
              <a:ahLst/>
              <a:cxnLst/>
              <a:rect l="l" t="t" r="r" b="b"/>
              <a:pathLst>
                <a:path w="28415" h="28415" extrusionOk="0">
                  <a:moveTo>
                    <a:pt x="0" y="0"/>
                  </a:moveTo>
                  <a:lnTo>
                    <a:pt x="28415" y="0"/>
                  </a:lnTo>
                  <a:lnTo>
                    <a:pt x="28415" y="28415"/>
                  </a:lnTo>
                  <a:lnTo>
                    <a:pt x="0" y="284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10851521" y="4144003"/>
              <a:ext cx="284153" cy="257652"/>
            </a:xfrm>
            <a:custGeom>
              <a:avLst/>
              <a:gdLst/>
              <a:ahLst/>
              <a:cxnLst/>
              <a:rect l="l" t="t" r="r" b="b"/>
              <a:pathLst>
                <a:path w="284153" h="257652" extrusionOk="0">
                  <a:moveTo>
                    <a:pt x="227322" y="229238"/>
                  </a:moveTo>
                  <a:lnTo>
                    <a:pt x="227322" y="257653"/>
                  </a:lnTo>
                  <a:lnTo>
                    <a:pt x="284153" y="257653"/>
                  </a:lnTo>
                  <a:lnTo>
                    <a:pt x="284153" y="229238"/>
                  </a:lnTo>
                  <a:lnTo>
                    <a:pt x="269945" y="229238"/>
                  </a:lnTo>
                  <a:lnTo>
                    <a:pt x="269945" y="150416"/>
                  </a:lnTo>
                  <a:lnTo>
                    <a:pt x="164500" y="44970"/>
                  </a:lnTo>
                  <a:cubicBezTo>
                    <a:pt x="168021" y="40276"/>
                    <a:pt x="170492" y="34716"/>
                    <a:pt x="170492" y="28415"/>
                  </a:cubicBezTo>
                  <a:cubicBezTo>
                    <a:pt x="170492" y="12725"/>
                    <a:pt x="157766" y="0"/>
                    <a:pt x="142077" y="0"/>
                  </a:cubicBezTo>
                  <a:cubicBezTo>
                    <a:pt x="126386" y="0"/>
                    <a:pt x="113661" y="12725"/>
                    <a:pt x="113661" y="28415"/>
                  </a:cubicBezTo>
                  <a:cubicBezTo>
                    <a:pt x="113661" y="34716"/>
                    <a:pt x="116132" y="40276"/>
                    <a:pt x="119653" y="44970"/>
                  </a:cubicBezTo>
                  <a:lnTo>
                    <a:pt x="14207" y="150416"/>
                  </a:lnTo>
                  <a:lnTo>
                    <a:pt x="14207" y="229238"/>
                  </a:lnTo>
                  <a:lnTo>
                    <a:pt x="0" y="229238"/>
                  </a:lnTo>
                  <a:lnTo>
                    <a:pt x="0" y="257653"/>
                  </a:lnTo>
                  <a:lnTo>
                    <a:pt x="56830" y="257653"/>
                  </a:lnTo>
                  <a:lnTo>
                    <a:pt x="56830" y="229238"/>
                  </a:lnTo>
                  <a:lnTo>
                    <a:pt x="42622" y="229238"/>
                  </a:lnTo>
                  <a:lnTo>
                    <a:pt x="42622" y="170492"/>
                  </a:lnTo>
                  <a:lnTo>
                    <a:pt x="127869" y="170492"/>
                  </a:lnTo>
                  <a:lnTo>
                    <a:pt x="127869" y="229238"/>
                  </a:lnTo>
                  <a:lnTo>
                    <a:pt x="113661" y="229238"/>
                  </a:lnTo>
                  <a:lnTo>
                    <a:pt x="113661" y="257653"/>
                  </a:lnTo>
                  <a:lnTo>
                    <a:pt x="170492" y="257653"/>
                  </a:lnTo>
                  <a:lnTo>
                    <a:pt x="170492" y="229238"/>
                  </a:lnTo>
                  <a:lnTo>
                    <a:pt x="156284" y="229238"/>
                  </a:lnTo>
                  <a:lnTo>
                    <a:pt x="156284" y="170492"/>
                  </a:lnTo>
                  <a:lnTo>
                    <a:pt x="241530" y="170492"/>
                  </a:lnTo>
                  <a:lnTo>
                    <a:pt x="241530" y="229238"/>
                  </a:lnTo>
                  <a:lnTo>
                    <a:pt x="227322" y="229238"/>
                  </a:lnTo>
                  <a:close/>
                  <a:moveTo>
                    <a:pt x="127869" y="142077"/>
                  </a:moveTo>
                  <a:lnTo>
                    <a:pt x="62698" y="142077"/>
                  </a:lnTo>
                  <a:lnTo>
                    <a:pt x="127869" y="76907"/>
                  </a:lnTo>
                  <a:lnTo>
                    <a:pt x="127869" y="142077"/>
                  </a:lnTo>
                  <a:close/>
                  <a:moveTo>
                    <a:pt x="156284" y="142077"/>
                  </a:moveTo>
                  <a:lnTo>
                    <a:pt x="156284" y="76907"/>
                  </a:lnTo>
                  <a:lnTo>
                    <a:pt x="221454" y="142077"/>
                  </a:lnTo>
                  <a:lnTo>
                    <a:pt x="156284" y="1420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11235128" y="3916680"/>
              <a:ext cx="29341" cy="28415"/>
            </a:xfrm>
            <a:custGeom>
              <a:avLst/>
              <a:gdLst/>
              <a:ahLst/>
              <a:cxnLst/>
              <a:rect l="l" t="t" r="r" b="b"/>
              <a:pathLst>
                <a:path w="29341" h="28415" extrusionOk="0">
                  <a:moveTo>
                    <a:pt x="0" y="0"/>
                  </a:moveTo>
                  <a:lnTo>
                    <a:pt x="29342" y="0"/>
                  </a:lnTo>
                  <a:lnTo>
                    <a:pt x="29342" y="28415"/>
                  </a:lnTo>
                  <a:lnTo>
                    <a:pt x="0" y="284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10779556" y="4066046"/>
              <a:ext cx="164129" cy="147389"/>
            </a:xfrm>
            <a:custGeom>
              <a:avLst/>
              <a:gdLst/>
              <a:ahLst/>
              <a:cxnLst/>
              <a:rect l="l" t="t" r="r" b="b"/>
              <a:pathLst>
                <a:path w="164129" h="147389" extrusionOk="0">
                  <a:moveTo>
                    <a:pt x="29156" y="147389"/>
                  </a:moveTo>
                  <a:lnTo>
                    <a:pt x="82528" y="127931"/>
                  </a:lnTo>
                  <a:lnTo>
                    <a:pt x="87408" y="141274"/>
                  </a:lnTo>
                  <a:lnTo>
                    <a:pt x="157828" y="112673"/>
                  </a:lnTo>
                  <a:cubicBezTo>
                    <a:pt x="157582" y="110573"/>
                    <a:pt x="157211" y="108596"/>
                    <a:pt x="157211" y="106434"/>
                  </a:cubicBezTo>
                  <a:cubicBezTo>
                    <a:pt x="157211" y="96736"/>
                    <a:pt x="159867" y="87779"/>
                    <a:pt x="164129" y="79810"/>
                  </a:cubicBezTo>
                  <a:lnTo>
                    <a:pt x="135096" y="0"/>
                  </a:lnTo>
                  <a:lnTo>
                    <a:pt x="48491" y="34469"/>
                  </a:lnTo>
                  <a:lnTo>
                    <a:pt x="53372" y="47812"/>
                  </a:lnTo>
                  <a:lnTo>
                    <a:pt x="0" y="67270"/>
                  </a:lnTo>
                  <a:lnTo>
                    <a:pt x="29156" y="1473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>
          <a:extLst>
            <a:ext uri="{FF2B5EF4-FFF2-40B4-BE49-F238E27FC236}">
              <a16:creationId xmlns:a16="http://schemas.microsoft.com/office/drawing/2014/main" id="{7AB9D0FE-0678-ECC9-60B6-4B279A44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2">
            <a:extLst>
              <a:ext uri="{FF2B5EF4-FFF2-40B4-BE49-F238E27FC236}">
                <a16:creationId xmlns:a16="http://schemas.microsoft.com/office/drawing/2014/main" id="{CE65ED6F-1C81-524D-610B-52CCB2AEA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834" name="Google Shape;834;p42">
            <a:extLst>
              <a:ext uri="{FF2B5EF4-FFF2-40B4-BE49-F238E27FC236}">
                <a16:creationId xmlns:a16="http://schemas.microsoft.com/office/drawing/2014/main" id="{E9AFD2FD-BB39-B10A-86D3-C9EDF1FBD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in this template? Get them at these websites: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Icons</a:t>
            </a:r>
            <a:endParaRPr/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hlinkClick r:id="rId3"/>
              </a:rPr>
              <a:t>Icon Pack: Chemistry | Filled</a:t>
            </a:r>
            <a:endParaRPr/>
          </a:p>
        </p:txBody>
      </p:sp>
      <p:grpSp>
        <p:nvGrpSpPr>
          <p:cNvPr id="835" name="Google Shape;835;p42">
            <a:extLst>
              <a:ext uri="{FF2B5EF4-FFF2-40B4-BE49-F238E27FC236}">
                <a16:creationId xmlns:a16="http://schemas.microsoft.com/office/drawing/2014/main" id="{0286A389-EB35-0207-724B-33F36753C28C}"/>
              </a:ext>
            </a:extLst>
          </p:cNvPr>
          <p:cNvGrpSpPr/>
          <p:nvPr/>
        </p:nvGrpSpPr>
        <p:grpSpPr>
          <a:xfrm>
            <a:off x="0" y="3733700"/>
            <a:ext cx="2226100" cy="874800"/>
            <a:chOff x="0" y="-176475"/>
            <a:chExt cx="2226100" cy="874800"/>
          </a:xfrm>
        </p:grpSpPr>
        <p:sp>
          <p:nvSpPr>
            <p:cNvPr id="836" name="Google Shape;836;p42">
              <a:extLst>
                <a:ext uri="{FF2B5EF4-FFF2-40B4-BE49-F238E27FC236}">
                  <a16:creationId xmlns:a16="http://schemas.microsoft.com/office/drawing/2014/main" id="{1DF27E5D-A369-B884-EC52-97C373BA7E3B}"/>
                </a:ext>
              </a:extLst>
            </p:cNvPr>
            <p:cNvSpPr/>
            <p:nvPr/>
          </p:nvSpPr>
          <p:spPr>
            <a:xfrm>
              <a:off x="1351300" y="-176475"/>
              <a:ext cx="874800" cy="874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sp>
          <p:nvSpPr>
            <p:cNvPr id="837" name="Google Shape;837;p42">
              <a:extLst>
                <a:ext uri="{FF2B5EF4-FFF2-40B4-BE49-F238E27FC236}">
                  <a16:creationId xmlns:a16="http://schemas.microsoft.com/office/drawing/2014/main" id="{F8CBA769-5AEA-3C32-F91E-FF21319AA242}"/>
                </a:ext>
              </a:extLst>
            </p:cNvPr>
            <p:cNvSpPr/>
            <p:nvPr/>
          </p:nvSpPr>
          <p:spPr>
            <a:xfrm>
              <a:off x="261000" y="130475"/>
              <a:ext cx="1237200" cy="261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ind"/>
                <a:ea typeface="Hind"/>
                <a:cs typeface="Hind"/>
                <a:sym typeface="Hind"/>
              </a:endParaRPr>
            </a:p>
          </p:txBody>
        </p:sp>
        <p:cxnSp>
          <p:nvCxnSpPr>
            <p:cNvPr id="838" name="Google Shape;838;p42">
              <a:extLst>
                <a:ext uri="{FF2B5EF4-FFF2-40B4-BE49-F238E27FC236}">
                  <a16:creationId xmlns:a16="http://schemas.microsoft.com/office/drawing/2014/main" id="{A6A13945-8614-EA2E-9866-8A7AF0E23005}"/>
                </a:ext>
              </a:extLst>
            </p:cNvPr>
            <p:cNvCxnSpPr/>
            <p:nvPr/>
          </p:nvCxnSpPr>
          <p:spPr>
            <a:xfrm>
              <a:off x="0" y="260950"/>
              <a:ext cx="1789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5690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21E7B-2CFE-A81B-0974-D8B5577C2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3D29A48-F13E-99D7-274F-3256325E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35" y="591422"/>
            <a:ext cx="8190084" cy="742363"/>
          </a:xfrm>
        </p:spPr>
        <p:txBody>
          <a:bodyPr/>
          <a:lstStyle/>
          <a:p>
            <a:r>
              <a:rPr lang="es-AR" sz="3600" dirty="0">
                <a:latin typeface="+mj-lt"/>
              </a:rPr>
              <a:t>¿Por que este congreso es clave?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FBA1A68C-58B9-0D39-DA5D-C50B34718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12" y="1410447"/>
            <a:ext cx="3600000" cy="1440000"/>
          </a:xfrm>
        </p:spPr>
        <p:txBody>
          <a:bodyPr anchor="t"/>
          <a:lstStyle/>
          <a:p>
            <a:pPr marL="0" indent="0" algn="l"/>
            <a:r>
              <a:rPr lang="es-E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Conexión entre sectores: </a:t>
            </a:r>
            <a:r>
              <a:rPr lang="es-ES" sz="1400" dirty="0">
                <a:latin typeface="+mn-lt"/>
              </a:rPr>
              <a:t>Vinculamos la educación, el sector productivo y el gobierno para convertir la sostenibilidad en una oportunidad de crecimiento y competitividad</a:t>
            </a:r>
            <a:endParaRPr lang="es-AR" dirty="0">
              <a:latin typeface="+mn-lt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504014D-087D-EEE2-4C01-92EB8043ECB4}"/>
              </a:ext>
            </a:extLst>
          </p:cNvPr>
          <p:cNvGrpSpPr/>
          <p:nvPr/>
        </p:nvGrpSpPr>
        <p:grpSpPr>
          <a:xfrm>
            <a:off x="19050" y="4608630"/>
            <a:ext cx="2409120" cy="515822"/>
            <a:chOff x="-2834" y="4640388"/>
            <a:chExt cx="2409120" cy="51582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54DB940-955C-5F68-6545-2D616278390B}"/>
                </a:ext>
              </a:extLst>
            </p:cNvPr>
            <p:cNvSpPr/>
            <p:nvPr/>
          </p:nvSpPr>
          <p:spPr>
            <a:xfrm>
              <a:off x="-2834" y="4640388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5A4E8CA0-E287-49DE-D8E6-425E7DF70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762" y="4654815"/>
              <a:ext cx="620878" cy="357147"/>
            </a:xfrm>
            <a:prstGeom prst="rect">
              <a:avLst/>
            </a:prstGeom>
          </p:spPr>
        </p:pic>
        <p:sp>
          <p:nvSpPr>
            <p:cNvPr id="18" name="Google Shape;244;p26">
              <a:extLst>
                <a:ext uri="{FF2B5EF4-FFF2-40B4-BE49-F238E27FC236}">
                  <a16:creationId xmlns:a16="http://schemas.microsoft.com/office/drawing/2014/main" id="{F9322FB0-7CDC-4F26-852F-998CC10DAF36}"/>
                </a:ext>
              </a:extLst>
            </p:cNvPr>
            <p:cNvSpPr txBox="1">
              <a:spLocks/>
            </p:cNvSpPr>
            <p:nvPr/>
          </p:nvSpPr>
          <p:spPr>
            <a:xfrm>
              <a:off x="929640" y="4749976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DFF0262-97D4-316B-39B3-E1F1C6D97E7A}"/>
              </a:ext>
            </a:extLst>
          </p:cNvPr>
          <p:cNvGrpSpPr/>
          <p:nvPr/>
        </p:nvGrpSpPr>
        <p:grpSpPr>
          <a:xfrm>
            <a:off x="5216544" y="4358973"/>
            <a:ext cx="3866496" cy="723567"/>
            <a:chOff x="5277504" y="4394200"/>
            <a:chExt cx="3870960" cy="747581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E06D7616-01B3-3B3D-9D2F-1C0EFAC395D2}"/>
                </a:ext>
              </a:extLst>
            </p:cNvPr>
            <p:cNvSpPr/>
            <p:nvPr/>
          </p:nvSpPr>
          <p:spPr>
            <a:xfrm>
              <a:off x="5277504" y="4394200"/>
              <a:ext cx="3870960" cy="7475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5AD198E1-6E1A-7C52-255D-EA2FF38A9339}"/>
                </a:ext>
              </a:extLst>
            </p:cNvPr>
            <p:cNvGrpSpPr/>
            <p:nvPr/>
          </p:nvGrpSpPr>
          <p:grpSpPr>
            <a:xfrm>
              <a:off x="5441890" y="4654815"/>
              <a:ext cx="3325635" cy="391186"/>
              <a:chOff x="5441890" y="4654815"/>
              <a:chExt cx="3325635" cy="391186"/>
            </a:xfrm>
          </p:grpSpPr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227F2E63-9CA6-54B1-2DC9-9BC3D7E8C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36567" y="4776077"/>
                <a:ext cx="768467" cy="269924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7DEDEBA7-EC59-6C93-C939-90F813517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7208520" y="4654815"/>
                <a:ext cx="768468" cy="344788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4BD2B82C-2553-B137-8223-99DEB984F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080474" y="4768834"/>
                <a:ext cx="687051" cy="272854"/>
              </a:xfrm>
              <a:prstGeom prst="rect">
                <a:avLst/>
              </a:prstGeom>
            </p:spPr>
          </p:pic>
          <p:pic>
            <p:nvPicPr>
              <p:cNvPr id="20" name="Gráfico 19">
                <a:extLst>
                  <a:ext uri="{FF2B5EF4-FFF2-40B4-BE49-F238E27FC236}">
                    <a16:creationId xmlns:a16="http://schemas.microsoft.com/office/drawing/2014/main" id="{E1F002C7-E370-751D-F725-B354A4744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41890" y="4796001"/>
                <a:ext cx="791191" cy="218519"/>
              </a:xfrm>
              <a:prstGeom prst="rect">
                <a:avLst/>
              </a:prstGeom>
            </p:spPr>
          </p:pic>
        </p:grpSp>
      </p:grpSp>
      <p:sp>
        <p:nvSpPr>
          <p:cNvPr id="2" name="Subtítulo 5">
            <a:extLst>
              <a:ext uri="{FF2B5EF4-FFF2-40B4-BE49-F238E27FC236}">
                <a16:creationId xmlns:a16="http://schemas.microsoft.com/office/drawing/2014/main" id="{5B9C397D-5206-85ED-AC05-8351D42A01D4}"/>
              </a:ext>
            </a:extLst>
          </p:cNvPr>
          <p:cNvSpPr txBox="1">
            <a:spLocks/>
          </p:cNvSpPr>
          <p:nvPr/>
        </p:nvSpPr>
        <p:spPr>
          <a:xfrm>
            <a:off x="893212" y="2864874"/>
            <a:ext cx="360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/>
            <a:r>
              <a:rPr lang="es-E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Innovación y conocimiento: </a:t>
            </a:r>
            <a:r>
              <a:rPr lang="es-ES" sz="1400" dirty="0">
                <a:latin typeface="+mn-lt"/>
              </a:rPr>
              <a:t>Presentamos las últimas tendencias en tecnología, energías renovables, economía circular, educación y desarrollo sostenible.</a:t>
            </a:r>
            <a:endParaRPr lang="es-AR" dirty="0">
              <a:latin typeface="+mn-lt"/>
            </a:endParaRPr>
          </a:p>
        </p:txBody>
      </p:sp>
      <p:sp>
        <p:nvSpPr>
          <p:cNvPr id="3" name="Subtítulo 5">
            <a:extLst>
              <a:ext uri="{FF2B5EF4-FFF2-40B4-BE49-F238E27FC236}">
                <a16:creationId xmlns:a16="http://schemas.microsoft.com/office/drawing/2014/main" id="{5E73EC97-56F2-BC5F-DC1C-744C75236984}"/>
              </a:ext>
            </a:extLst>
          </p:cNvPr>
          <p:cNvSpPr txBox="1">
            <a:spLocks/>
          </p:cNvSpPr>
          <p:nvPr/>
        </p:nvSpPr>
        <p:spPr>
          <a:xfrm>
            <a:off x="4858175" y="1424874"/>
            <a:ext cx="360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/>
            <a:r>
              <a:rPr lang="es-E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Liderazgo y acción: </a:t>
            </a:r>
            <a:r>
              <a:rPr lang="es-ES" sz="1400" dirty="0">
                <a:latin typeface="+mn-lt"/>
              </a:rPr>
              <a:t>Inspiramos y promovemos estrategias de alto impacto que permitan transformar los desafíos en oportunidades para San Juan y la región.</a:t>
            </a:r>
            <a:endParaRPr lang="es-AR" dirty="0">
              <a:latin typeface="+mn-lt"/>
            </a:endParaRPr>
          </a:p>
        </p:txBody>
      </p:sp>
      <p:sp>
        <p:nvSpPr>
          <p:cNvPr id="4" name="Subtítulo 5">
            <a:extLst>
              <a:ext uri="{FF2B5EF4-FFF2-40B4-BE49-F238E27FC236}">
                <a16:creationId xmlns:a16="http://schemas.microsoft.com/office/drawing/2014/main" id="{6DBB416E-9ECE-5823-14A5-83B3A22834C7}"/>
              </a:ext>
            </a:extLst>
          </p:cNvPr>
          <p:cNvSpPr txBox="1">
            <a:spLocks/>
          </p:cNvSpPr>
          <p:nvPr/>
        </p:nvSpPr>
        <p:spPr>
          <a:xfrm>
            <a:off x="4858175" y="2864874"/>
            <a:ext cx="360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/>
            <a:r>
              <a:rPr lang="es-ES" b="1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Networking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estratégico: </a:t>
            </a:r>
            <a:r>
              <a:rPr lang="es-ES" sz="1400" dirty="0">
                <a:latin typeface="+mn-lt"/>
              </a:rPr>
              <a:t>Un espacio ideal para fortalecer redes de contacto, compartir experiencias y generar alianzas estratégicas y sostenibles</a:t>
            </a:r>
            <a:endParaRPr lang="es-A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96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7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1" name="Google Shape;991;p47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2" name="Google Shape;992;p47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3" name="Google Shape;993;p47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4" name="Google Shape;994;p47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95" name="Google Shape;995;p47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996" name="Google Shape;996;p47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47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999" name="Google Shape;999;p47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47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1004" name="Google Shape;1004;p47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1007" name="Google Shape;1007;p47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47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1011" name="Google Shape;1011;p47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1014" name="Google Shape;1014;p47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47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1019" name="Google Shape;1019;p47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47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1025" name="Google Shape;1025;p47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47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1030" name="Google Shape;1030;p47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1034" name="Google Shape;1034;p47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47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1041" name="Google Shape;1041;p47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47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47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47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1051" name="Google Shape;1051;p47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47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1054" name="Google Shape;1054;p47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7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1057" name="Google Shape;1057;p47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47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1060" name="Google Shape;1060;p47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47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1063" name="Google Shape;1063;p47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p47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7" name="Google Shape;1067;p47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1068" name="Google Shape;1068;p47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47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1071" name="Google Shape;1071;p47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5" name="Google Shape;1075;p47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6" name="Google Shape;1076;p47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1077" name="Google Shape;1077;p47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47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1080" name="Google Shape;1080;p47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47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1083" name="Google Shape;1083;p47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47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7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7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easily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resources without losing quality. To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just ungroup the resource and click on the object you want to change. You can also look for more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en"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Slidesgo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4" name="Google Shape;1094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editable graphic resources...</a:t>
            </a:r>
            <a:endParaRPr/>
          </a:p>
        </p:txBody>
      </p:sp>
      <p:grpSp>
        <p:nvGrpSpPr>
          <p:cNvPr id="1095" name="Google Shape;1095;p47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1096" name="Google Shape;1096;p47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1097" name="Google Shape;1097;p47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9" name="Google Shape;1099;p47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1" name="Google Shape;1101;p47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2" name="Google Shape;1102;p47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3" name="Google Shape;1103;p47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4" name="Google Shape;1104;p47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5" name="Google Shape;1105;p47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06" name="Google Shape;1106;p47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1107" name="Google Shape;1107;p47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09" name="Google Shape;1109;p47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1110" name="Google Shape;1110;p47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12" name="Google Shape;1112;p47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1113" name="Google Shape;1113;p47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15" name="Google Shape;1115;p47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1116" name="Google Shape;1116;p47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18" name="Google Shape;1118;p47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1119" name="Google Shape;1119;p47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21" name="Google Shape;1121;p47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1122" name="Google Shape;1122;p47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24" name="Google Shape;1124;p47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48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1130" name="Google Shape;1130;p48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131" name="Google Shape;1131;p48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132" name="Google Shape;1132;p48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48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134" name="Google Shape;1134;p48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grpSp>
            <p:nvGrpSpPr>
              <p:cNvPr id="1135" name="Google Shape;1135;p48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136" name="Google Shape;1136;p48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137" name="Google Shape;1137;p48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48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48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48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141" name="Google Shape;1141;p48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2" name="Google Shape;1142;p48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143" name="Google Shape;1143;p48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144" name="Google Shape;1144;p48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5" name="Google Shape;1145;p48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146" name="Google Shape;1146;p48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147" name="Google Shape;1147;p48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8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8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8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8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" name="Google Shape;1152;p48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153" name="Google Shape;1153;p48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8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1155" name="Google Shape;1155;p48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156" name="Google Shape;1156;p48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8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158" name="Google Shape;1158;p48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1159" name="Google Shape;1159;p48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160" name="Google Shape;1160;p48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8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1162" name="Google Shape;1162;p48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163" name="Google Shape;1163;p48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164" name="Google Shape;1164;p48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5" name="Google Shape;1165;p48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166" name="Google Shape;1166;p48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grpSp>
            <p:nvGrpSpPr>
              <p:cNvPr id="1167" name="Google Shape;1167;p48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168" name="Google Shape;1168;p48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48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0" name="Google Shape;1170;p48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171" name="Google Shape;1171;p48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172" name="Google Shape;1172;p48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173" name="Google Shape;1173;p48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174" name="Google Shape;1174;p48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175" name="Google Shape;1175;p48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6" name="Google Shape;1176;p48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177" name="Google Shape;1177;p48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178" name="Google Shape;1178;p48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9" name="Google Shape;1179;p48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182" name="Google Shape;1182;p48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183" name="Google Shape;1183;p48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8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8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8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8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8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8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8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8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8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8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8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8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8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8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8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199" name="Google Shape;1199;p48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1" name="Google Shape;1221;p48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222" name="Google Shape;1222;p48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8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4" name="Google Shape;1224;p48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48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226" name="Google Shape;1226;p48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8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8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8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0" name="Google Shape;1230;p48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237;p48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238" name="Google Shape;1238;p48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8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8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8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2" name="Google Shape;1242;p48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1" name="Google Shape;1271;p48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272" name="Google Shape;1272;p48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8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4" name="Google Shape;1274;p48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5" name="Google Shape;1275;p48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276" name="Google Shape;1276;p48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277" name="Google Shape;1277;p48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8" name="Google Shape;1278;p48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279" name="Google Shape;1279;p48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8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1" name="Google Shape;1281;p48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9" name="Google Shape;1289;p48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290" name="Google Shape;1290;p48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8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8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8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4" name="Google Shape;1294;p48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2" name="Google Shape;1302;p48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303" name="Google Shape;1303;p48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7" name="Google Shape;1307;p48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48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350" name="Google Shape;1350;p48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8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2" name="Google Shape;1352;p48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7" name="Google Shape;1387;p48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1388" name="Google Shape;1388;p4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8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1440" name="Google Shape;1440;p48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48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1443" name="Google Shape;1443;p48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48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1446" name="Google Shape;1446;p48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48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1449" name="Google Shape;1449;p48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1" name="Google Shape;1451;p48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1452" name="Google Shape;1452;p48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4" name="Google Shape;1454;p48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455" name="Google Shape;1455;p48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1456" name="Google Shape;1456;p48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8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1460" name="Google Shape;1460;p48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3" name="Google Shape;1463;p48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48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1465" name="Google Shape;1465;p48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6" name="Google Shape;1466;p48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1467" name="Google Shape;1467;p48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8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8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8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8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8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8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8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8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8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7" name="Google Shape;1477;p48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1478" name="Google Shape;1478;p48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9" name="Google Shape;1479;p48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480" name="Google Shape;1480;p48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8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8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8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8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5" name="Google Shape;1485;p48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48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1489" name="Google Shape;1489;p48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0" name="Google Shape;1490;p48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491" name="Google Shape;1491;p48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8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8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8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8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8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8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8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8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8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8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8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8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04" name="Google Shape;1504;p48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48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6" name="Google Shape;1506;p48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1507" name="Google Shape;1507;p48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8" name="Google Shape;1508;p48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1509" name="Google Shape;1509;p48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8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8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8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8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8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8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6" name="Google Shape;1516;p48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1517" name="Google Shape;1517;p48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8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1632" name="Google Shape;1632;p48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1633" name="Google Shape;1633;p48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48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5" name="Google Shape;1635;p48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0" name="Google Shape;1640;p49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1641" name="Google Shape;1641;p49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3" name="Google Shape;1643;p49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4" name="Google Shape;1644;p49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646" name="Google Shape;1646;p49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1647" name="Google Shape;1647;p49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1648" name="Google Shape;1648;p49"/>
              <p:cNvCxnSpPr>
                <a:endCxn id="1649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0" name="Google Shape;1650;p49"/>
              <p:cNvCxnSpPr>
                <a:stCxn id="1651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52" name="Google Shape;1652;p49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9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49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1654" name="Google Shape;1654;p49"/>
              <p:cNvCxnSpPr>
                <a:stCxn id="1655" idx="6"/>
                <a:endCxn id="1656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7" name="Google Shape;1657;p49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55" name="Google Shape;1655;p49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9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8" name="Google Shape;1658;p49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1659" name="Google Shape;1659;p49"/>
              <p:cNvCxnSpPr>
                <a:stCxn id="1660" idx="6"/>
                <a:endCxn id="1661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2" name="Google Shape;1662;p49"/>
              <p:cNvCxnSpPr>
                <a:stCxn id="1656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0" name="Google Shape;1660;p49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9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3" name="Google Shape;1663;p49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1664" name="Google Shape;1664;p49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5" name="Google Shape;1665;p49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9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66" name="Google Shape;1666;p49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1667" name="Google Shape;1667;p49"/>
            <p:cNvCxnSpPr>
              <a:stCxn id="1668" idx="4"/>
              <a:endCxn id="1669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0" name="Google Shape;1670;p49"/>
            <p:cNvCxnSpPr>
              <a:stCxn id="1669" idx="0"/>
              <a:endCxn id="1671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2" name="Google Shape;1672;p49"/>
            <p:cNvCxnSpPr>
              <a:stCxn id="1671" idx="4"/>
              <a:endCxn id="1673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4" name="Google Shape;1674;p49"/>
            <p:cNvCxnSpPr>
              <a:stCxn id="1673" idx="0"/>
              <a:endCxn id="1675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5" name="Google Shape;1675;p49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49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6" name="Google Shape;1676;p49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1677" name="Google Shape;1677;p49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80" name="Google Shape;1680;p49"/>
            <p:cNvCxnSpPr>
              <a:stCxn id="1677" idx="6"/>
              <a:endCxn id="1678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681;p49"/>
            <p:cNvCxnSpPr>
              <a:stCxn id="1678" idx="4"/>
              <a:endCxn id="1682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3" name="Google Shape;1683;p49"/>
            <p:cNvCxnSpPr>
              <a:stCxn id="1682" idx="6"/>
              <a:endCxn id="1679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4" name="Google Shape;1684;p49"/>
            <p:cNvCxnSpPr>
              <a:stCxn id="1679" idx="4"/>
              <a:endCxn id="1685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82" name="Google Shape;1682;p49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87" name="Google Shape;1687;p49"/>
            <p:cNvCxnSpPr>
              <a:endCxn id="1686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88" name="Google Shape;1688;p49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1689" name="Google Shape;1689;p49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696" name="Google Shape;1696;p49"/>
            <p:cNvCxnSpPr>
              <a:stCxn id="1689" idx="2"/>
              <a:endCxn id="1690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7" name="Google Shape;1697;p49"/>
            <p:cNvCxnSpPr>
              <a:stCxn id="1691" idx="0"/>
              <a:endCxn id="1689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8" name="Google Shape;1698;p49"/>
            <p:cNvCxnSpPr>
              <a:stCxn id="1691" idx="2"/>
              <a:endCxn id="1693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9" name="Google Shape;1699;p49"/>
            <p:cNvCxnSpPr>
              <a:stCxn id="1692" idx="0"/>
              <a:endCxn id="1691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0" name="Google Shape;1700;p49"/>
            <p:cNvCxnSpPr>
              <a:stCxn id="1690" idx="2"/>
              <a:endCxn id="1695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1" name="Google Shape;1701;p49"/>
            <p:cNvCxnSpPr>
              <a:stCxn id="1694" idx="0"/>
              <a:endCxn id="1690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702" name="Google Shape;1702;p49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1703" name="Google Shape;1703;p49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1704" name="Google Shape;1704;p49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05" name="Google Shape;1705;p49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706" name="Google Shape;1706;p49"/>
                <p:cNvCxnSpPr>
                  <a:stCxn id="1707" idx="4"/>
                  <a:endCxn id="1704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707" name="Google Shape;1707;p4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08" name="Google Shape;1708;p49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1709" name="Google Shape;1709;p49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0" name="Google Shape;1710;p49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711" name="Google Shape;1711;p49"/>
                <p:cNvCxnSpPr>
                  <a:stCxn id="1712" idx="4"/>
                  <a:endCxn id="1709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712" name="Google Shape;1712;p49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13" name="Google Shape;1713;p49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1714" name="Google Shape;1714;p49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5" name="Google Shape;1715;p49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1716" name="Google Shape;1716;p49"/>
                <p:cNvCxnSpPr>
                  <a:stCxn id="1717" idx="4"/>
                  <a:endCxn id="1709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717" name="Google Shape;1717;p4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18" name="Google Shape;1718;p49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1719" name="Google Shape;1719;p49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20" name="Google Shape;1720;p49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1721" name="Google Shape;1721;p49"/>
                <p:cNvCxnSpPr>
                  <a:stCxn id="1722" idx="4"/>
                  <a:endCxn id="1719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722" name="Google Shape;1722;p49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23" name="Google Shape;1723;p49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1724" name="Google Shape;1724;p49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31" name="Google Shape;1731;p49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32" name="Google Shape;1732;p49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33" name="Google Shape;1733;p49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34" name="Google Shape;1734;p49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35" name="Google Shape;1735;p49"/>
            <p:cNvCxnSpPr>
              <a:stCxn id="1730" idx="6"/>
              <a:endCxn id="1736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7" name="Google Shape;1737;p49"/>
            <p:cNvCxnSpPr>
              <a:stCxn id="1730" idx="6"/>
              <a:endCxn id="1738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8" name="Google Shape;1738;p49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36" name="Google Shape;1736;p49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39" name="Google Shape;1739;p49"/>
            <p:cNvCxnSpPr>
              <a:stCxn id="1729" idx="6"/>
              <a:endCxn id="1731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0" name="Google Shape;1740;p49"/>
            <p:cNvCxnSpPr>
              <a:stCxn id="1729" idx="6"/>
              <a:endCxn id="1732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1" name="Google Shape;1741;p49"/>
            <p:cNvCxnSpPr>
              <a:stCxn id="1728" idx="6"/>
              <a:endCxn id="1733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2" name="Google Shape;1742;p49"/>
            <p:cNvCxnSpPr>
              <a:stCxn id="1728" idx="6"/>
              <a:endCxn id="1734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43" name="Google Shape;1743;p49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1744" name="Google Shape;1744;p49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48" name="Google Shape;1748;p49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49" name="Google Shape;1749;p49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50" name="Google Shape;1750;p49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9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52" name="Google Shape;1752;p49"/>
            <p:cNvCxnSpPr>
              <a:stCxn id="1751" idx="0"/>
              <a:endCxn id="1749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3" name="Google Shape;1753;p49"/>
            <p:cNvCxnSpPr>
              <a:stCxn id="1751" idx="4"/>
              <a:endCxn id="1748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4" name="Google Shape;1754;p49"/>
            <p:cNvCxnSpPr>
              <a:stCxn id="1748" idx="6"/>
              <a:endCxn id="1747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5" name="Google Shape;1755;p49"/>
            <p:cNvCxnSpPr>
              <a:stCxn id="1748" idx="6"/>
              <a:endCxn id="1746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6" name="Google Shape;1756;p49"/>
            <p:cNvCxnSpPr>
              <a:stCxn id="1749" idx="6"/>
              <a:endCxn id="1745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49"/>
            <p:cNvCxnSpPr>
              <a:stCxn id="1749" idx="6"/>
              <a:endCxn id="1744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8" name="Google Shape;1758;p49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1759" name="Google Shape;1759;p49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1760" name="Google Shape;1760;p49"/>
              <p:cNvCxnSpPr>
                <a:stCxn id="1761" idx="6"/>
                <a:endCxn id="1762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3" name="Google Shape;1763;p49"/>
              <p:cNvCxnSpPr>
                <a:stCxn id="1761" idx="0"/>
                <a:endCxn id="1764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64" name="Google Shape;1764;p49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49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65" name="Google Shape;1765;p49"/>
            <p:cNvCxnSpPr>
              <a:stCxn id="1766" idx="1"/>
              <a:endCxn id="1767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68" name="Google Shape;1768;p49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1769" name="Google Shape;1769;p49"/>
              <p:cNvCxnSpPr>
                <a:stCxn id="1770" idx="1"/>
                <a:endCxn id="1762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70" name="Google Shape;1770;p49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49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71" name="Google Shape;1771;p49"/>
              <p:cNvCxnSpPr>
                <a:stCxn id="1762" idx="6"/>
                <a:endCxn id="1772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73" name="Google Shape;1773;p49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1774" name="Google Shape;1774;p49"/>
              <p:cNvCxnSpPr>
                <a:stCxn id="1772" idx="0"/>
                <a:endCxn id="1775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75" name="Google Shape;1775;p49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9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76" name="Google Shape;1776;p49"/>
              <p:cNvCxnSpPr>
                <a:stCxn id="1772" idx="6"/>
                <a:endCxn id="1767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77" name="Google Shape;1777;p49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1766" name="Google Shape;1766;p49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9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78" name="Google Shape;1778;p49"/>
              <p:cNvCxnSpPr>
                <a:stCxn id="1767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779" name="Google Shape;1779;p49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1780" name="Google Shape;1780;p49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82" name="Google Shape;1782;p49"/>
            <p:cNvCxnSpPr>
              <a:stCxn id="1780" idx="0"/>
              <a:endCxn id="1781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3" name="Google Shape;1783;p49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86" name="Google Shape;1786;p49"/>
            <p:cNvCxnSpPr>
              <a:stCxn id="1781" idx="0"/>
              <a:endCxn id="1783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7" name="Google Shape;1787;p49"/>
            <p:cNvCxnSpPr>
              <a:stCxn id="1783" idx="0"/>
              <a:endCxn id="1785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49"/>
            <p:cNvCxnSpPr>
              <a:stCxn id="1785" idx="0"/>
              <a:endCxn id="1784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9" name="Google Shape;1789;p49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1790" name="Google Shape;1790;p49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797" name="Google Shape;1797;p49"/>
            <p:cNvCxnSpPr>
              <a:stCxn id="1794" idx="0"/>
              <a:endCxn id="1790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8" name="Google Shape;1798;p49"/>
            <p:cNvCxnSpPr>
              <a:stCxn id="1795" idx="0"/>
              <a:endCxn id="1790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49"/>
            <p:cNvCxnSpPr>
              <a:stCxn id="1796" idx="0"/>
              <a:endCxn id="1790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49"/>
            <p:cNvCxnSpPr>
              <a:stCxn id="1791" idx="2"/>
              <a:endCxn id="1790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49"/>
            <p:cNvCxnSpPr>
              <a:stCxn id="1792" idx="2"/>
              <a:endCxn id="1790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1802;p49"/>
            <p:cNvCxnSpPr>
              <a:stCxn id="1793" idx="2"/>
              <a:endCxn id="1790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03" name="Google Shape;1803;p49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1804" name="Google Shape;1804;p49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8" name="Google Shape;1808;p49"/>
            <p:cNvCxnSpPr>
              <a:stCxn id="1804" idx="6"/>
              <a:endCxn id="1805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9" name="Google Shape;1809;p49"/>
            <p:cNvCxnSpPr>
              <a:stCxn id="1805" idx="6"/>
              <a:endCxn id="1806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0" name="Google Shape;1810;p49"/>
            <p:cNvCxnSpPr>
              <a:stCxn id="1806" idx="6"/>
              <a:endCxn id="1807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11" name="Google Shape;1811;p49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1812" name="Google Shape;1812;p49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813" name="Google Shape;1813;p49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1814" name="Google Shape;1814;p49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9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9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9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9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9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9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9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9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9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9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9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9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9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9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9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9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9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9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9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4" name="Google Shape;1834;p49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4" name="Google Shape;1844;p49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45" name="Google Shape;1845;p49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46" name="Google Shape;1846;p49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47" name="Google Shape;1847;p49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848" name="Google Shape;1848;p49"/>
            <p:cNvCxnSpPr>
              <a:stCxn id="1834" idx="3"/>
              <a:endCxn id="1838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9" name="Google Shape;1849;p49"/>
            <p:cNvCxnSpPr>
              <a:stCxn id="1840" idx="0"/>
              <a:endCxn id="1844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0" name="Google Shape;1850;p49"/>
            <p:cNvCxnSpPr>
              <a:stCxn id="1842" idx="2"/>
              <a:endCxn id="1837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1" name="Google Shape;1851;p49"/>
            <p:cNvCxnSpPr>
              <a:stCxn id="1842" idx="2"/>
              <a:endCxn id="1836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2" name="Google Shape;1852;p49"/>
            <p:cNvCxnSpPr>
              <a:stCxn id="1839" idx="4"/>
              <a:endCxn id="1835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3" name="Google Shape;1853;p49"/>
            <p:cNvCxnSpPr>
              <a:stCxn id="1843" idx="6"/>
              <a:endCxn id="1847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4" name="Google Shape;1854;p49"/>
            <p:cNvCxnSpPr>
              <a:stCxn id="1843" idx="6"/>
              <a:endCxn id="1846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5" name="Google Shape;1855;p49"/>
            <p:cNvCxnSpPr>
              <a:stCxn id="1841" idx="4"/>
              <a:endCxn id="1845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6" name="Google Shape;1856;p49"/>
            <p:cNvCxnSpPr>
              <a:stCxn id="1834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57" name="Google Shape;1857;p49"/>
            <p:cNvCxnSpPr>
              <a:stCxn id="1837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58" name="Google Shape;1858;p49"/>
            <p:cNvCxnSpPr>
              <a:stCxn id="1836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59" name="Google Shape;1859;p49"/>
            <p:cNvCxnSpPr>
              <a:stCxn id="1835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60" name="Google Shape;1860;p49"/>
            <p:cNvCxnSpPr>
              <a:stCxn id="1845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61" name="Google Shape;1861;p49"/>
            <p:cNvCxnSpPr>
              <a:stCxn id="1846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62" name="Google Shape;1862;p49"/>
            <p:cNvCxnSpPr>
              <a:stCxn id="1847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63" name="Google Shape;1863;p49"/>
            <p:cNvCxnSpPr>
              <a:stCxn id="1844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864" name="Google Shape;1864;p49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1865" name="Google Shape;1865;p49"/>
            <p:cNvCxnSpPr>
              <a:stCxn id="1866" idx="4"/>
              <a:endCxn id="1867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49"/>
            <p:cNvCxnSpPr>
              <a:stCxn id="1867" idx="2"/>
              <a:endCxn id="1869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0" name="Google Shape;1870;p49"/>
            <p:cNvCxnSpPr>
              <a:stCxn id="1869" idx="1"/>
              <a:endCxn id="1871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2" name="Google Shape;1872;p49"/>
            <p:cNvCxnSpPr>
              <a:stCxn id="1871" idx="2"/>
              <a:endCxn id="1873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4" name="Google Shape;1874;p49"/>
            <p:cNvCxnSpPr>
              <a:stCxn id="1866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5" name="Google Shape;1875;p49"/>
            <p:cNvCxnSpPr>
              <a:stCxn id="1873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76" name="Google Shape;1876;p49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1866" name="Google Shape;1866;p49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7" name="Google Shape;1877;p49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78" name="Google Shape;1878;p49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1867" name="Google Shape;1867;p49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9" name="Google Shape;1879;p49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880" name="Google Shape;1880;p49"/>
              <p:cNvCxnSpPr>
                <a:stCxn id="1879" idx="6"/>
                <a:endCxn id="1867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881" name="Google Shape;1881;p49"/>
            <p:cNvCxnSpPr>
              <a:stCxn id="1877" idx="4"/>
              <a:endCxn id="1866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82" name="Google Shape;1882;p49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1871" name="Google Shape;1871;p49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83" name="Google Shape;1883;p49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884" name="Google Shape;1884;p49"/>
              <p:cNvCxnSpPr>
                <a:stCxn id="1883" idx="2"/>
                <a:endCxn id="1871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85" name="Google Shape;1885;p49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1869" name="Google Shape;1869;p49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86" name="Google Shape;1886;p49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887" name="Google Shape;1887;p49"/>
              <p:cNvCxnSpPr>
                <a:stCxn id="1886" idx="4"/>
                <a:endCxn id="1869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88" name="Google Shape;1888;p49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1873" name="Google Shape;1873;p49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89" name="Google Shape;1889;p49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890" name="Google Shape;1890;p49"/>
              <p:cNvCxnSpPr>
                <a:stCxn id="1889" idx="4"/>
                <a:endCxn id="1873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91" name="Google Shape;1891;p49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1892" name="Google Shape;1892;p49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1893" name="Google Shape;1893;p49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94" name="Google Shape;1894;p49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895" name="Google Shape;1895;p49"/>
              <p:cNvCxnSpPr>
                <a:stCxn id="1893" idx="0"/>
                <a:endCxn id="1894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96" name="Google Shape;1896;p49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1897" name="Google Shape;1897;p49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98" name="Google Shape;1898;p49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899" name="Google Shape;1899;p49"/>
              <p:cNvCxnSpPr>
                <a:stCxn id="1897" idx="3"/>
                <a:endCxn id="1898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0" name="Google Shape;1900;p49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1901" name="Google Shape;1901;p49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02" name="Google Shape;1902;p49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03" name="Google Shape;1903;p49"/>
              <p:cNvCxnSpPr>
                <a:stCxn id="1901" idx="0"/>
                <a:endCxn id="1902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4" name="Google Shape;1904;p49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1905" name="Google Shape;1905;p49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06" name="Google Shape;1906;p49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07" name="Google Shape;1907;p49"/>
              <p:cNvCxnSpPr>
                <a:stCxn id="1905" idx="3"/>
                <a:endCxn id="1906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08" name="Google Shape;1908;p49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1909" name="Google Shape;1909;p49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10" name="Google Shape;1910;p49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11" name="Google Shape;1911;p49"/>
              <p:cNvCxnSpPr>
                <a:stCxn id="1909" idx="0"/>
                <a:endCxn id="1910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12" name="Google Shape;1912;p49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1913" name="Google Shape;1913;p49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914" name="Google Shape;1914;p49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1915" name="Google Shape;1915;p49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1916" name="Google Shape;1916;p49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917" name="Google Shape;1917;p49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918" name="Google Shape;1918;p49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1919" name="Google Shape;1919;p49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920" name="Google Shape;1920;p49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921" name="Google Shape;1921;p49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1922" name="Google Shape;1922;p49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923" name="Google Shape;1923;p49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1924" name="Google Shape;1924;p49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1925" name="Google Shape;1925;p49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926" name="Google Shape;1926;p49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927" name="Google Shape;1927;p49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28" name="Google Shape;1928;p49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29" name="Google Shape;1929;p49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30" name="Google Shape;1930;p49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31" name="Google Shape;1931;p49"/>
              <p:cNvCxnSpPr>
                <a:stCxn id="1930" idx="0"/>
                <a:endCxn id="1927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2" name="Google Shape;1932;p49"/>
              <p:cNvCxnSpPr>
                <a:stCxn id="1927" idx="4"/>
                <a:endCxn id="1928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3" name="Google Shape;1933;p49"/>
              <p:cNvCxnSpPr>
                <a:stCxn id="1928" idx="0"/>
                <a:endCxn id="1929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4" name="Google Shape;1934;p49"/>
              <p:cNvCxnSpPr>
                <a:stCxn id="1929" idx="4"/>
                <a:endCxn id="1913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35" name="Google Shape;1935;p49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1936" name="Google Shape;1936;p49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1937" name="Google Shape;1937;p49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38" name="Google Shape;1938;p49"/>
              <p:cNvCxnSpPr>
                <a:stCxn id="1937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939" name="Google Shape;1939;p49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40" name="Google Shape;1940;p49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1941" name="Google Shape;1941;p49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42" name="Google Shape;1942;p49"/>
              <p:cNvCxnSpPr>
                <a:stCxn id="1941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943" name="Google Shape;1943;p49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944" name="Google Shape;1944;p49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1945" name="Google Shape;1945;p49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46" name="Google Shape;1946;p49"/>
              <p:cNvCxnSpPr>
                <a:stCxn id="1945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947" name="Google Shape;1947;p49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2" name="Google Shape;1952;p50"/>
          <p:cNvGraphicFramePr/>
          <p:nvPr/>
        </p:nvGraphicFramePr>
        <p:xfrm>
          <a:off x="3372638" y="2034494"/>
          <a:ext cx="2394450" cy="107450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53" name="Google Shape;1953;p50"/>
          <p:cNvGraphicFramePr/>
          <p:nvPr/>
        </p:nvGraphicFramePr>
        <p:xfrm>
          <a:off x="712575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4" name="Google Shape;1954;p50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5" name="Google Shape;1955;p50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6" name="Google Shape;1956;p50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957" name="Google Shape;1957;p50"/>
          <p:cNvGraphicFramePr/>
          <p:nvPr/>
        </p:nvGraphicFramePr>
        <p:xfrm>
          <a:off x="3372638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58" name="Google Shape;1958;p50"/>
          <p:cNvGraphicFramePr/>
          <p:nvPr/>
        </p:nvGraphicFramePr>
        <p:xfrm>
          <a:off x="6032700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59" name="Google Shape;1959;p50"/>
          <p:cNvGraphicFramePr/>
          <p:nvPr/>
        </p:nvGraphicFramePr>
        <p:xfrm>
          <a:off x="718250" y="2034506"/>
          <a:ext cx="2394450" cy="107450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60" name="Google Shape;1960;p50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1961" name="Google Shape;1961;p50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2" name="Google Shape;1962;p50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963" name="Google Shape;1963;p50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1964" name="Google Shape;1964;p50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5" name="Google Shape;1965;p50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966" name="Google Shape;1966;p50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1967" name="Google Shape;1967;p50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8" name="Google Shape;1968;p50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1969" name="Google Shape;1969;p50"/>
          <p:cNvGraphicFramePr/>
          <p:nvPr/>
        </p:nvGraphicFramePr>
        <p:xfrm>
          <a:off x="6027038" y="2034494"/>
          <a:ext cx="2386625" cy="107450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70" name="Google Shape;1970;p50"/>
          <p:cNvGraphicFramePr/>
          <p:nvPr/>
        </p:nvGraphicFramePr>
        <p:xfrm>
          <a:off x="7221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71" name="Google Shape;1971;p50"/>
          <p:cNvGraphicFramePr/>
          <p:nvPr/>
        </p:nvGraphicFramePr>
        <p:xfrm>
          <a:off x="3374600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72" name="Google Shape;1972;p50"/>
          <p:cNvGraphicFramePr/>
          <p:nvPr/>
        </p:nvGraphicFramePr>
        <p:xfrm>
          <a:off x="60270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73" name="Google Shape;1973;p50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4" name="Google Shape;1974;p50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5" name="Google Shape;1975;p50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6" name="Google Shape;1976;p50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7" name="Google Shape;1977;p50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8" name="Google Shape;1978;p50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9" name="Google Shape;1979;p50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0" name="Google Shape;1980;p50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1" name="Google Shape;1981;p50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2" name="Google Shape;1982;p50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7" name="Google Shape;1987;p51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1988" name="Google Shape;1988;p51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1989" name="Google Shape;1989;p51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1990" name="Google Shape;1990;p51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991" name="Google Shape;1991;p51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992" name="Google Shape;1992;p51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993" name="Google Shape;1993;p51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994" name="Google Shape;1994;p51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5" name="Google Shape;1995;p51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6" name="Google Shape;1996;p51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7" name="Google Shape;1997;p51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8" name="Google Shape;1998;p51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999" name="Google Shape;1999;p51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000" name="Google Shape;2000;p51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001" name="Google Shape;2001;p51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2002" name="Google Shape;2002;p51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3" name="Google Shape;2003;p51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4" name="Google Shape;2004;p51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005" name="Google Shape;2005;p51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2006" name="Google Shape;2006;p51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2007" name="Google Shape;2007;p51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08" name="Google Shape;2008;p51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09" name="Google Shape;2009;p51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2010" name="Google Shape;2010;p51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11" name="Google Shape;2011;p51"/>
              <p:cNvCxnSpPr>
                <a:stCxn id="2010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2" name="Google Shape;2012;p51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2013" name="Google Shape;2013;p51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14" name="Google Shape;2014;p51"/>
              <p:cNvCxnSpPr>
                <a:stCxn id="2013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5" name="Google Shape;2015;p51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2016" name="Google Shape;2016;p51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17" name="Google Shape;2017;p51"/>
              <p:cNvCxnSpPr>
                <a:stCxn id="2016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8" name="Google Shape;2018;p51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2019" name="Google Shape;2019;p51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20" name="Google Shape;2020;p51"/>
              <p:cNvCxnSpPr>
                <a:stCxn id="2019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21" name="Google Shape;2021;p51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2022" name="Google Shape;2022;p51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1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1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1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6" name="Google Shape;2026;p51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2027" name="Google Shape;2027;p51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1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1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0" name="Google Shape;2030;p51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2031" name="Google Shape;2031;p51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2032" name="Google Shape;2032;p51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2033" name="Google Shape;2033;p51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034" name="Google Shape;2034;p51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035" name="Google Shape;2035;p51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036" name="Google Shape;2036;p51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2037" name="Google Shape;2037;p51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2038" name="Google Shape;2038;p51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039" name="Google Shape;2039;p51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040" name="Google Shape;2040;p51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041" name="Google Shape;2041;p51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2042" name="Google Shape;2042;p51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2043" name="Google Shape;2043;p51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044" name="Google Shape;2044;p51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045" name="Google Shape;2045;p51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046" name="Google Shape;2046;p51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2047" name="Google Shape;2047;p51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2048" name="Google Shape;2048;p51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049" name="Google Shape;2049;p51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050" name="Google Shape;2050;p51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2051" name="Google Shape;2051;p51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052" name="Google Shape;2052;p51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2053" name="Google Shape;2053;p51"/>
            <p:cNvCxnSpPr>
              <a:stCxn id="2054" idx="5"/>
              <a:endCxn id="2055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6" name="Google Shape;2056;p51"/>
            <p:cNvCxnSpPr>
              <a:stCxn id="2055" idx="3"/>
              <a:endCxn id="2057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8" name="Google Shape;2058;p51"/>
            <p:cNvCxnSpPr>
              <a:stCxn id="2057" idx="1"/>
              <a:endCxn id="2059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0" name="Google Shape;2060;p51"/>
            <p:cNvCxnSpPr>
              <a:stCxn id="2059" idx="7"/>
              <a:endCxn id="2054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54" name="Google Shape;2054;p51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9" name="Google Shape;2059;p51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7" name="Google Shape;2057;p51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5" name="Google Shape;2055;p51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061" name="Google Shape;2061;p51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2062" name="Google Shape;2062;p51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3" name="Google Shape;2063;p51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4" name="Google Shape;2064;p51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5" name="Google Shape;2065;p51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6" name="Google Shape;2066;p51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7" name="Google Shape;2067;p51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068" name="Google Shape;2068;p51"/>
            <p:cNvCxnSpPr>
              <a:stCxn id="2065" idx="0"/>
              <a:endCxn id="2063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069" name="Google Shape;2069;p51"/>
            <p:cNvCxnSpPr>
              <a:stCxn id="2063" idx="6"/>
              <a:endCxn id="2064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070" name="Google Shape;2070;p51"/>
            <p:cNvCxnSpPr>
              <a:stCxn id="2064" idx="5"/>
              <a:endCxn id="2067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071" name="Google Shape;2071;p51"/>
            <p:cNvCxnSpPr>
              <a:stCxn id="2067" idx="3"/>
              <a:endCxn id="2066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072" name="Google Shape;2072;p51"/>
            <p:cNvCxnSpPr>
              <a:stCxn id="2066" idx="2"/>
              <a:endCxn id="2065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73" name="Google Shape;2073;p51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2074" name="Google Shape;2074;p51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2075" name="Google Shape;2075;p51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76" name="Google Shape;2076;p51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077" name="Google Shape;2077;p51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2078" name="Google Shape;2078;p51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79" name="Google Shape;2079;p51"/>
              <p:cNvCxnSpPr>
                <a:stCxn id="2078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080" name="Google Shape;2080;p51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2081" name="Google Shape;2081;p51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82" name="Google Shape;2082;p51"/>
              <p:cNvCxnSpPr>
                <a:stCxn id="2081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083" name="Google Shape;2083;p51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2084" name="Google Shape;2084;p51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85" name="Google Shape;2085;p51"/>
              <p:cNvCxnSpPr>
                <a:stCxn id="2084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086" name="Google Shape;2086;p51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2087" name="Google Shape;2087;p51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2088" name="Google Shape;2088;p51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89" name="Google Shape;2089;p51"/>
              <p:cNvCxnSpPr>
                <a:stCxn id="2088" idx="6"/>
                <a:endCxn id="2090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91" name="Google Shape;2091;p51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2092" name="Google Shape;2092;p51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93" name="Google Shape;2093;p51"/>
              <p:cNvCxnSpPr>
                <a:stCxn id="2092" idx="4"/>
                <a:endCxn id="2094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95" name="Google Shape;2095;p51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2096" name="Google Shape;2096;p51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097" name="Google Shape;2097;p51"/>
              <p:cNvCxnSpPr>
                <a:stCxn id="2096" idx="4"/>
                <a:endCxn id="2098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99" name="Google Shape;2099;p51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2100" name="Google Shape;2100;p51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101" name="Google Shape;2101;p51"/>
              <p:cNvCxnSpPr>
                <a:stCxn id="2100" idx="6"/>
                <a:endCxn id="2102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03" name="Google Shape;2103;p51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2104" name="Google Shape;2104;p51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105" name="Google Shape;2105;p51"/>
              <p:cNvCxnSpPr>
                <a:stCxn id="2104" idx="0"/>
                <a:endCxn id="2106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07" name="Google Shape;2107;p51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2108" name="Google Shape;2108;p51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2109" name="Google Shape;2109;p51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10" name="Google Shape;2110;p51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111" name="Google Shape;2111;p51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2112" name="Google Shape;2112;p51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13" name="Google Shape;2113;p51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114" name="Google Shape;2114;p51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2115" name="Google Shape;2115;p51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16" name="Google Shape;2116;p51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117" name="Google Shape;2117;p51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2118" name="Google Shape;2118;p51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19" name="Google Shape;2119;p51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120" name="Google Shape;2120;p51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2121" name="Google Shape;2121;p51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126" name="Google Shape;2126;p51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2127" name="Google Shape;2127;p51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132" name="Google Shape;2132;p51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2133" name="Google Shape;2133;p51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34" name="Google Shape;2134;p51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135" name="Google Shape;2135;p51"/>
            <p:cNvCxnSpPr>
              <a:stCxn id="2136" idx="4"/>
              <a:endCxn id="2134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36" name="Google Shape;2136;p51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137" name="Google Shape;2137;p51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2138" name="Google Shape;2138;p51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39" name="Google Shape;2139;p51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140" name="Google Shape;2140;p51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2141" name="Google Shape;2141;p51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142" name="Google Shape;2142;p51"/>
              <p:cNvCxnSpPr>
                <a:stCxn id="2141" idx="0"/>
                <a:endCxn id="2143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44" name="Google Shape;2144;p51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2145" name="Google Shape;2145;p51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146" name="Google Shape;2146;p51"/>
              <p:cNvCxnSpPr>
                <a:stCxn id="2145" idx="0"/>
                <a:endCxn id="2147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48" name="Google Shape;2148;p51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2149" name="Google Shape;2149;p51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150" name="Google Shape;2150;p51"/>
              <p:cNvCxnSpPr>
                <a:stCxn id="2149" idx="6"/>
                <a:endCxn id="2151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52" name="Google Shape;2152;p51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2153" name="Google Shape;2153;p51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154" name="Google Shape;2154;p51"/>
              <p:cNvCxnSpPr>
                <a:stCxn id="2153" idx="0"/>
                <a:endCxn id="2155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56" name="Google Shape;2156;p51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2157" name="Google Shape;2157;p51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158" name="Google Shape;2158;p51"/>
              <p:cNvCxnSpPr>
                <a:stCxn id="2157" idx="2"/>
                <a:endCxn id="2159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160" name="Google Shape;2160;p51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1" name="Google Shape;2161;p51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162" name="Google Shape;2162;p51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2163" name="Google Shape;2163;p51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2164" name="Google Shape;2164;p51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165" name="Google Shape;2165;p51"/>
              <p:cNvCxnSpPr>
                <a:stCxn id="2164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66" name="Google Shape;2166;p51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2167" name="Google Shape;2167;p51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168" name="Google Shape;2168;p51"/>
              <p:cNvCxnSpPr>
                <a:endCxn id="2167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69" name="Google Shape;2169;p51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2170" name="Google Shape;2170;p51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171" name="Google Shape;2171;p51"/>
              <p:cNvCxnSpPr>
                <a:stCxn id="2170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72" name="Google Shape;2172;p51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2173" name="Google Shape;2173;p51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174" name="Google Shape;2174;p51"/>
              <p:cNvCxnSpPr>
                <a:endCxn id="2173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75" name="Google Shape;2175;p51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2176" name="Google Shape;2176;p51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77" name="Google Shape;2177;p51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178" name="Google Shape;2178;p51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2179" name="Google Shape;2179;p51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80" name="Google Shape;2180;p51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181" name="Google Shape;2181;p51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2182" name="Google Shape;2182;p51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2183" name="Google Shape;2183;p51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2184" name="Google Shape;2184;p51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2185" name="Google Shape;2185;p51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6" name="Google Shape;2186;p51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7" name="Google Shape;2187;p51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8" name="Google Shape;2188;p51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89" name="Google Shape;2189;p51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2190" name="Google Shape;2190;p51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1" name="Google Shape;2191;p51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2" name="Google Shape;2192;p51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3" name="Google Shape;2193;p51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194" name="Google Shape;2194;p51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2195" name="Google Shape;2195;p51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2196" name="Google Shape;2196;p51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2197" name="Google Shape;2197;p51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2198" name="Google Shape;2198;p51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2199" name="Google Shape;2199;p51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200" name="Google Shape;2200;p51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201" name="Google Shape;2201;p51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2202" name="Google Shape;2202;p51"/>
            <p:cNvCxnSpPr>
              <a:endCxn id="2196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3" name="Google Shape;2203;p51"/>
            <p:cNvCxnSpPr>
              <a:endCxn id="2197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4" name="Google Shape;2204;p51"/>
            <p:cNvCxnSpPr>
              <a:endCxn id="2198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5" name="Google Shape;2205;p51"/>
            <p:cNvCxnSpPr>
              <a:stCxn id="2199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6" name="Google Shape;2206;p51"/>
            <p:cNvCxnSpPr>
              <a:stCxn id="2200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7" name="Google Shape;2207;p51"/>
            <p:cNvCxnSpPr>
              <a:endCxn id="2201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08" name="Google Shape;2208;p51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2209" name="Google Shape;2209;p51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10" name="Google Shape;2210;p51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211" name="Google Shape;2211;p51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2212" name="Google Shape;2212;p51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2213" name="Google Shape;2213;p51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14" name="Google Shape;2214;p51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2215" name="Google Shape;2215;p51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0" name="Google Shape;2220;p52"/>
          <p:cNvGraphicFramePr/>
          <p:nvPr/>
        </p:nvGraphicFramePr>
        <p:xfrm>
          <a:off x="709825" y="538604"/>
          <a:ext cx="1636400" cy="268191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2221" name="Google Shape;2221;p52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2222" name="Google Shape;2222;p52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2223" name="Google Shape;2223;p52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52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52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52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52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52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52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52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52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52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52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4" name="Google Shape;2234;p52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2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1" name="Google Shape;2241;p52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2242" name="Google Shape;2242;p52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4" name="Google Shape;2244;p52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2245" name="Google Shape;2245;p52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2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2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3" name="Google Shape;2253;p52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2254" name="Google Shape;2254;p52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2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2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2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9" name="Google Shape;2259;p52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2260" name="Google Shape;2260;p52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2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2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5" name="Google Shape;2265;p52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2266" name="Google Shape;2266;p52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2267" name="Google Shape;2267;p52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8" name="Google Shape;2268;p52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269" name="Google Shape;2269;p52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2270" name="Google Shape;2270;p52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1" name="Google Shape;2271;p52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272" name="Google Shape;2272;p52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2273" name="Google Shape;2273;p52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74" name="Google Shape;2274;p52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75" name="Google Shape;2275;p52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76" name="Google Shape;2276;p52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77" name="Google Shape;2277;p52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78" name="Google Shape;2278;p52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79" name="Google Shape;2279;p52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80" name="Google Shape;2280;p52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281" name="Google Shape;2281;p52"/>
            <p:cNvCxnSpPr>
              <a:stCxn id="2277" idx="2"/>
              <a:endCxn id="2273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2" name="Google Shape;2282;p52"/>
            <p:cNvCxnSpPr>
              <a:stCxn id="2279" idx="6"/>
              <a:endCxn id="2274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3" name="Google Shape;2283;p52"/>
            <p:cNvCxnSpPr>
              <a:stCxn id="2275" idx="3"/>
              <a:endCxn id="2278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4" name="Google Shape;2284;p52"/>
            <p:cNvCxnSpPr>
              <a:stCxn id="2276" idx="0"/>
              <a:endCxn id="2280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85" name="Google Shape;2285;p52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2286" name="Google Shape;2286;p52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2287" name="Google Shape;2287;p52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88" name="Google Shape;2288;p52"/>
              <p:cNvCxnSpPr>
                <a:stCxn id="2287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89" name="Google Shape;2289;p52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2290" name="Google Shape;2290;p52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91" name="Google Shape;2291;p52"/>
              <p:cNvCxnSpPr>
                <a:endCxn id="2290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92" name="Google Shape;2292;p52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2293" name="Google Shape;2293;p52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94" name="Google Shape;2294;p52"/>
              <p:cNvCxnSpPr>
                <a:stCxn id="2293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95" name="Google Shape;2295;p52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2296" name="Google Shape;2296;p52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97" name="Google Shape;2297;p52"/>
              <p:cNvCxnSpPr>
                <a:endCxn id="2296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298" name="Google Shape;2298;p52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2299" name="Google Shape;2299;p52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00" name="Google Shape;2300;p52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01" name="Google Shape;2301;p52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02" name="Google Shape;2302;p52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303" name="Google Shape;2303;p52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2304" name="Google Shape;2304;p52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2305" name="Google Shape;2305;p52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06" name="Google Shape;2306;p52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07" name="Google Shape;2307;p52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08" name="Google Shape;2308;p52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09" name="Google Shape;2309;p52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0" name="Google Shape;2310;p52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1" name="Google Shape;2311;p52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2" name="Google Shape;2312;p52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3" name="Google Shape;2313;p52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4" name="Google Shape;2314;p52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5" name="Google Shape;2315;p52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6" name="Google Shape;2316;p52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7" name="Google Shape;2317;p52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8" name="Google Shape;2318;p52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9" name="Google Shape;2319;p52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20" name="Google Shape;2320;p52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21" name="Google Shape;2321;p52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22" name="Google Shape;2322;p52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23" name="Google Shape;2323;p52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24" name="Google Shape;2324;p52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25" name="Google Shape;2325;p52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26" name="Google Shape;2326;p52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27" name="Google Shape;2327;p52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28" name="Google Shape;2328;p52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2329" name="Google Shape;2329;p52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0" name="Google Shape;2330;p52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2331" name="Google Shape;2331;p52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32" name="Google Shape;2332;p52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33" name="Google Shape;2333;p52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34" name="Google Shape;2334;p52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335" name="Google Shape;2335;p52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336" name="Google Shape;2336;p52"/>
          <p:cNvCxnSpPr>
            <a:stCxn id="2335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37" name="Google Shape;2337;p52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2338" name="Google Shape;2338;p52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339" name="Google Shape;2339;p52"/>
            <p:cNvCxnSpPr>
              <a:stCxn id="2338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0" name="Google Shape;2340;p52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2341" name="Google Shape;2341;p52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342" name="Google Shape;2342;p52"/>
            <p:cNvCxnSpPr>
              <a:stCxn id="2341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3" name="Google Shape;2343;p52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2344" name="Google Shape;2344;p52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45" name="Google Shape;2345;p52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346" name="Google Shape;2346;p52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2347" name="Google Shape;2347;p52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48" name="Google Shape;2348;p52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349" name="Google Shape;2349;p52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2350" name="Google Shape;2350;p52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51" name="Google Shape;2351;p52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352" name="Google Shape;2352;p52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2353" name="Google Shape;2353;p52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54" name="Google Shape;2354;p52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355" name="Google Shape;2355;p52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2356" name="Google Shape;2356;p52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2357" name="Google Shape;2357;p52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358" name="Google Shape;2358;p52"/>
              <p:cNvCxnSpPr>
                <a:stCxn id="2357" idx="0"/>
                <a:endCxn id="2359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59" name="Google Shape;2359;p52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360" name="Google Shape;2360;p52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2361" name="Google Shape;2361;p52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362" name="Google Shape;2362;p52"/>
              <p:cNvCxnSpPr>
                <a:stCxn id="2361" idx="0"/>
                <a:endCxn id="2363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3" name="Google Shape;2363;p52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364" name="Google Shape;2364;p52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2365" name="Google Shape;2365;p52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366" name="Google Shape;2366;p52"/>
              <p:cNvCxnSpPr>
                <a:stCxn id="2365" idx="0"/>
                <a:endCxn id="2367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7" name="Google Shape;2367;p52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368" name="Google Shape;2368;p52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2369" name="Google Shape;2369;p52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370" name="Google Shape;2370;p52"/>
              <p:cNvCxnSpPr>
                <a:stCxn id="2369" idx="1"/>
                <a:endCxn id="2371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71" name="Google Shape;2371;p52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372" name="Google Shape;2372;p52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2373" name="Google Shape;2373;p52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74" name="Google Shape;2374;p52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53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icons without losing quality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fill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just select the icon and click on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 bucket/pen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you can also use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 extension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allowing you to customize and add even more icons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0" name="Google Shape;2380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our sets of editable icons</a:t>
            </a:r>
            <a:endParaRPr/>
          </a:p>
        </p:txBody>
      </p:sp>
      <p:grpSp>
        <p:nvGrpSpPr>
          <p:cNvPr id="2381" name="Google Shape;2381;p53"/>
          <p:cNvGrpSpPr/>
          <p:nvPr/>
        </p:nvGrpSpPr>
        <p:grpSpPr>
          <a:xfrm>
            <a:off x="713263" y="2447022"/>
            <a:ext cx="291007" cy="255794"/>
            <a:chOff x="898875" y="244725"/>
            <a:chExt cx="481800" cy="423500"/>
          </a:xfrm>
        </p:grpSpPr>
        <p:sp>
          <p:nvSpPr>
            <p:cNvPr id="2382" name="Google Shape;2382;p53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3" name="Google Shape;2383;p53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4" name="Google Shape;2384;p53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5" name="Google Shape;2385;p53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6" name="Google Shape;2386;p53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7" name="Google Shape;2387;p53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88" name="Google Shape;2388;p53"/>
          <p:cNvGrpSpPr/>
          <p:nvPr/>
        </p:nvGrpSpPr>
        <p:grpSpPr>
          <a:xfrm>
            <a:off x="1166310" y="2428575"/>
            <a:ext cx="255313" cy="290492"/>
            <a:chOff x="1529350" y="258825"/>
            <a:chExt cx="423475" cy="481825"/>
          </a:xfrm>
        </p:grpSpPr>
        <p:sp>
          <p:nvSpPr>
            <p:cNvPr id="2389" name="Google Shape;2389;p53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0" name="Google Shape;2390;p53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91" name="Google Shape;2391;p53"/>
          <p:cNvGrpSpPr/>
          <p:nvPr/>
        </p:nvGrpSpPr>
        <p:grpSpPr>
          <a:xfrm>
            <a:off x="2041887" y="2429150"/>
            <a:ext cx="255313" cy="290492"/>
            <a:chOff x="2707500" y="249400"/>
            <a:chExt cx="423475" cy="481825"/>
          </a:xfrm>
        </p:grpSpPr>
        <p:sp>
          <p:nvSpPr>
            <p:cNvPr id="2392" name="Google Shape;2392;p53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3" name="Google Shape;2393;p53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394" name="Google Shape;2394;p53"/>
          <p:cNvGrpSpPr/>
          <p:nvPr/>
        </p:nvGrpSpPr>
        <p:grpSpPr>
          <a:xfrm>
            <a:off x="2476255" y="2429428"/>
            <a:ext cx="260669" cy="289021"/>
            <a:chOff x="3300325" y="249875"/>
            <a:chExt cx="433725" cy="480900"/>
          </a:xfrm>
        </p:grpSpPr>
        <p:sp>
          <p:nvSpPr>
            <p:cNvPr id="2395" name="Google Shape;2395;p53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6" name="Google Shape;2396;p53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7" name="Google Shape;2397;p53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8" name="Google Shape;2398;p53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9" name="Google Shape;2399;p53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0" name="Google Shape;2400;p53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01" name="Google Shape;2401;p53"/>
          <p:cNvGrpSpPr/>
          <p:nvPr/>
        </p:nvGrpSpPr>
        <p:grpSpPr>
          <a:xfrm>
            <a:off x="1587347" y="2497566"/>
            <a:ext cx="291023" cy="152714"/>
            <a:chOff x="2084325" y="363300"/>
            <a:chExt cx="484150" cy="254100"/>
          </a:xfrm>
        </p:grpSpPr>
        <p:sp>
          <p:nvSpPr>
            <p:cNvPr id="2402" name="Google Shape;2402;p53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3" name="Google Shape;2403;p53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04" name="Google Shape;2404;p53"/>
          <p:cNvGrpSpPr/>
          <p:nvPr/>
        </p:nvGrpSpPr>
        <p:grpSpPr>
          <a:xfrm>
            <a:off x="2897829" y="2435916"/>
            <a:ext cx="290997" cy="279774"/>
            <a:chOff x="3854700" y="249750"/>
            <a:chExt cx="500425" cy="481125"/>
          </a:xfrm>
        </p:grpSpPr>
        <p:sp>
          <p:nvSpPr>
            <p:cNvPr id="2405" name="Google Shape;2405;p53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6" name="Google Shape;2406;p53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7" name="Google Shape;2407;p53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8" name="Google Shape;2408;p53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9" name="Google Shape;2409;p53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0" name="Google Shape;2410;p53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1" name="Google Shape;2411;p53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2" name="Google Shape;2412;p53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13" name="Google Shape;2413;p53"/>
          <p:cNvGrpSpPr/>
          <p:nvPr/>
        </p:nvGrpSpPr>
        <p:grpSpPr>
          <a:xfrm>
            <a:off x="3335008" y="2434275"/>
            <a:ext cx="292548" cy="281266"/>
            <a:chOff x="4447550" y="249750"/>
            <a:chExt cx="500425" cy="481125"/>
          </a:xfrm>
        </p:grpSpPr>
        <p:sp>
          <p:nvSpPr>
            <p:cNvPr id="2414" name="Google Shape;2414;p53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5" name="Google Shape;2415;p53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16" name="Google Shape;2416;p53"/>
          <p:cNvGrpSpPr/>
          <p:nvPr/>
        </p:nvGrpSpPr>
        <p:grpSpPr>
          <a:xfrm>
            <a:off x="3771809" y="2426837"/>
            <a:ext cx="291022" cy="291022"/>
            <a:chOff x="5049725" y="249400"/>
            <a:chExt cx="481825" cy="481825"/>
          </a:xfrm>
        </p:grpSpPr>
        <p:sp>
          <p:nvSpPr>
            <p:cNvPr id="2417" name="Google Shape;2417;p53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8" name="Google Shape;2418;p53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19" name="Google Shape;2419;p53"/>
          <p:cNvGrpSpPr/>
          <p:nvPr/>
        </p:nvGrpSpPr>
        <p:grpSpPr>
          <a:xfrm>
            <a:off x="4207937" y="2425963"/>
            <a:ext cx="291022" cy="290974"/>
            <a:chOff x="5660400" y="238125"/>
            <a:chExt cx="481825" cy="481825"/>
          </a:xfrm>
        </p:grpSpPr>
        <p:sp>
          <p:nvSpPr>
            <p:cNvPr id="2420" name="Google Shape;2420;p53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21" name="Google Shape;2421;p53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22" name="Google Shape;2422;p53"/>
          <p:cNvGrpSpPr/>
          <p:nvPr/>
        </p:nvGrpSpPr>
        <p:grpSpPr>
          <a:xfrm>
            <a:off x="4644663" y="2429161"/>
            <a:ext cx="291022" cy="291022"/>
            <a:chOff x="6235400" y="249400"/>
            <a:chExt cx="481825" cy="481825"/>
          </a:xfrm>
        </p:grpSpPr>
        <p:sp>
          <p:nvSpPr>
            <p:cNvPr id="2423" name="Google Shape;2423;p53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24" name="Google Shape;2424;p53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25" name="Google Shape;2425;p53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26" name="Google Shape;2426;p53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27" name="Google Shape;2427;p53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28" name="Google Shape;2428;p53"/>
          <p:cNvGrpSpPr/>
          <p:nvPr/>
        </p:nvGrpSpPr>
        <p:grpSpPr>
          <a:xfrm>
            <a:off x="712831" y="2883635"/>
            <a:ext cx="291016" cy="254971"/>
            <a:chOff x="899850" y="871450"/>
            <a:chExt cx="483175" cy="423400"/>
          </a:xfrm>
        </p:grpSpPr>
        <p:sp>
          <p:nvSpPr>
            <p:cNvPr id="2429" name="Google Shape;2429;p53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0" name="Google Shape;2430;p53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1" name="Google Shape;2431;p53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2" name="Google Shape;2432;p53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33" name="Google Shape;2433;p53"/>
          <p:cNvSpPr/>
          <p:nvPr/>
        </p:nvSpPr>
        <p:spPr>
          <a:xfrm>
            <a:off x="1163269" y="2863017"/>
            <a:ext cx="262198" cy="294347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34" name="Google Shape;2434;p53"/>
          <p:cNvGrpSpPr/>
          <p:nvPr/>
        </p:nvGrpSpPr>
        <p:grpSpPr>
          <a:xfrm>
            <a:off x="1586924" y="2866249"/>
            <a:ext cx="290994" cy="289881"/>
            <a:chOff x="2085450" y="842250"/>
            <a:chExt cx="483700" cy="481850"/>
          </a:xfrm>
        </p:grpSpPr>
        <p:sp>
          <p:nvSpPr>
            <p:cNvPr id="2435" name="Google Shape;2435;p53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6" name="Google Shape;2436;p53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7" name="Google Shape;2437;p53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38" name="Google Shape;2438;p53"/>
          <p:cNvGrpSpPr/>
          <p:nvPr/>
        </p:nvGrpSpPr>
        <p:grpSpPr>
          <a:xfrm>
            <a:off x="2024108" y="2865448"/>
            <a:ext cx="291019" cy="290974"/>
            <a:chOff x="2685825" y="840375"/>
            <a:chExt cx="481900" cy="481825"/>
          </a:xfrm>
        </p:grpSpPr>
        <p:sp>
          <p:nvSpPr>
            <p:cNvPr id="2439" name="Google Shape;2439;p53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0" name="Google Shape;2440;p53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41" name="Google Shape;2441;p53"/>
          <p:cNvGrpSpPr/>
          <p:nvPr/>
        </p:nvGrpSpPr>
        <p:grpSpPr>
          <a:xfrm>
            <a:off x="2459824" y="2864258"/>
            <a:ext cx="300511" cy="291469"/>
            <a:chOff x="3270675" y="841800"/>
            <a:chExt cx="497700" cy="482725"/>
          </a:xfrm>
        </p:grpSpPr>
        <p:sp>
          <p:nvSpPr>
            <p:cNvPr id="2442" name="Google Shape;2442;p53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3" name="Google Shape;2443;p53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4" name="Google Shape;2444;p53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45" name="Google Shape;2445;p53"/>
          <p:cNvSpPr/>
          <p:nvPr/>
        </p:nvSpPr>
        <p:spPr>
          <a:xfrm>
            <a:off x="2898650" y="2870050"/>
            <a:ext cx="291022" cy="272842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446" name="Google Shape;2446;p53"/>
          <p:cNvGrpSpPr/>
          <p:nvPr/>
        </p:nvGrpSpPr>
        <p:grpSpPr>
          <a:xfrm>
            <a:off x="3335707" y="2882471"/>
            <a:ext cx="291022" cy="255737"/>
            <a:chOff x="4467200" y="877100"/>
            <a:chExt cx="481825" cy="423475"/>
          </a:xfrm>
        </p:grpSpPr>
        <p:sp>
          <p:nvSpPr>
            <p:cNvPr id="2447" name="Google Shape;2447;p53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8" name="Google Shape;2448;p53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49" name="Google Shape;2449;p53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50" name="Google Shape;2450;p53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51" name="Google Shape;2451;p53"/>
          <p:cNvGrpSpPr/>
          <p:nvPr/>
        </p:nvGrpSpPr>
        <p:grpSpPr>
          <a:xfrm>
            <a:off x="3773512" y="2869216"/>
            <a:ext cx="295926" cy="283039"/>
            <a:chOff x="5045500" y="842250"/>
            <a:chExt cx="503875" cy="481850"/>
          </a:xfrm>
        </p:grpSpPr>
        <p:sp>
          <p:nvSpPr>
            <p:cNvPr id="2452" name="Google Shape;2452;p53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53" name="Google Shape;2453;p53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54" name="Google Shape;2454;p53"/>
          <p:cNvGrpSpPr/>
          <p:nvPr/>
        </p:nvGrpSpPr>
        <p:grpSpPr>
          <a:xfrm>
            <a:off x="4207233" y="2888641"/>
            <a:ext cx="290974" cy="247725"/>
            <a:chOff x="5645200" y="879425"/>
            <a:chExt cx="478575" cy="407375"/>
          </a:xfrm>
        </p:grpSpPr>
        <p:sp>
          <p:nvSpPr>
            <p:cNvPr id="2455" name="Google Shape;2455;p53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56" name="Google Shape;2456;p53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57" name="Google Shape;2457;p53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58" name="Google Shape;2458;p53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59" name="Google Shape;2459;p53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0" name="Google Shape;2460;p53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61" name="Google Shape;2461;p53"/>
          <p:cNvGrpSpPr/>
          <p:nvPr/>
        </p:nvGrpSpPr>
        <p:grpSpPr>
          <a:xfrm>
            <a:off x="4663172" y="2865516"/>
            <a:ext cx="255328" cy="290444"/>
            <a:chOff x="6264525" y="842250"/>
            <a:chExt cx="423500" cy="481825"/>
          </a:xfrm>
        </p:grpSpPr>
        <p:sp>
          <p:nvSpPr>
            <p:cNvPr id="2462" name="Google Shape;2462;p53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3" name="Google Shape;2463;p53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4" name="Google Shape;2464;p53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5" name="Google Shape;2465;p53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6" name="Google Shape;2466;p53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7" name="Google Shape;2467;p53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8" name="Google Shape;2468;p53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69" name="Google Shape;2469;p53"/>
          <p:cNvGrpSpPr/>
          <p:nvPr/>
        </p:nvGrpSpPr>
        <p:grpSpPr>
          <a:xfrm>
            <a:off x="712109" y="3301983"/>
            <a:ext cx="290830" cy="290830"/>
            <a:chOff x="900750" y="1436075"/>
            <a:chExt cx="481825" cy="481825"/>
          </a:xfrm>
        </p:grpSpPr>
        <p:sp>
          <p:nvSpPr>
            <p:cNvPr id="2470" name="Google Shape;2470;p53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1" name="Google Shape;2471;p53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2" name="Google Shape;2472;p53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3" name="Google Shape;2473;p53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74" name="Google Shape;2474;p53"/>
          <p:cNvGrpSpPr/>
          <p:nvPr/>
        </p:nvGrpSpPr>
        <p:grpSpPr>
          <a:xfrm>
            <a:off x="1156138" y="3353072"/>
            <a:ext cx="278013" cy="179233"/>
            <a:chOff x="1492675" y="1520750"/>
            <a:chExt cx="481825" cy="310575"/>
          </a:xfrm>
        </p:grpSpPr>
        <p:sp>
          <p:nvSpPr>
            <p:cNvPr id="2475" name="Google Shape;2475;p53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6" name="Google Shape;2476;p53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77" name="Google Shape;2477;p53"/>
          <p:cNvGrpSpPr/>
          <p:nvPr/>
        </p:nvGrpSpPr>
        <p:grpSpPr>
          <a:xfrm>
            <a:off x="1587381" y="3307641"/>
            <a:ext cx="290832" cy="280066"/>
            <a:chOff x="2071000" y="1435025"/>
            <a:chExt cx="500400" cy="481875"/>
          </a:xfrm>
        </p:grpSpPr>
        <p:sp>
          <p:nvSpPr>
            <p:cNvPr id="2478" name="Google Shape;2478;p53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9" name="Google Shape;2479;p53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0" name="Google Shape;2480;p53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81" name="Google Shape;2481;p53"/>
          <p:cNvGrpSpPr/>
          <p:nvPr/>
        </p:nvGrpSpPr>
        <p:grpSpPr>
          <a:xfrm>
            <a:off x="2024582" y="3323469"/>
            <a:ext cx="290854" cy="246011"/>
            <a:chOff x="2678350" y="1464650"/>
            <a:chExt cx="499750" cy="422700"/>
          </a:xfrm>
        </p:grpSpPr>
        <p:sp>
          <p:nvSpPr>
            <p:cNvPr id="2482" name="Google Shape;2482;p53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3" name="Google Shape;2483;p53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4" name="Google Shape;2484;p53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85" name="Google Shape;2485;p53"/>
          <p:cNvGrpSpPr/>
          <p:nvPr/>
        </p:nvGrpSpPr>
        <p:grpSpPr>
          <a:xfrm>
            <a:off x="2466039" y="3307643"/>
            <a:ext cx="278013" cy="278061"/>
            <a:chOff x="3271200" y="1435075"/>
            <a:chExt cx="481825" cy="481825"/>
          </a:xfrm>
        </p:grpSpPr>
        <p:sp>
          <p:nvSpPr>
            <p:cNvPr id="2486" name="Google Shape;2486;p53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7" name="Google Shape;2487;p53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88" name="Google Shape;2488;p53"/>
          <p:cNvGrpSpPr/>
          <p:nvPr/>
        </p:nvGrpSpPr>
        <p:grpSpPr>
          <a:xfrm>
            <a:off x="2899457" y="3301975"/>
            <a:ext cx="290860" cy="287342"/>
            <a:chOff x="3858100" y="1435075"/>
            <a:chExt cx="487775" cy="481875"/>
          </a:xfrm>
        </p:grpSpPr>
        <p:sp>
          <p:nvSpPr>
            <p:cNvPr id="2489" name="Google Shape;2489;p53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0" name="Google Shape;2490;p53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1" name="Google Shape;2491;p53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2" name="Google Shape;2492;p53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3" name="Google Shape;2493;p53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4" name="Google Shape;2494;p53"/>
          <p:cNvGrpSpPr/>
          <p:nvPr/>
        </p:nvGrpSpPr>
        <p:grpSpPr>
          <a:xfrm>
            <a:off x="3341364" y="3308105"/>
            <a:ext cx="278013" cy="278061"/>
            <a:chOff x="4456875" y="1435075"/>
            <a:chExt cx="481825" cy="481825"/>
          </a:xfrm>
        </p:grpSpPr>
        <p:sp>
          <p:nvSpPr>
            <p:cNvPr id="2495" name="Google Shape;2495;p53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6" name="Google Shape;2496;p53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7" name="Google Shape;2497;p53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8" name="Google Shape;2498;p53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99" name="Google Shape;2499;p53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0" name="Google Shape;2500;p53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1" name="Google Shape;2501;p53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2" name="Google Shape;2502;p53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3" name="Google Shape;2503;p53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4" name="Google Shape;2504;p53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5" name="Google Shape;2505;p53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6" name="Google Shape;2506;p53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7" name="Google Shape;2507;p53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8" name="Google Shape;2508;p53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9" name="Google Shape;2509;p53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0" name="Google Shape;2510;p53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1" name="Google Shape;2511;p53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2" name="Google Shape;2512;p53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3" name="Google Shape;2513;p53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4" name="Google Shape;2514;p53"/>
          <p:cNvGrpSpPr/>
          <p:nvPr/>
        </p:nvGrpSpPr>
        <p:grpSpPr>
          <a:xfrm>
            <a:off x="3779502" y="3309130"/>
            <a:ext cx="278015" cy="275329"/>
            <a:chOff x="5049725" y="1435050"/>
            <a:chExt cx="486550" cy="481850"/>
          </a:xfrm>
        </p:grpSpPr>
        <p:sp>
          <p:nvSpPr>
            <p:cNvPr id="2515" name="Google Shape;2515;p53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6" name="Google Shape;2516;p53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7" name="Google Shape;2517;p53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8" name="Google Shape;2518;p53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19" name="Google Shape;2519;p53"/>
          <p:cNvGrpSpPr/>
          <p:nvPr/>
        </p:nvGrpSpPr>
        <p:grpSpPr>
          <a:xfrm>
            <a:off x="4214103" y="3306506"/>
            <a:ext cx="278003" cy="277917"/>
            <a:chOff x="5642475" y="1435075"/>
            <a:chExt cx="481975" cy="481825"/>
          </a:xfrm>
        </p:grpSpPr>
        <p:sp>
          <p:nvSpPr>
            <p:cNvPr id="2520" name="Google Shape;2520;p53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1" name="Google Shape;2521;p53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2" name="Google Shape;2522;p53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3" name="Google Shape;2523;p53"/>
          <p:cNvGrpSpPr/>
          <p:nvPr/>
        </p:nvGrpSpPr>
        <p:grpSpPr>
          <a:xfrm>
            <a:off x="4644567" y="3303198"/>
            <a:ext cx="291714" cy="287905"/>
            <a:chOff x="6232000" y="1435050"/>
            <a:chExt cx="488225" cy="481850"/>
          </a:xfrm>
        </p:grpSpPr>
        <p:sp>
          <p:nvSpPr>
            <p:cNvPr id="2524" name="Google Shape;2524;p53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5" name="Google Shape;2525;p53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6" name="Google Shape;2526;p53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7" name="Google Shape;2527;p53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8" name="Google Shape;2528;p53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29" name="Google Shape;2529;p53"/>
          <p:cNvGrpSpPr/>
          <p:nvPr/>
        </p:nvGrpSpPr>
        <p:grpSpPr>
          <a:xfrm>
            <a:off x="743049" y="3745528"/>
            <a:ext cx="242209" cy="272786"/>
            <a:chOff x="924450" y="2028975"/>
            <a:chExt cx="425975" cy="479750"/>
          </a:xfrm>
        </p:grpSpPr>
        <p:sp>
          <p:nvSpPr>
            <p:cNvPr id="2530" name="Google Shape;2530;p53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1" name="Google Shape;2531;p53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2" name="Google Shape;2532;p53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3" name="Google Shape;2533;p53"/>
          <p:cNvGrpSpPr/>
          <p:nvPr/>
        </p:nvGrpSpPr>
        <p:grpSpPr>
          <a:xfrm>
            <a:off x="1584849" y="3755525"/>
            <a:ext cx="290827" cy="255625"/>
            <a:chOff x="2085450" y="2057100"/>
            <a:chExt cx="481900" cy="423500"/>
          </a:xfrm>
        </p:grpSpPr>
        <p:sp>
          <p:nvSpPr>
            <p:cNvPr id="2534" name="Google Shape;2534;p53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5" name="Google Shape;2535;p53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6" name="Google Shape;2536;p53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7" name="Google Shape;2537;p53"/>
          <p:cNvGrpSpPr/>
          <p:nvPr/>
        </p:nvGrpSpPr>
        <p:grpSpPr>
          <a:xfrm>
            <a:off x="2024109" y="3777420"/>
            <a:ext cx="290875" cy="215772"/>
            <a:chOff x="2678275" y="2090100"/>
            <a:chExt cx="481900" cy="357475"/>
          </a:xfrm>
        </p:grpSpPr>
        <p:sp>
          <p:nvSpPr>
            <p:cNvPr id="2538" name="Google Shape;2538;p53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9" name="Google Shape;2539;p53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0" name="Google Shape;2540;p53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1" name="Google Shape;2541;p53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2" name="Google Shape;2542;p53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43" name="Google Shape;2543;p53"/>
          <p:cNvGrpSpPr/>
          <p:nvPr/>
        </p:nvGrpSpPr>
        <p:grpSpPr>
          <a:xfrm>
            <a:off x="2508593" y="3786370"/>
            <a:ext cx="191744" cy="198699"/>
            <a:chOff x="3357325" y="2093500"/>
            <a:chExt cx="311525" cy="322825"/>
          </a:xfrm>
        </p:grpSpPr>
        <p:sp>
          <p:nvSpPr>
            <p:cNvPr id="2544" name="Google Shape;2544;p53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5" name="Google Shape;2545;p53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6" name="Google Shape;2546;p53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47" name="Google Shape;2547;p53"/>
          <p:cNvSpPr/>
          <p:nvPr/>
        </p:nvSpPr>
        <p:spPr>
          <a:xfrm>
            <a:off x="2904109" y="3749373"/>
            <a:ext cx="291685" cy="276083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548" name="Google Shape;2548;p53"/>
          <p:cNvGrpSpPr/>
          <p:nvPr/>
        </p:nvGrpSpPr>
        <p:grpSpPr>
          <a:xfrm>
            <a:off x="3358681" y="3738987"/>
            <a:ext cx="242216" cy="281338"/>
            <a:chOff x="4492800" y="2027925"/>
            <a:chExt cx="414825" cy="481825"/>
          </a:xfrm>
        </p:grpSpPr>
        <p:sp>
          <p:nvSpPr>
            <p:cNvPr id="2549" name="Google Shape;2549;p53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0" name="Google Shape;2550;p53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1" name="Google Shape;2551;p53"/>
          <p:cNvGrpSpPr/>
          <p:nvPr/>
        </p:nvGrpSpPr>
        <p:grpSpPr>
          <a:xfrm>
            <a:off x="3781426" y="3748916"/>
            <a:ext cx="270984" cy="271041"/>
            <a:chOff x="5049725" y="2027900"/>
            <a:chExt cx="481750" cy="481850"/>
          </a:xfrm>
        </p:grpSpPr>
        <p:sp>
          <p:nvSpPr>
            <p:cNvPr id="2552" name="Google Shape;2552;p53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3" name="Google Shape;2553;p53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4" name="Google Shape;2554;p53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5" name="Google Shape;2555;p53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6" name="Google Shape;2556;p53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7" name="Google Shape;2557;p53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8" name="Google Shape;2558;p53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9" name="Google Shape;2559;p53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0" name="Google Shape;2560;p53"/>
          <p:cNvGrpSpPr/>
          <p:nvPr/>
        </p:nvGrpSpPr>
        <p:grpSpPr>
          <a:xfrm>
            <a:off x="4262520" y="3739063"/>
            <a:ext cx="182414" cy="281254"/>
            <a:chOff x="5726350" y="2028150"/>
            <a:chExt cx="312300" cy="481600"/>
          </a:xfrm>
        </p:grpSpPr>
        <p:sp>
          <p:nvSpPr>
            <p:cNvPr id="2561" name="Google Shape;2561;p53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2" name="Google Shape;2562;p53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3" name="Google Shape;2563;p53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4" name="Google Shape;2564;p53"/>
          <p:cNvGrpSpPr/>
          <p:nvPr/>
        </p:nvGrpSpPr>
        <p:grpSpPr>
          <a:xfrm>
            <a:off x="4653172" y="3741834"/>
            <a:ext cx="278039" cy="277992"/>
            <a:chOff x="6239925" y="2032450"/>
            <a:chExt cx="472775" cy="472775"/>
          </a:xfrm>
        </p:grpSpPr>
        <p:sp>
          <p:nvSpPr>
            <p:cNvPr id="2565" name="Google Shape;2565;p53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6" name="Google Shape;2566;p53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7" name="Google Shape;2567;p53"/>
          <p:cNvGrpSpPr/>
          <p:nvPr/>
        </p:nvGrpSpPr>
        <p:grpSpPr>
          <a:xfrm>
            <a:off x="5081461" y="2496228"/>
            <a:ext cx="291011" cy="161223"/>
            <a:chOff x="903075" y="2730000"/>
            <a:chExt cx="475275" cy="263350"/>
          </a:xfrm>
        </p:grpSpPr>
        <p:sp>
          <p:nvSpPr>
            <p:cNvPr id="2568" name="Google Shape;2568;p53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9" name="Google Shape;2569;p53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70" name="Google Shape;2570;p53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71" name="Google Shape;2571;p53"/>
          <p:cNvGrpSpPr/>
          <p:nvPr/>
        </p:nvGrpSpPr>
        <p:grpSpPr>
          <a:xfrm>
            <a:off x="1137613" y="3739079"/>
            <a:ext cx="296563" cy="296563"/>
            <a:chOff x="1492675" y="2027925"/>
            <a:chExt cx="481825" cy="481825"/>
          </a:xfrm>
        </p:grpSpPr>
        <p:sp>
          <p:nvSpPr>
            <p:cNvPr id="2572" name="Google Shape;2572;p53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74" name="Google Shape;2574;p53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75" name="Google Shape;2575;p53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76" name="Google Shape;2576;p53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77" name="Google Shape;2577;p53"/>
          <p:cNvGrpSpPr/>
          <p:nvPr/>
        </p:nvGrpSpPr>
        <p:grpSpPr>
          <a:xfrm>
            <a:off x="5518320" y="2429197"/>
            <a:ext cx="291022" cy="291022"/>
            <a:chOff x="1492675" y="2620775"/>
            <a:chExt cx="481825" cy="481825"/>
          </a:xfrm>
        </p:grpSpPr>
        <p:sp>
          <p:nvSpPr>
            <p:cNvPr id="2578" name="Google Shape;2578;p53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79" name="Google Shape;2579;p53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80" name="Google Shape;2580;p53"/>
          <p:cNvSpPr/>
          <p:nvPr/>
        </p:nvSpPr>
        <p:spPr>
          <a:xfrm>
            <a:off x="5956625" y="2434077"/>
            <a:ext cx="290978" cy="280085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581" name="Google Shape;2581;p53"/>
          <p:cNvGrpSpPr/>
          <p:nvPr/>
        </p:nvGrpSpPr>
        <p:grpSpPr>
          <a:xfrm>
            <a:off x="8139127" y="2442542"/>
            <a:ext cx="291609" cy="268620"/>
            <a:chOff x="2682350" y="2643425"/>
            <a:chExt cx="473775" cy="436425"/>
          </a:xfrm>
        </p:grpSpPr>
        <p:sp>
          <p:nvSpPr>
            <p:cNvPr id="2582" name="Google Shape;2582;p53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3" name="Google Shape;2583;p53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4" name="Google Shape;2584;p53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5" name="Google Shape;2585;p53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6" name="Google Shape;2586;p53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7" name="Google Shape;2587;p53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8" name="Google Shape;2588;p53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89" name="Google Shape;2589;p53"/>
          <p:cNvGrpSpPr/>
          <p:nvPr/>
        </p:nvGrpSpPr>
        <p:grpSpPr>
          <a:xfrm>
            <a:off x="7745480" y="2430712"/>
            <a:ext cx="198996" cy="283024"/>
            <a:chOff x="3342725" y="2620775"/>
            <a:chExt cx="338775" cy="481825"/>
          </a:xfrm>
        </p:grpSpPr>
        <p:sp>
          <p:nvSpPr>
            <p:cNvPr id="2590" name="Google Shape;2590;p53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91" name="Google Shape;2591;p53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92" name="Google Shape;2592;p53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93" name="Google Shape;2593;p53"/>
          <p:cNvGrpSpPr/>
          <p:nvPr/>
        </p:nvGrpSpPr>
        <p:grpSpPr>
          <a:xfrm>
            <a:off x="7291995" y="2427512"/>
            <a:ext cx="240431" cy="293094"/>
            <a:chOff x="3907325" y="2620775"/>
            <a:chExt cx="395250" cy="481825"/>
          </a:xfrm>
        </p:grpSpPr>
        <p:sp>
          <p:nvSpPr>
            <p:cNvPr id="2594" name="Google Shape;2594;p53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97" name="Google Shape;2597;p53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98" name="Google Shape;2598;p53"/>
          <p:cNvGrpSpPr/>
          <p:nvPr/>
        </p:nvGrpSpPr>
        <p:grpSpPr>
          <a:xfrm>
            <a:off x="6829992" y="2439985"/>
            <a:ext cx="290974" cy="272827"/>
            <a:chOff x="4456875" y="2635825"/>
            <a:chExt cx="481825" cy="451700"/>
          </a:xfrm>
        </p:grpSpPr>
        <p:sp>
          <p:nvSpPr>
            <p:cNvPr id="2599" name="Google Shape;2599;p53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0" name="Google Shape;2600;p53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1" name="Google Shape;2601;p53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2" name="Google Shape;2602;p53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3" name="Google Shape;2603;p53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4" name="Google Shape;2604;p53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05" name="Google Shape;2605;p53"/>
          <p:cNvGrpSpPr/>
          <p:nvPr/>
        </p:nvGrpSpPr>
        <p:grpSpPr>
          <a:xfrm>
            <a:off x="6391566" y="2434038"/>
            <a:ext cx="290974" cy="272736"/>
            <a:chOff x="5049725" y="2635825"/>
            <a:chExt cx="481825" cy="451700"/>
          </a:xfrm>
        </p:grpSpPr>
        <p:sp>
          <p:nvSpPr>
            <p:cNvPr id="2606" name="Google Shape;2606;p53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7" name="Google Shape;2607;p53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8" name="Google Shape;2608;p53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09" name="Google Shape;2609;p53"/>
          <p:cNvGrpSpPr/>
          <p:nvPr/>
        </p:nvGrpSpPr>
        <p:grpSpPr>
          <a:xfrm>
            <a:off x="2024230" y="4174712"/>
            <a:ext cx="290914" cy="290748"/>
            <a:chOff x="5643000" y="2621375"/>
            <a:chExt cx="480850" cy="480575"/>
          </a:xfrm>
        </p:grpSpPr>
        <p:sp>
          <p:nvSpPr>
            <p:cNvPr id="2610" name="Google Shape;2610;p53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1" name="Google Shape;2611;p53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2" name="Google Shape;2612;p53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3" name="Google Shape;2613;p53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4" name="Google Shape;2614;p53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5" name="Google Shape;2615;p53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6" name="Google Shape;2616;p53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17" name="Google Shape;2617;p53"/>
          <p:cNvGrpSpPr/>
          <p:nvPr/>
        </p:nvGrpSpPr>
        <p:grpSpPr>
          <a:xfrm>
            <a:off x="3776676" y="4181726"/>
            <a:ext cx="278003" cy="277917"/>
            <a:chOff x="6235250" y="2620775"/>
            <a:chExt cx="481975" cy="481825"/>
          </a:xfrm>
        </p:grpSpPr>
        <p:sp>
          <p:nvSpPr>
            <p:cNvPr id="2618" name="Google Shape;2618;p53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9" name="Google Shape;2619;p53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0" name="Google Shape;2620;p53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1" name="Google Shape;2621;p53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2" name="Google Shape;2622;p53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23" name="Google Shape;2623;p53"/>
          <p:cNvSpPr/>
          <p:nvPr/>
        </p:nvSpPr>
        <p:spPr>
          <a:xfrm>
            <a:off x="5076003" y="2870717"/>
            <a:ext cx="301610" cy="279991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624" name="Google Shape;2624;p53"/>
          <p:cNvGrpSpPr/>
          <p:nvPr/>
        </p:nvGrpSpPr>
        <p:grpSpPr>
          <a:xfrm>
            <a:off x="5520278" y="2867850"/>
            <a:ext cx="290961" cy="289384"/>
            <a:chOff x="1535000" y="3223325"/>
            <a:chExt cx="484450" cy="481825"/>
          </a:xfrm>
        </p:grpSpPr>
        <p:sp>
          <p:nvSpPr>
            <p:cNvPr id="2625" name="Google Shape;2625;p53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6" name="Google Shape;2626;p53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7" name="Google Shape;2627;p53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28" name="Google Shape;2628;p53"/>
          <p:cNvGrpSpPr/>
          <p:nvPr/>
        </p:nvGrpSpPr>
        <p:grpSpPr>
          <a:xfrm>
            <a:off x="5953339" y="2891564"/>
            <a:ext cx="296563" cy="234844"/>
            <a:chOff x="2085525" y="3263750"/>
            <a:chExt cx="481825" cy="381550"/>
          </a:xfrm>
        </p:grpSpPr>
        <p:sp>
          <p:nvSpPr>
            <p:cNvPr id="2629" name="Google Shape;2629;p53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0" name="Google Shape;2630;p53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31" name="Google Shape;2631;p53"/>
          <p:cNvSpPr/>
          <p:nvPr/>
        </p:nvSpPr>
        <p:spPr>
          <a:xfrm>
            <a:off x="6392000" y="2924702"/>
            <a:ext cx="290974" cy="175251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632" name="Google Shape;2632;p53"/>
          <p:cNvGrpSpPr/>
          <p:nvPr/>
        </p:nvGrpSpPr>
        <p:grpSpPr>
          <a:xfrm>
            <a:off x="6830959" y="2860681"/>
            <a:ext cx="292562" cy="291760"/>
            <a:chOff x="3274290" y="3213625"/>
            <a:chExt cx="483175" cy="481850"/>
          </a:xfrm>
        </p:grpSpPr>
        <p:sp>
          <p:nvSpPr>
            <p:cNvPr id="2633" name="Google Shape;2633;p53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4" name="Google Shape;2634;p53"/>
            <p:cNvSpPr/>
            <p:nvPr/>
          </p:nvSpPr>
          <p:spPr>
            <a:xfrm>
              <a:off x="327429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35" name="Google Shape;2635;p53"/>
          <p:cNvGrpSpPr/>
          <p:nvPr/>
        </p:nvGrpSpPr>
        <p:grpSpPr>
          <a:xfrm>
            <a:off x="7336228" y="2864361"/>
            <a:ext cx="145946" cy="293094"/>
            <a:chOff x="3984950" y="3213600"/>
            <a:chExt cx="239925" cy="481825"/>
          </a:xfrm>
        </p:grpSpPr>
        <p:sp>
          <p:nvSpPr>
            <p:cNvPr id="2636" name="Google Shape;2636;p53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7" name="Google Shape;2637;p53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38" name="Google Shape;2638;p53"/>
          <p:cNvSpPr/>
          <p:nvPr/>
        </p:nvSpPr>
        <p:spPr>
          <a:xfrm>
            <a:off x="7704567" y="2866549"/>
            <a:ext cx="290971" cy="290974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639" name="Google Shape;2639;p53"/>
          <p:cNvSpPr/>
          <p:nvPr/>
        </p:nvSpPr>
        <p:spPr>
          <a:xfrm>
            <a:off x="8140417" y="2881559"/>
            <a:ext cx="290974" cy="256914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640" name="Google Shape;2640;p53"/>
          <p:cNvGrpSpPr/>
          <p:nvPr/>
        </p:nvGrpSpPr>
        <p:grpSpPr>
          <a:xfrm>
            <a:off x="2469466" y="4201907"/>
            <a:ext cx="290895" cy="229159"/>
            <a:chOff x="5629975" y="3255775"/>
            <a:chExt cx="504500" cy="397500"/>
          </a:xfrm>
        </p:grpSpPr>
        <p:sp>
          <p:nvSpPr>
            <p:cNvPr id="2641" name="Google Shape;2641;p53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42" name="Google Shape;2642;p53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43" name="Google Shape;2643;p53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44" name="Google Shape;2644;p53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45" name="Google Shape;2645;p53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46" name="Google Shape;2646;p53"/>
          <p:cNvGrpSpPr/>
          <p:nvPr/>
        </p:nvGrpSpPr>
        <p:grpSpPr>
          <a:xfrm>
            <a:off x="3335403" y="4198981"/>
            <a:ext cx="290917" cy="239114"/>
            <a:chOff x="6234950" y="3255925"/>
            <a:chExt cx="483250" cy="397200"/>
          </a:xfrm>
        </p:grpSpPr>
        <p:sp>
          <p:nvSpPr>
            <p:cNvPr id="2647" name="Google Shape;2647;p53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48" name="Google Shape;2648;p53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49" name="Google Shape;2649;p53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0" name="Google Shape;2650;p53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1" name="Google Shape;2651;p53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2" name="Google Shape;2652;p53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53" name="Google Shape;2653;p53"/>
          <p:cNvGrpSpPr/>
          <p:nvPr/>
        </p:nvGrpSpPr>
        <p:grpSpPr>
          <a:xfrm>
            <a:off x="5092144" y="3303184"/>
            <a:ext cx="270975" cy="289047"/>
            <a:chOff x="914900" y="3806450"/>
            <a:chExt cx="451700" cy="481825"/>
          </a:xfrm>
        </p:grpSpPr>
        <p:sp>
          <p:nvSpPr>
            <p:cNvPr id="2654" name="Google Shape;2654;p53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5" name="Google Shape;2655;p53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6" name="Google Shape;2656;p53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7" name="Google Shape;2657;p53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8" name="Google Shape;2658;p53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59" name="Google Shape;2659;p53"/>
          <p:cNvGrpSpPr/>
          <p:nvPr/>
        </p:nvGrpSpPr>
        <p:grpSpPr>
          <a:xfrm>
            <a:off x="5517990" y="3304661"/>
            <a:ext cx="291697" cy="286034"/>
            <a:chOff x="1490050" y="3805975"/>
            <a:chExt cx="491900" cy="482350"/>
          </a:xfrm>
        </p:grpSpPr>
        <p:sp>
          <p:nvSpPr>
            <p:cNvPr id="2660" name="Google Shape;2660;p53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1" name="Google Shape;2661;p53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2" name="Google Shape;2662;p53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3" name="Google Shape;2663;p53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64" name="Google Shape;2664;p53"/>
          <p:cNvGrpSpPr/>
          <p:nvPr/>
        </p:nvGrpSpPr>
        <p:grpSpPr>
          <a:xfrm>
            <a:off x="6412154" y="3309836"/>
            <a:ext cx="255331" cy="277724"/>
            <a:chOff x="2104275" y="3806450"/>
            <a:chExt cx="442975" cy="481825"/>
          </a:xfrm>
        </p:grpSpPr>
        <p:sp>
          <p:nvSpPr>
            <p:cNvPr id="2665" name="Google Shape;2665;p53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6" name="Google Shape;2666;p53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67" name="Google Shape;2667;p53"/>
          <p:cNvGrpSpPr/>
          <p:nvPr/>
        </p:nvGrpSpPr>
        <p:grpSpPr>
          <a:xfrm>
            <a:off x="6850110" y="3292766"/>
            <a:ext cx="256494" cy="296563"/>
            <a:chOff x="2710875" y="3806450"/>
            <a:chExt cx="416725" cy="481825"/>
          </a:xfrm>
        </p:grpSpPr>
        <p:sp>
          <p:nvSpPr>
            <p:cNvPr id="2668" name="Google Shape;2668;p53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9" name="Google Shape;2669;p53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70" name="Google Shape;2670;p53"/>
          <p:cNvGrpSpPr/>
          <p:nvPr/>
        </p:nvGrpSpPr>
        <p:grpSpPr>
          <a:xfrm>
            <a:off x="5954311" y="3335934"/>
            <a:ext cx="290926" cy="221601"/>
            <a:chOff x="3271200" y="3863875"/>
            <a:chExt cx="481825" cy="366950"/>
          </a:xfrm>
        </p:grpSpPr>
        <p:sp>
          <p:nvSpPr>
            <p:cNvPr id="2671" name="Google Shape;2671;p53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2" name="Google Shape;2672;p53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73" name="Google Shape;2673;p53"/>
          <p:cNvGrpSpPr/>
          <p:nvPr/>
        </p:nvGrpSpPr>
        <p:grpSpPr>
          <a:xfrm>
            <a:off x="7281283" y="3300471"/>
            <a:ext cx="258341" cy="296163"/>
            <a:chOff x="3895050" y="3806775"/>
            <a:chExt cx="419725" cy="481175"/>
          </a:xfrm>
        </p:grpSpPr>
        <p:sp>
          <p:nvSpPr>
            <p:cNvPr id="2674" name="Google Shape;2674;p53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5" name="Google Shape;2675;p53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76" name="Google Shape;2676;p53"/>
          <p:cNvGrpSpPr/>
          <p:nvPr/>
        </p:nvGrpSpPr>
        <p:grpSpPr>
          <a:xfrm>
            <a:off x="7707626" y="3298349"/>
            <a:ext cx="290969" cy="293513"/>
            <a:chOff x="4464775" y="3806475"/>
            <a:chExt cx="477625" cy="481800"/>
          </a:xfrm>
        </p:grpSpPr>
        <p:sp>
          <p:nvSpPr>
            <p:cNvPr id="2677" name="Google Shape;2677;p53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8" name="Google Shape;2678;p53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9" name="Google Shape;2679;p53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0" name="Google Shape;2680;p53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1" name="Google Shape;2681;p53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2" name="Google Shape;2682;p53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83" name="Google Shape;2683;p53"/>
          <p:cNvGrpSpPr/>
          <p:nvPr/>
        </p:nvGrpSpPr>
        <p:grpSpPr>
          <a:xfrm>
            <a:off x="4651354" y="4183026"/>
            <a:ext cx="278013" cy="278061"/>
            <a:chOff x="5049725" y="3806450"/>
            <a:chExt cx="481825" cy="481825"/>
          </a:xfrm>
        </p:grpSpPr>
        <p:sp>
          <p:nvSpPr>
            <p:cNvPr id="2684" name="Google Shape;2684;p53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5" name="Google Shape;2685;p53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6" name="Google Shape;2686;p53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87" name="Google Shape;2687;p53"/>
          <p:cNvGrpSpPr/>
          <p:nvPr/>
        </p:nvGrpSpPr>
        <p:grpSpPr>
          <a:xfrm>
            <a:off x="5089230" y="4183054"/>
            <a:ext cx="278013" cy="278013"/>
            <a:chOff x="5651375" y="3806450"/>
            <a:chExt cx="481825" cy="481825"/>
          </a:xfrm>
        </p:grpSpPr>
        <p:sp>
          <p:nvSpPr>
            <p:cNvPr id="2688" name="Google Shape;2688;p53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9" name="Google Shape;2689;p53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0" name="Google Shape;2690;p53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1" name="Google Shape;2691;p53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92" name="Google Shape;2692;p53"/>
          <p:cNvGrpSpPr/>
          <p:nvPr/>
        </p:nvGrpSpPr>
        <p:grpSpPr>
          <a:xfrm>
            <a:off x="2914680" y="4174191"/>
            <a:ext cx="255345" cy="286800"/>
            <a:chOff x="6264300" y="3809300"/>
            <a:chExt cx="423950" cy="476175"/>
          </a:xfrm>
        </p:grpSpPr>
        <p:sp>
          <p:nvSpPr>
            <p:cNvPr id="2693" name="Google Shape;2693;p53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4" name="Google Shape;2694;p53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5" name="Google Shape;2695;p53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96" name="Google Shape;2696;p53"/>
          <p:cNvGrpSpPr/>
          <p:nvPr/>
        </p:nvGrpSpPr>
        <p:grpSpPr>
          <a:xfrm>
            <a:off x="5087066" y="3745733"/>
            <a:ext cx="278031" cy="277016"/>
            <a:chOff x="898875" y="4399275"/>
            <a:chExt cx="483700" cy="481850"/>
          </a:xfrm>
        </p:grpSpPr>
        <p:sp>
          <p:nvSpPr>
            <p:cNvPr id="2697" name="Google Shape;2697;p53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8" name="Google Shape;2698;p53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9" name="Google Shape;2699;p53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0" name="Google Shape;2700;p53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1" name="Google Shape;2701;p53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2" name="Google Shape;2702;p53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3" name="Google Shape;2703;p53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4" name="Google Shape;2704;p53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05" name="Google Shape;2705;p53"/>
          <p:cNvGrpSpPr/>
          <p:nvPr/>
        </p:nvGrpSpPr>
        <p:grpSpPr>
          <a:xfrm>
            <a:off x="5519978" y="3749073"/>
            <a:ext cx="290926" cy="264738"/>
            <a:chOff x="1492675" y="4420975"/>
            <a:chExt cx="481825" cy="438525"/>
          </a:xfrm>
        </p:grpSpPr>
        <p:sp>
          <p:nvSpPr>
            <p:cNvPr id="2706" name="Google Shape;2706;p53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7" name="Google Shape;2707;p53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8" name="Google Shape;2708;p53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9" name="Google Shape;2709;p53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0" name="Google Shape;2710;p53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11" name="Google Shape;2711;p53"/>
          <p:cNvGrpSpPr/>
          <p:nvPr/>
        </p:nvGrpSpPr>
        <p:grpSpPr>
          <a:xfrm>
            <a:off x="5953622" y="3739412"/>
            <a:ext cx="290957" cy="286995"/>
            <a:chOff x="2084100" y="4400250"/>
            <a:chExt cx="486550" cy="479925"/>
          </a:xfrm>
        </p:grpSpPr>
        <p:sp>
          <p:nvSpPr>
            <p:cNvPr id="2712" name="Google Shape;2712;p53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3" name="Google Shape;2713;p53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4" name="Google Shape;2714;p53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5" name="Google Shape;2715;p53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6" name="Google Shape;2716;p53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7" name="Google Shape;2717;p53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18" name="Google Shape;2718;p53"/>
          <p:cNvGrpSpPr/>
          <p:nvPr/>
        </p:nvGrpSpPr>
        <p:grpSpPr>
          <a:xfrm>
            <a:off x="8165005" y="3310466"/>
            <a:ext cx="242228" cy="275623"/>
            <a:chOff x="2707950" y="4399325"/>
            <a:chExt cx="423475" cy="481775"/>
          </a:xfrm>
        </p:grpSpPr>
        <p:sp>
          <p:nvSpPr>
            <p:cNvPr id="2719" name="Google Shape;2719;p53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0" name="Google Shape;2720;p53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1" name="Google Shape;2721;p53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2" name="Google Shape;2722;p53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3" name="Google Shape;2723;p53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4" name="Google Shape;2724;p53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5" name="Google Shape;2725;p53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6" name="Google Shape;2726;p53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7" name="Google Shape;2727;p53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8" name="Google Shape;2728;p53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9" name="Google Shape;2729;p53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0" name="Google Shape;2730;p53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31" name="Google Shape;2731;p53"/>
          <p:cNvGrpSpPr/>
          <p:nvPr/>
        </p:nvGrpSpPr>
        <p:grpSpPr>
          <a:xfrm>
            <a:off x="6860039" y="4179425"/>
            <a:ext cx="229429" cy="283039"/>
            <a:chOff x="3330525" y="4399275"/>
            <a:chExt cx="390650" cy="481850"/>
          </a:xfrm>
        </p:grpSpPr>
        <p:sp>
          <p:nvSpPr>
            <p:cNvPr id="2732" name="Google Shape;2732;p53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3" name="Google Shape;2733;p53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4" name="Google Shape;2734;p53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5" name="Google Shape;2735;p53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6" name="Google Shape;2736;p53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7" name="Google Shape;2737;p53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8" name="Google Shape;2738;p53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39" name="Google Shape;2739;p53"/>
          <p:cNvGrpSpPr/>
          <p:nvPr/>
        </p:nvGrpSpPr>
        <p:grpSpPr>
          <a:xfrm>
            <a:off x="7299141" y="4175117"/>
            <a:ext cx="215784" cy="289047"/>
            <a:chOff x="3938800" y="4399275"/>
            <a:chExt cx="359700" cy="481825"/>
          </a:xfrm>
        </p:grpSpPr>
        <p:sp>
          <p:nvSpPr>
            <p:cNvPr id="2740" name="Google Shape;2740;p53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1" name="Google Shape;2741;p53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2" name="Google Shape;2742;p53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3" name="Google Shape;2743;p53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4" name="Google Shape;2744;p53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745" name="Google Shape;2745;p53"/>
          <p:cNvSpPr/>
          <p:nvPr/>
        </p:nvSpPr>
        <p:spPr>
          <a:xfrm>
            <a:off x="8138013" y="3747437"/>
            <a:ext cx="295927" cy="269614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746" name="Google Shape;2746;p53"/>
          <p:cNvGrpSpPr/>
          <p:nvPr/>
        </p:nvGrpSpPr>
        <p:grpSpPr>
          <a:xfrm>
            <a:off x="6439611" y="3742442"/>
            <a:ext cx="278013" cy="278061"/>
            <a:chOff x="5652085" y="4399275"/>
            <a:chExt cx="481825" cy="481825"/>
          </a:xfrm>
        </p:grpSpPr>
        <p:sp>
          <p:nvSpPr>
            <p:cNvPr id="2747" name="Google Shape;2747;p53"/>
            <p:cNvSpPr/>
            <p:nvPr/>
          </p:nvSpPr>
          <p:spPr>
            <a:xfrm>
              <a:off x="5652085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48" name="Google Shape;2748;p53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49" name="Google Shape;2749;p53"/>
          <p:cNvGrpSpPr/>
          <p:nvPr/>
        </p:nvGrpSpPr>
        <p:grpSpPr>
          <a:xfrm>
            <a:off x="1578594" y="4181670"/>
            <a:ext cx="307588" cy="267053"/>
            <a:chOff x="6218300" y="4416175"/>
            <a:chExt cx="516000" cy="448000"/>
          </a:xfrm>
        </p:grpSpPr>
        <p:sp>
          <p:nvSpPr>
            <p:cNvPr id="2750" name="Google Shape;2750;p53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51" name="Google Shape;2751;p53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52" name="Google Shape;2752;p53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53" name="Google Shape;2753;p53"/>
          <p:cNvGrpSpPr/>
          <p:nvPr/>
        </p:nvGrpSpPr>
        <p:grpSpPr>
          <a:xfrm>
            <a:off x="7710721" y="3743318"/>
            <a:ext cx="278013" cy="278013"/>
            <a:chOff x="899850" y="4992125"/>
            <a:chExt cx="481825" cy="481825"/>
          </a:xfrm>
        </p:grpSpPr>
        <p:sp>
          <p:nvSpPr>
            <p:cNvPr id="2754" name="Google Shape;2754;p53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55" name="Google Shape;2755;p53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56" name="Google Shape;2756;p53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57" name="Google Shape;2757;p53"/>
          <p:cNvGrpSpPr/>
          <p:nvPr/>
        </p:nvGrpSpPr>
        <p:grpSpPr>
          <a:xfrm>
            <a:off x="7274088" y="3742051"/>
            <a:ext cx="278013" cy="278013"/>
            <a:chOff x="1492675" y="4992125"/>
            <a:chExt cx="481825" cy="481825"/>
          </a:xfrm>
        </p:grpSpPr>
        <p:sp>
          <p:nvSpPr>
            <p:cNvPr id="2758" name="Google Shape;2758;p5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59" name="Google Shape;2759;p5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0" name="Google Shape;2760;p53"/>
          <p:cNvGrpSpPr/>
          <p:nvPr/>
        </p:nvGrpSpPr>
        <p:grpSpPr>
          <a:xfrm>
            <a:off x="6836994" y="3743594"/>
            <a:ext cx="278013" cy="278061"/>
            <a:chOff x="2085525" y="4992125"/>
            <a:chExt cx="481825" cy="481825"/>
          </a:xfrm>
        </p:grpSpPr>
        <p:sp>
          <p:nvSpPr>
            <p:cNvPr id="2761" name="Google Shape;2761;p5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2" name="Google Shape;2762;p5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3" name="Google Shape;2763;p53"/>
          <p:cNvGrpSpPr/>
          <p:nvPr/>
        </p:nvGrpSpPr>
        <p:grpSpPr>
          <a:xfrm>
            <a:off x="713250" y="4173523"/>
            <a:ext cx="290830" cy="290830"/>
            <a:chOff x="2678350" y="4992125"/>
            <a:chExt cx="481825" cy="481825"/>
          </a:xfrm>
        </p:grpSpPr>
        <p:sp>
          <p:nvSpPr>
            <p:cNvPr id="2764" name="Google Shape;2764;p53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5" name="Google Shape;2765;p53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6" name="Google Shape;2766;p53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7" name="Google Shape;2767;p53"/>
          <p:cNvGrpSpPr/>
          <p:nvPr/>
        </p:nvGrpSpPr>
        <p:grpSpPr>
          <a:xfrm>
            <a:off x="1149569" y="4174228"/>
            <a:ext cx="290974" cy="290974"/>
            <a:chOff x="3271200" y="4992125"/>
            <a:chExt cx="481825" cy="481825"/>
          </a:xfrm>
        </p:grpSpPr>
        <p:sp>
          <p:nvSpPr>
            <p:cNvPr id="2768" name="Google Shape;2768;p53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9" name="Google Shape;2769;p53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0" name="Google Shape;2770;p53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71" name="Google Shape;2771;p53"/>
          <p:cNvGrpSpPr/>
          <p:nvPr/>
        </p:nvGrpSpPr>
        <p:grpSpPr>
          <a:xfrm>
            <a:off x="4208039" y="4176730"/>
            <a:ext cx="292556" cy="290660"/>
            <a:chOff x="5049575" y="4993600"/>
            <a:chExt cx="482050" cy="478925"/>
          </a:xfrm>
        </p:grpSpPr>
        <p:sp>
          <p:nvSpPr>
            <p:cNvPr id="2772" name="Google Shape;2772;p53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3" name="Google Shape;2773;p53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4" name="Google Shape;2774;p53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5" name="Google Shape;2775;p53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76" name="Google Shape;2776;p53"/>
          <p:cNvGrpSpPr/>
          <p:nvPr/>
        </p:nvGrpSpPr>
        <p:grpSpPr>
          <a:xfrm>
            <a:off x="5596095" y="4200409"/>
            <a:ext cx="135480" cy="238475"/>
            <a:chOff x="3999225" y="4364775"/>
            <a:chExt cx="195300" cy="343772"/>
          </a:xfrm>
        </p:grpSpPr>
        <p:grpSp>
          <p:nvGrpSpPr>
            <p:cNvPr id="2777" name="Google Shape;2777;p53"/>
            <p:cNvGrpSpPr/>
            <p:nvPr/>
          </p:nvGrpSpPr>
          <p:grpSpPr>
            <a:xfrm>
              <a:off x="4048568" y="4562577"/>
              <a:ext cx="97317" cy="145970"/>
              <a:chOff x="1529575" y="2222650"/>
              <a:chExt cx="203125" cy="304675"/>
            </a:xfrm>
          </p:grpSpPr>
          <p:sp>
            <p:nvSpPr>
              <p:cNvPr id="2778" name="Google Shape;2778;p53"/>
              <p:cNvSpPr/>
              <p:nvPr/>
            </p:nvSpPr>
            <p:spPr>
              <a:xfrm>
                <a:off x="1631125" y="2222650"/>
                <a:ext cx="25" cy="3046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2187" fill="none" extrusionOk="0">
                    <a:moveTo>
                      <a:pt x="1" y="1"/>
                    </a:moveTo>
                    <a:lnTo>
                      <a:pt x="1" y="12187"/>
                    </a:lnTo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53"/>
              <p:cNvSpPr/>
              <p:nvPr/>
            </p:nvSpPr>
            <p:spPr>
              <a:xfrm>
                <a:off x="1529575" y="2425750"/>
                <a:ext cx="203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1" fill="none" extrusionOk="0">
                    <a:moveTo>
                      <a:pt x="1" y="1"/>
                    </a:moveTo>
                    <a:lnTo>
                      <a:pt x="8125" y="1"/>
                    </a:lnTo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0" name="Google Shape;2780;p53"/>
            <p:cNvGrpSpPr/>
            <p:nvPr/>
          </p:nvGrpSpPr>
          <p:grpSpPr>
            <a:xfrm>
              <a:off x="3999225" y="4364775"/>
              <a:ext cx="195300" cy="195300"/>
              <a:chOff x="3999225" y="4364775"/>
              <a:chExt cx="195300" cy="195300"/>
            </a:xfrm>
          </p:grpSpPr>
          <p:sp>
            <p:nvSpPr>
              <p:cNvPr id="2781" name="Google Shape;2781;p53"/>
              <p:cNvSpPr/>
              <p:nvPr/>
            </p:nvSpPr>
            <p:spPr>
              <a:xfrm>
                <a:off x="3999225" y="4364775"/>
                <a:ext cx="195300" cy="195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53"/>
              <p:cNvSpPr/>
              <p:nvPr/>
            </p:nvSpPr>
            <p:spPr>
              <a:xfrm>
                <a:off x="4029725" y="4395250"/>
                <a:ext cx="134400" cy="1344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83" name="Google Shape;2783;p53"/>
          <p:cNvGrpSpPr/>
          <p:nvPr/>
        </p:nvGrpSpPr>
        <p:grpSpPr>
          <a:xfrm>
            <a:off x="6398618" y="4248193"/>
            <a:ext cx="278005" cy="138429"/>
            <a:chOff x="4752588" y="4440200"/>
            <a:chExt cx="392275" cy="195300"/>
          </a:xfrm>
        </p:grpSpPr>
        <p:grpSp>
          <p:nvGrpSpPr>
            <p:cNvPr id="2784" name="Google Shape;2784;p53"/>
            <p:cNvGrpSpPr/>
            <p:nvPr/>
          </p:nvGrpSpPr>
          <p:grpSpPr>
            <a:xfrm>
              <a:off x="4950384" y="4469728"/>
              <a:ext cx="194479" cy="136244"/>
              <a:chOff x="3163375" y="2175125"/>
              <a:chExt cx="405925" cy="284375"/>
            </a:xfrm>
          </p:grpSpPr>
          <p:sp>
            <p:nvSpPr>
              <p:cNvPr id="2785" name="Google Shape;2785;p53"/>
              <p:cNvSpPr/>
              <p:nvPr/>
            </p:nvSpPr>
            <p:spPr>
              <a:xfrm>
                <a:off x="3163375" y="2317300"/>
                <a:ext cx="389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562" h="1" fill="none" extrusionOk="0">
                    <a:moveTo>
                      <a:pt x="15562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9050" cap="sq" cmpd="sng">
                <a:solidFill>
                  <a:schemeClr val="lt2"/>
                </a:solidFill>
                <a:prstDash val="solid"/>
                <a:miter lim="406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53"/>
              <p:cNvSpPr/>
              <p:nvPr/>
            </p:nvSpPr>
            <p:spPr>
              <a:xfrm>
                <a:off x="3299975" y="2175125"/>
                <a:ext cx="25" cy="2843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375" fill="none" extrusionOk="0">
                    <a:moveTo>
                      <a:pt x="0" y="1"/>
                    </a:moveTo>
                    <a:lnTo>
                      <a:pt x="0" y="11374"/>
                    </a:lnTo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lt2"/>
                </a:solidFill>
                <a:prstDash val="solid"/>
                <a:miter lim="406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53"/>
              <p:cNvSpPr/>
              <p:nvPr/>
            </p:nvSpPr>
            <p:spPr>
              <a:xfrm>
                <a:off x="3438275" y="2186300"/>
                <a:ext cx="131025" cy="261925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10477" fill="none" extrusionOk="0">
                    <a:moveTo>
                      <a:pt x="0" y="10476"/>
                    </a:moveTo>
                    <a:lnTo>
                      <a:pt x="5240" y="524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8" name="Google Shape;2788;p53"/>
            <p:cNvGrpSpPr/>
            <p:nvPr/>
          </p:nvGrpSpPr>
          <p:grpSpPr>
            <a:xfrm>
              <a:off x="4752588" y="4440200"/>
              <a:ext cx="195300" cy="195300"/>
              <a:chOff x="4335888" y="4462425"/>
              <a:chExt cx="195300" cy="195300"/>
            </a:xfrm>
          </p:grpSpPr>
          <p:sp>
            <p:nvSpPr>
              <p:cNvPr id="2789" name="Google Shape;2789;p53"/>
              <p:cNvSpPr/>
              <p:nvPr/>
            </p:nvSpPr>
            <p:spPr>
              <a:xfrm>
                <a:off x="4335888" y="4462425"/>
                <a:ext cx="195300" cy="195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53"/>
              <p:cNvSpPr/>
              <p:nvPr/>
            </p:nvSpPr>
            <p:spPr>
              <a:xfrm>
                <a:off x="4366388" y="4492900"/>
                <a:ext cx="134400" cy="1344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1" name="Google Shape;2791;p53"/>
          <p:cNvGrpSpPr/>
          <p:nvPr/>
        </p:nvGrpSpPr>
        <p:grpSpPr>
          <a:xfrm>
            <a:off x="6003235" y="4225351"/>
            <a:ext cx="191717" cy="179677"/>
            <a:chOff x="4335888" y="4398114"/>
            <a:chExt cx="277088" cy="259611"/>
          </a:xfrm>
        </p:grpSpPr>
        <p:grpSp>
          <p:nvGrpSpPr>
            <p:cNvPr id="2792" name="Google Shape;2792;p53"/>
            <p:cNvGrpSpPr/>
            <p:nvPr/>
          </p:nvGrpSpPr>
          <p:grpSpPr>
            <a:xfrm>
              <a:off x="4335888" y="4462425"/>
              <a:ext cx="195300" cy="195300"/>
              <a:chOff x="4335888" y="4462425"/>
              <a:chExt cx="195300" cy="195300"/>
            </a:xfrm>
          </p:grpSpPr>
          <p:sp>
            <p:nvSpPr>
              <p:cNvPr id="2793" name="Google Shape;2793;p53"/>
              <p:cNvSpPr/>
              <p:nvPr/>
            </p:nvSpPr>
            <p:spPr>
              <a:xfrm>
                <a:off x="4335888" y="4462425"/>
                <a:ext cx="195300" cy="1953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53"/>
              <p:cNvSpPr/>
              <p:nvPr/>
            </p:nvSpPr>
            <p:spPr>
              <a:xfrm>
                <a:off x="4366388" y="4492900"/>
                <a:ext cx="134400" cy="1344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5" name="Google Shape;2795;p53"/>
            <p:cNvGrpSpPr/>
            <p:nvPr/>
          </p:nvGrpSpPr>
          <p:grpSpPr>
            <a:xfrm>
              <a:off x="4509813" y="4398114"/>
              <a:ext cx="103162" cy="103198"/>
              <a:chOff x="2277975" y="2021700"/>
              <a:chExt cx="215325" cy="215400"/>
            </a:xfrm>
          </p:grpSpPr>
          <p:sp>
            <p:nvSpPr>
              <p:cNvPr id="2796" name="Google Shape;2796;p53"/>
              <p:cNvSpPr/>
              <p:nvPr/>
            </p:nvSpPr>
            <p:spPr>
              <a:xfrm>
                <a:off x="2277975" y="2026475"/>
                <a:ext cx="210650" cy="210625"/>
              </a:xfrm>
              <a:custGeom>
                <a:avLst/>
                <a:gdLst/>
                <a:ahLst/>
                <a:cxnLst/>
                <a:rect l="l" t="t" r="r" b="b"/>
                <a:pathLst>
                  <a:path w="8426" h="8425" fill="none" extrusionOk="0">
                    <a:moveTo>
                      <a:pt x="8425" y="0"/>
                    </a:moveTo>
                    <a:lnTo>
                      <a:pt x="1" y="8425"/>
                    </a:lnTo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53"/>
              <p:cNvSpPr/>
              <p:nvPr/>
            </p:nvSpPr>
            <p:spPr>
              <a:xfrm>
                <a:off x="2349675" y="2021700"/>
                <a:ext cx="14362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5745" h="5740" fill="none" extrusionOk="0">
                    <a:moveTo>
                      <a:pt x="1" y="0"/>
                    </a:moveTo>
                    <a:lnTo>
                      <a:pt x="5744" y="0"/>
                    </a:lnTo>
                    <a:lnTo>
                      <a:pt x="5744" y="5740"/>
                    </a:lnTo>
                  </a:path>
                </a:pathLst>
              </a:custGeom>
              <a:solidFill>
                <a:schemeClr val="lt2"/>
              </a:solidFill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98" name="Google Shape;2798;p53"/>
          <p:cNvGrpSpPr/>
          <p:nvPr/>
        </p:nvGrpSpPr>
        <p:grpSpPr>
          <a:xfrm>
            <a:off x="7787345" y="4174353"/>
            <a:ext cx="124779" cy="290988"/>
            <a:chOff x="7787345" y="4174353"/>
            <a:chExt cx="124779" cy="290988"/>
          </a:xfrm>
        </p:grpSpPr>
        <p:sp>
          <p:nvSpPr>
            <p:cNvPr id="2799" name="Google Shape;2799;p53"/>
            <p:cNvSpPr/>
            <p:nvPr/>
          </p:nvSpPr>
          <p:spPr>
            <a:xfrm>
              <a:off x="7792681" y="4269317"/>
              <a:ext cx="21812" cy="82391"/>
            </a:xfrm>
            <a:custGeom>
              <a:avLst/>
              <a:gdLst/>
              <a:ahLst/>
              <a:cxnLst/>
              <a:rect l="l" t="t" r="r" b="b"/>
              <a:pathLst>
                <a:path w="21812" h="82391" extrusionOk="0">
                  <a:moveTo>
                    <a:pt x="14193" y="0"/>
                  </a:moveTo>
                  <a:cubicBezTo>
                    <a:pt x="9430" y="0"/>
                    <a:pt x="5429" y="4000"/>
                    <a:pt x="5429" y="8858"/>
                  </a:cubicBezTo>
                  <a:lnTo>
                    <a:pt x="5429" y="71914"/>
                  </a:lnTo>
                  <a:cubicBezTo>
                    <a:pt x="5429" y="75724"/>
                    <a:pt x="3239" y="79343"/>
                    <a:pt x="0" y="81248"/>
                  </a:cubicBezTo>
                  <a:lnTo>
                    <a:pt x="667" y="81629"/>
                  </a:lnTo>
                  <a:lnTo>
                    <a:pt x="953" y="81629"/>
                  </a:lnTo>
                  <a:cubicBezTo>
                    <a:pt x="953" y="81629"/>
                    <a:pt x="1810" y="82010"/>
                    <a:pt x="1810" y="82010"/>
                  </a:cubicBezTo>
                  <a:lnTo>
                    <a:pt x="2763" y="82010"/>
                  </a:lnTo>
                  <a:cubicBezTo>
                    <a:pt x="2763" y="82010"/>
                    <a:pt x="2858" y="82105"/>
                    <a:pt x="2858" y="82105"/>
                  </a:cubicBezTo>
                  <a:lnTo>
                    <a:pt x="3810" y="82391"/>
                  </a:lnTo>
                  <a:lnTo>
                    <a:pt x="5144" y="82391"/>
                  </a:lnTo>
                  <a:cubicBezTo>
                    <a:pt x="11145" y="82391"/>
                    <a:pt x="16002" y="77629"/>
                    <a:pt x="16097" y="71628"/>
                  </a:cubicBezTo>
                  <a:lnTo>
                    <a:pt x="16097" y="5905"/>
                  </a:lnTo>
                  <a:cubicBezTo>
                    <a:pt x="16097" y="2572"/>
                    <a:pt x="18669" y="0"/>
                    <a:pt x="21813" y="0"/>
                  </a:cubicBezTo>
                  <a:lnTo>
                    <a:pt x="14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53"/>
            <p:cNvSpPr/>
            <p:nvPr/>
          </p:nvSpPr>
          <p:spPr>
            <a:xfrm>
              <a:off x="7821312" y="4174353"/>
              <a:ext cx="56618" cy="56864"/>
            </a:xfrm>
            <a:custGeom>
              <a:avLst/>
              <a:gdLst/>
              <a:ahLst/>
              <a:cxnLst/>
              <a:rect l="l" t="t" r="r" b="b"/>
              <a:pathLst>
                <a:path w="56618" h="56864" extrusionOk="0">
                  <a:moveTo>
                    <a:pt x="28043" y="56864"/>
                  </a:moveTo>
                  <a:cubicBezTo>
                    <a:pt x="30806" y="56864"/>
                    <a:pt x="33568" y="56293"/>
                    <a:pt x="36234" y="55531"/>
                  </a:cubicBezTo>
                  <a:cubicBezTo>
                    <a:pt x="36997" y="55340"/>
                    <a:pt x="37759" y="55150"/>
                    <a:pt x="38521" y="54864"/>
                  </a:cubicBezTo>
                  <a:cubicBezTo>
                    <a:pt x="39283" y="54578"/>
                    <a:pt x="40045" y="54102"/>
                    <a:pt x="40712" y="53721"/>
                  </a:cubicBezTo>
                  <a:cubicBezTo>
                    <a:pt x="41474" y="53340"/>
                    <a:pt x="42331" y="52959"/>
                    <a:pt x="43093" y="52483"/>
                  </a:cubicBezTo>
                  <a:cubicBezTo>
                    <a:pt x="44140" y="51911"/>
                    <a:pt x="44998" y="51149"/>
                    <a:pt x="45950" y="50387"/>
                  </a:cubicBezTo>
                  <a:cubicBezTo>
                    <a:pt x="46331" y="50101"/>
                    <a:pt x="46808" y="49816"/>
                    <a:pt x="47188" y="49435"/>
                  </a:cubicBezTo>
                  <a:cubicBezTo>
                    <a:pt x="48236" y="48577"/>
                    <a:pt x="49094" y="47530"/>
                    <a:pt x="49951" y="46482"/>
                  </a:cubicBezTo>
                  <a:cubicBezTo>
                    <a:pt x="50141" y="46196"/>
                    <a:pt x="50427" y="46006"/>
                    <a:pt x="50617" y="45720"/>
                  </a:cubicBezTo>
                  <a:cubicBezTo>
                    <a:pt x="51379" y="44672"/>
                    <a:pt x="52142" y="43529"/>
                    <a:pt x="52808" y="42386"/>
                  </a:cubicBezTo>
                  <a:cubicBezTo>
                    <a:pt x="53094" y="42005"/>
                    <a:pt x="53285" y="41529"/>
                    <a:pt x="53475" y="41148"/>
                  </a:cubicBezTo>
                  <a:cubicBezTo>
                    <a:pt x="53951" y="40100"/>
                    <a:pt x="54428" y="39052"/>
                    <a:pt x="54808" y="38005"/>
                  </a:cubicBezTo>
                  <a:cubicBezTo>
                    <a:pt x="55094" y="37243"/>
                    <a:pt x="55380" y="36481"/>
                    <a:pt x="55571" y="35719"/>
                  </a:cubicBezTo>
                  <a:cubicBezTo>
                    <a:pt x="55761" y="34862"/>
                    <a:pt x="55951" y="34099"/>
                    <a:pt x="56142" y="33147"/>
                  </a:cubicBezTo>
                  <a:cubicBezTo>
                    <a:pt x="56237" y="32575"/>
                    <a:pt x="56427" y="32004"/>
                    <a:pt x="56523" y="31432"/>
                  </a:cubicBezTo>
                  <a:cubicBezTo>
                    <a:pt x="56523" y="30861"/>
                    <a:pt x="56523" y="30289"/>
                    <a:pt x="56523" y="29718"/>
                  </a:cubicBezTo>
                  <a:cubicBezTo>
                    <a:pt x="56523" y="29242"/>
                    <a:pt x="56618" y="28861"/>
                    <a:pt x="56618" y="28384"/>
                  </a:cubicBezTo>
                  <a:cubicBezTo>
                    <a:pt x="56618" y="27908"/>
                    <a:pt x="56523" y="27432"/>
                    <a:pt x="56427" y="26956"/>
                  </a:cubicBezTo>
                  <a:cubicBezTo>
                    <a:pt x="56427" y="26003"/>
                    <a:pt x="56333" y="24955"/>
                    <a:pt x="56142" y="24003"/>
                  </a:cubicBezTo>
                  <a:cubicBezTo>
                    <a:pt x="55951" y="22955"/>
                    <a:pt x="55761" y="22003"/>
                    <a:pt x="55475" y="21050"/>
                  </a:cubicBezTo>
                  <a:cubicBezTo>
                    <a:pt x="55284" y="20193"/>
                    <a:pt x="54999" y="19336"/>
                    <a:pt x="54713" y="18574"/>
                  </a:cubicBezTo>
                  <a:cubicBezTo>
                    <a:pt x="54332" y="17526"/>
                    <a:pt x="53856" y="16669"/>
                    <a:pt x="53380" y="15716"/>
                  </a:cubicBezTo>
                  <a:cubicBezTo>
                    <a:pt x="52999" y="14954"/>
                    <a:pt x="52618" y="14288"/>
                    <a:pt x="52237" y="13525"/>
                  </a:cubicBezTo>
                  <a:cubicBezTo>
                    <a:pt x="51665" y="12573"/>
                    <a:pt x="50999" y="11811"/>
                    <a:pt x="50332" y="10954"/>
                  </a:cubicBezTo>
                  <a:cubicBezTo>
                    <a:pt x="49856" y="10287"/>
                    <a:pt x="49284" y="9620"/>
                    <a:pt x="48808" y="9049"/>
                  </a:cubicBezTo>
                  <a:cubicBezTo>
                    <a:pt x="48046" y="8287"/>
                    <a:pt x="47284" y="7620"/>
                    <a:pt x="46522" y="6953"/>
                  </a:cubicBezTo>
                  <a:cubicBezTo>
                    <a:pt x="45855" y="6382"/>
                    <a:pt x="45283" y="5810"/>
                    <a:pt x="44617" y="5334"/>
                  </a:cubicBezTo>
                  <a:cubicBezTo>
                    <a:pt x="43760" y="4763"/>
                    <a:pt x="42807" y="4286"/>
                    <a:pt x="41950" y="3715"/>
                  </a:cubicBezTo>
                  <a:cubicBezTo>
                    <a:pt x="41188" y="3334"/>
                    <a:pt x="40521" y="2857"/>
                    <a:pt x="39759" y="2476"/>
                  </a:cubicBezTo>
                  <a:cubicBezTo>
                    <a:pt x="38711" y="2000"/>
                    <a:pt x="37568" y="1714"/>
                    <a:pt x="36425" y="1333"/>
                  </a:cubicBezTo>
                  <a:cubicBezTo>
                    <a:pt x="35663" y="1143"/>
                    <a:pt x="34996" y="857"/>
                    <a:pt x="34235" y="667"/>
                  </a:cubicBezTo>
                  <a:cubicBezTo>
                    <a:pt x="32329" y="286"/>
                    <a:pt x="30329" y="0"/>
                    <a:pt x="28329" y="0"/>
                  </a:cubicBezTo>
                  <a:cubicBezTo>
                    <a:pt x="3183" y="0"/>
                    <a:pt x="-9485" y="30480"/>
                    <a:pt x="8326" y="48387"/>
                  </a:cubicBezTo>
                  <a:cubicBezTo>
                    <a:pt x="14042" y="54197"/>
                    <a:pt x="21185" y="56769"/>
                    <a:pt x="28138" y="567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53"/>
            <p:cNvSpPr/>
            <p:nvPr/>
          </p:nvSpPr>
          <p:spPr>
            <a:xfrm>
              <a:off x="7787345" y="4235503"/>
              <a:ext cx="124779" cy="229838"/>
            </a:xfrm>
            <a:custGeom>
              <a:avLst/>
              <a:gdLst/>
              <a:ahLst/>
              <a:cxnLst/>
              <a:rect l="l" t="t" r="r" b="b"/>
              <a:pathLst>
                <a:path w="124779" h="229838" extrusionOk="0">
                  <a:moveTo>
                    <a:pt x="91156" y="476"/>
                  </a:moveTo>
                  <a:lnTo>
                    <a:pt x="33339" y="476"/>
                  </a:lnTo>
                  <a:cubicBezTo>
                    <a:pt x="14861" y="476"/>
                    <a:pt x="-188" y="15335"/>
                    <a:pt x="2" y="33814"/>
                  </a:cubicBezTo>
                  <a:lnTo>
                    <a:pt x="2" y="105156"/>
                  </a:lnTo>
                  <a:cubicBezTo>
                    <a:pt x="-94" y="111062"/>
                    <a:pt x="4383" y="115824"/>
                    <a:pt x="10289" y="116205"/>
                  </a:cubicBezTo>
                  <a:lnTo>
                    <a:pt x="10575" y="116205"/>
                  </a:lnTo>
                  <a:cubicBezTo>
                    <a:pt x="16480" y="116205"/>
                    <a:pt x="21433" y="111443"/>
                    <a:pt x="21433" y="105442"/>
                  </a:cubicBezTo>
                  <a:lnTo>
                    <a:pt x="21433" y="39719"/>
                  </a:lnTo>
                  <a:cubicBezTo>
                    <a:pt x="21243" y="35624"/>
                    <a:pt x="24291" y="33528"/>
                    <a:pt x="27338" y="33528"/>
                  </a:cubicBezTo>
                  <a:cubicBezTo>
                    <a:pt x="30387" y="33528"/>
                    <a:pt x="33339" y="35624"/>
                    <a:pt x="33054" y="39719"/>
                  </a:cubicBezTo>
                  <a:lnTo>
                    <a:pt x="33054" y="218885"/>
                  </a:lnTo>
                  <a:cubicBezTo>
                    <a:pt x="33054" y="222980"/>
                    <a:pt x="35340" y="226504"/>
                    <a:pt x="38673" y="228410"/>
                  </a:cubicBezTo>
                  <a:cubicBezTo>
                    <a:pt x="38673" y="228410"/>
                    <a:pt x="38673" y="228410"/>
                    <a:pt x="38673" y="228410"/>
                  </a:cubicBezTo>
                  <a:lnTo>
                    <a:pt x="38959" y="228600"/>
                  </a:lnTo>
                  <a:cubicBezTo>
                    <a:pt x="38959" y="228600"/>
                    <a:pt x="39340" y="228791"/>
                    <a:pt x="39531" y="228886"/>
                  </a:cubicBezTo>
                  <a:lnTo>
                    <a:pt x="39626" y="228886"/>
                  </a:lnTo>
                  <a:cubicBezTo>
                    <a:pt x="39626" y="228886"/>
                    <a:pt x="40293" y="229171"/>
                    <a:pt x="40293" y="229171"/>
                  </a:cubicBezTo>
                  <a:lnTo>
                    <a:pt x="40578" y="229171"/>
                  </a:lnTo>
                  <a:lnTo>
                    <a:pt x="41245" y="229457"/>
                  </a:lnTo>
                  <a:lnTo>
                    <a:pt x="42197" y="229457"/>
                  </a:lnTo>
                  <a:cubicBezTo>
                    <a:pt x="42197" y="229457"/>
                    <a:pt x="42960" y="229838"/>
                    <a:pt x="43341" y="229838"/>
                  </a:cubicBezTo>
                  <a:lnTo>
                    <a:pt x="43626" y="229838"/>
                  </a:lnTo>
                  <a:cubicBezTo>
                    <a:pt x="46770" y="229838"/>
                    <a:pt x="49532" y="228505"/>
                    <a:pt x="51532" y="226504"/>
                  </a:cubicBezTo>
                  <a:cubicBezTo>
                    <a:pt x="52294" y="225743"/>
                    <a:pt x="52866" y="224790"/>
                    <a:pt x="53342" y="223838"/>
                  </a:cubicBezTo>
                  <a:cubicBezTo>
                    <a:pt x="53437" y="223647"/>
                    <a:pt x="53628" y="223456"/>
                    <a:pt x="53723" y="223266"/>
                  </a:cubicBezTo>
                  <a:cubicBezTo>
                    <a:pt x="54294" y="221933"/>
                    <a:pt x="54675" y="220504"/>
                    <a:pt x="54675" y="218885"/>
                  </a:cubicBezTo>
                  <a:lnTo>
                    <a:pt x="54675" y="141351"/>
                  </a:lnTo>
                  <a:cubicBezTo>
                    <a:pt x="54675" y="140779"/>
                    <a:pt x="54866" y="140208"/>
                    <a:pt x="54961" y="139637"/>
                  </a:cubicBezTo>
                  <a:cubicBezTo>
                    <a:pt x="56009" y="136112"/>
                    <a:pt x="58962" y="134207"/>
                    <a:pt x="62105" y="134207"/>
                  </a:cubicBezTo>
                  <a:cubicBezTo>
                    <a:pt x="65725" y="134207"/>
                    <a:pt x="69344" y="136588"/>
                    <a:pt x="69725" y="141256"/>
                  </a:cubicBezTo>
                  <a:lnTo>
                    <a:pt x="69725" y="218885"/>
                  </a:lnTo>
                  <a:cubicBezTo>
                    <a:pt x="69725" y="222980"/>
                    <a:pt x="72106" y="226409"/>
                    <a:pt x="75440" y="228124"/>
                  </a:cubicBezTo>
                  <a:cubicBezTo>
                    <a:pt x="75440" y="228124"/>
                    <a:pt x="75440" y="228124"/>
                    <a:pt x="75440" y="228124"/>
                  </a:cubicBezTo>
                  <a:lnTo>
                    <a:pt x="75821" y="228410"/>
                  </a:lnTo>
                  <a:lnTo>
                    <a:pt x="76012" y="228410"/>
                  </a:lnTo>
                  <a:cubicBezTo>
                    <a:pt x="76012" y="228410"/>
                    <a:pt x="76297" y="228600"/>
                    <a:pt x="76488" y="228695"/>
                  </a:cubicBezTo>
                  <a:lnTo>
                    <a:pt x="76964" y="228981"/>
                  </a:lnTo>
                  <a:lnTo>
                    <a:pt x="77345" y="228981"/>
                  </a:lnTo>
                  <a:cubicBezTo>
                    <a:pt x="77345" y="228981"/>
                    <a:pt x="77726" y="229267"/>
                    <a:pt x="77726" y="229267"/>
                  </a:cubicBezTo>
                  <a:lnTo>
                    <a:pt x="78298" y="229267"/>
                  </a:lnTo>
                  <a:cubicBezTo>
                    <a:pt x="78298" y="229267"/>
                    <a:pt x="78583" y="229362"/>
                    <a:pt x="78583" y="229362"/>
                  </a:cubicBezTo>
                  <a:lnTo>
                    <a:pt x="79441" y="229362"/>
                  </a:lnTo>
                  <a:cubicBezTo>
                    <a:pt x="79441" y="229362"/>
                    <a:pt x="80679" y="229457"/>
                    <a:pt x="80679" y="229457"/>
                  </a:cubicBezTo>
                  <a:cubicBezTo>
                    <a:pt x="82012" y="229457"/>
                    <a:pt x="83346" y="229076"/>
                    <a:pt x="84584" y="228600"/>
                  </a:cubicBezTo>
                  <a:cubicBezTo>
                    <a:pt x="84584" y="228600"/>
                    <a:pt x="84775" y="228600"/>
                    <a:pt x="84870" y="228505"/>
                  </a:cubicBezTo>
                  <a:cubicBezTo>
                    <a:pt x="87156" y="227552"/>
                    <a:pt x="89061" y="226028"/>
                    <a:pt x="90108" y="223838"/>
                  </a:cubicBezTo>
                  <a:cubicBezTo>
                    <a:pt x="90204" y="223456"/>
                    <a:pt x="90489" y="223171"/>
                    <a:pt x="90680" y="222885"/>
                  </a:cubicBezTo>
                  <a:cubicBezTo>
                    <a:pt x="91061" y="221837"/>
                    <a:pt x="91347" y="220789"/>
                    <a:pt x="91347" y="219742"/>
                  </a:cubicBezTo>
                  <a:lnTo>
                    <a:pt x="91347" y="39338"/>
                  </a:lnTo>
                  <a:cubicBezTo>
                    <a:pt x="91347" y="36004"/>
                    <a:pt x="94109" y="33433"/>
                    <a:pt x="97252" y="33433"/>
                  </a:cubicBezTo>
                  <a:lnTo>
                    <a:pt x="95538" y="33433"/>
                  </a:lnTo>
                  <a:cubicBezTo>
                    <a:pt x="96109" y="33338"/>
                    <a:pt x="96585" y="33147"/>
                    <a:pt x="97157" y="33147"/>
                  </a:cubicBezTo>
                  <a:cubicBezTo>
                    <a:pt x="100205" y="33147"/>
                    <a:pt x="103253" y="35243"/>
                    <a:pt x="103062" y="39338"/>
                  </a:cubicBezTo>
                  <a:lnTo>
                    <a:pt x="103062" y="105061"/>
                  </a:lnTo>
                  <a:cubicBezTo>
                    <a:pt x="103062" y="110014"/>
                    <a:pt x="106396" y="114014"/>
                    <a:pt x="110968" y="115253"/>
                  </a:cubicBezTo>
                  <a:cubicBezTo>
                    <a:pt x="111444" y="115443"/>
                    <a:pt x="111921" y="115443"/>
                    <a:pt x="112492" y="115538"/>
                  </a:cubicBezTo>
                  <a:cubicBezTo>
                    <a:pt x="112969" y="115538"/>
                    <a:pt x="113350" y="115824"/>
                    <a:pt x="113826" y="115824"/>
                  </a:cubicBezTo>
                  <a:cubicBezTo>
                    <a:pt x="114112" y="115824"/>
                    <a:pt x="114397" y="115634"/>
                    <a:pt x="114683" y="115634"/>
                  </a:cubicBezTo>
                  <a:cubicBezTo>
                    <a:pt x="120017" y="115348"/>
                    <a:pt x="124780" y="111062"/>
                    <a:pt x="124780" y="104966"/>
                  </a:cubicBezTo>
                  <a:lnTo>
                    <a:pt x="124780" y="33338"/>
                  </a:lnTo>
                  <a:cubicBezTo>
                    <a:pt x="124780" y="14859"/>
                    <a:pt x="109921" y="0"/>
                    <a:pt x="9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2" name="Google Shape;2802;p53"/>
          <p:cNvGrpSpPr/>
          <p:nvPr/>
        </p:nvGrpSpPr>
        <p:grpSpPr>
          <a:xfrm>
            <a:off x="8201729" y="4174495"/>
            <a:ext cx="166376" cy="290703"/>
            <a:chOff x="8201729" y="4174466"/>
            <a:chExt cx="166376" cy="290703"/>
          </a:xfrm>
        </p:grpSpPr>
        <p:sp>
          <p:nvSpPr>
            <p:cNvPr id="2803" name="Google Shape;2803;p53"/>
            <p:cNvSpPr/>
            <p:nvPr/>
          </p:nvSpPr>
          <p:spPr>
            <a:xfrm>
              <a:off x="8256102" y="4174466"/>
              <a:ext cx="56924" cy="56769"/>
            </a:xfrm>
            <a:custGeom>
              <a:avLst/>
              <a:gdLst/>
              <a:ahLst/>
              <a:cxnLst/>
              <a:rect l="l" t="t" r="r" b="b"/>
              <a:pathLst>
                <a:path w="56924" h="56769" extrusionOk="0">
                  <a:moveTo>
                    <a:pt x="28445" y="56769"/>
                  </a:moveTo>
                  <a:cubicBezTo>
                    <a:pt x="33302" y="56769"/>
                    <a:pt x="38064" y="55436"/>
                    <a:pt x="42256" y="53054"/>
                  </a:cubicBezTo>
                  <a:cubicBezTo>
                    <a:pt x="42637" y="52864"/>
                    <a:pt x="43018" y="52673"/>
                    <a:pt x="43398" y="52483"/>
                  </a:cubicBezTo>
                  <a:cubicBezTo>
                    <a:pt x="44542" y="51816"/>
                    <a:pt x="45590" y="50959"/>
                    <a:pt x="46542" y="50197"/>
                  </a:cubicBezTo>
                  <a:cubicBezTo>
                    <a:pt x="46828" y="49911"/>
                    <a:pt x="47209" y="49721"/>
                    <a:pt x="47495" y="49435"/>
                  </a:cubicBezTo>
                  <a:cubicBezTo>
                    <a:pt x="48542" y="48578"/>
                    <a:pt x="49399" y="47530"/>
                    <a:pt x="50257" y="46482"/>
                  </a:cubicBezTo>
                  <a:cubicBezTo>
                    <a:pt x="50542" y="46196"/>
                    <a:pt x="50828" y="45911"/>
                    <a:pt x="51019" y="45625"/>
                  </a:cubicBezTo>
                  <a:cubicBezTo>
                    <a:pt x="51781" y="44672"/>
                    <a:pt x="52447" y="43529"/>
                    <a:pt x="53019" y="42482"/>
                  </a:cubicBezTo>
                  <a:cubicBezTo>
                    <a:pt x="53305" y="42005"/>
                    <a:pt x="53590" y="41529"/>
                    <a:pt x="53876" y="41053"/>
                  </a:cubicBezTo>
                  <a:cubicBezTo>
                    <a:pt x="54352" y="40100"/>
                    <a:pt x="54733" y="39053"/>
                    <a:pt x="55115" y="38005"/>
                  </a:cubicBezTo>
                  <a:cubicBezTo>
                    <a:pt x="55400" y="37243"/>
                    <a:pt x="55686" y="36481"/>
                    <a:pt x="55877" y="35624"/>
                  </a:cubicBezTo>
                  <a:cubicBezTo>
                    <a:pt x="56067" y="34766"/>
                    <a:pt x="56258" y="33909"/>
                    <a:pt x="56448" y="33052"/>
                  </a:cubicBezTo>
                  <a:cubicBezTo>
                    <a:pt x="56543" y="32480"/>
                    <a:pt x="56734" y="31909"/>
                    <a:pt x="56829" y="31337"/>
                  </a:cubicBezTo>
                  <a:cubicBezTo>
                    <a:pt x="56829" y="30766"/>
                    <a:pt x="56829" y="30290"/>
                    <a:pt x="56829" y="29718"/>
                  </a:cubicBezTo>
                  <a:cubicBezTo>
                    <a:pt x="56829" y="29242"/>
                    <a:pt x="56924" y="28861"/>
                    <a:pt x="56924" y="28385"/>
                  </a:cubicBezTo>
                  <a:cubicBezTo>
                    <a:pt x="56924" y="27908"/>
                    <a:pt x="56829" y="27432"/>
                    <a:pt x="56734" y="26956"/>
                  </a:cubicBezTo>
                  <a:cubicBezTo>
                    <a:pt x="56734" y="25908"/>
                    <a:pt x="56543" y="24860"/>
                    <a:pt x="56448" y="23813"/>
                  </a:cubicBezTo>
                  <a:cubicBezTo>
                    <a:pt x="56258" y="22955"/>
                    <a:pt x="56067" y="22098"/>
                    <a:pt x="55877" y="21241"/>
                  </a:cubicBezTo>
                  <a:cubicBezTo>
                    <a:pt x="55591" y="20288"/>
                    <a:pt x="55305" y="19241"/>
                    <a:pt x="54924" y="18288"/>
                  </a:cubicBezTo>
                  <a:cubicBezTo>
                    <a:pt x="54638" y="17431"/>
                    <a:pt x="54257" y="16669"/>
                    <a:pt x="53781" y="15812"/>
                  </a:cubicBezTo>
                  <a:cubicBezTo>
                    <a:pt x="53305" y="14954"/>
                    <a:pt x="52923" y="14097"/>
                    <a:pt x="52352" y="13240"/>
                  </a:cubicBezTo>
                  <a:cubicBezTo>
                    <a:pt x="51876" y="12478"/>
                    <a:pt x="51304" y="11716"/>
                    <a:pt x="50733" y="11049"/>
                  </a:cubicBezTo>
                  <a:cubicBezTo>
                    <a:pt x="50161" y="10287"/>
                    <a:pt x="49590" y="9525"/>
                    <a:pt x="48923" y="8858"/>
                  </a:cubicBezTo>
                  <a:cubicBezTo>
                    <a:pt x="48256" y="8192"/>
                    <a:pt x="47589" y="7620"/>
                    <a:pt x="46828" y="6953"/>
                  </a:cubicBezTo>
                  <a:cubicBezTo>
                    <a:pt x="46161" y="6382"/>
                    <a:pt x="45399" y="5715"/>
                    <a:pt x="44637" y="5144"/>
                  </a:cubicBezTo>
                  <a:cubicBezTo>
                    <a:pt x="43875" y="4572"/>
                    <a:pt x="42922" y="4096"/>
                    <a:pt x="42065" y="3620"/>
                  </a:cubicBezTo>
                  <a:cubicBezTo>
                    <a:pt x="41303" y="3143"/>
                    <a:pt x="40541" y="2667"/>
                    <a:pt x="39684" y="2381"/>
                  </a:cubicBezTo>
                  <a:cubicBezTo>
                    <a:pt x="38636" y="1905"/>
                    <a:pt x="37493" y="1619"/>
                    <a:pt x="36445" y="1334"/>
                  </a:cubicBezTo>
                  <a:cubicBezTo>
                    <a:pt x="35683" y="1143"/>
                    <a:pt x="35017" y="857"/>
                    <a:pt x="34255" y="667"/>
                  </a:cubicBezTo>
                  <a:cubicBezTo>
                    <a:pt x="32350" y="286"/>
                    <a:pt x="30349" y="0"/>
                    <a:pt x="28349" y="0"/>
                  </a:cubicBezTo>
                  <a:cubicBezTo>
                    <a:pt x="3108" y="0"/>
                    <a:pt x="-9465" y="30575"/>
                    <a:pt x="8347" y="48387"/>
                  </a:cubicBezTo>
                  <a:cubicBezTo>
                    <a:pt x="14062" y="54197"/>
                    <a:pt x="21206" y="56769"/>
                    <a:pt x="28159" y="567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53"/>
            <p:cNvSpPr/>
            <p:nvPr/>
          </p:nvSpPr>
          <p:spPr>
            <a:xfrm>
              <a:off x="8201729" y="4236188"/>
              <a:ext cx="166376" cy="228981"/>
            </a:xfrm>
            <a:custGeom>
              <a:avLst/>
              <a:gdLst/>
              <a:ahLst/>
              <a:cxnLst/>
              <a:rect l="l" t="t" r="r" b="b"/>
              <a:pathLst>
                <a:path w="166376" h="228981" extrusionOk="0">
                  <a:moveTo>
                    <a:pt x="165685" y="102013"/>
                  </a:moveTo>
                  <a:lnTo>
                    <a:pt x="143969" y="23813"/>
                  </a:lnTo>
                  <a:cubicBezTo>
                    <a:pt x="139778" y="9715"/>
                    <a:pt x="126728" y="0"/>
                    <a:pt x="111965" y="0"/>
                  </a:cubicBezTo>
                  <a:lnTo>
                    <a:pt x="54148" y="0"/>
                  </a:lnTo>
                  <a:cubicBezTo>
                    <a:pt x="39384" y="0"/>
                    <a:pt x="26430" y="9715"/>
                    <a:pt x="22144" y="23813"/>
                  </a:cubicBezTo>
                  <a:lnTo>
                    <a:pt x="427" y="102013"/>
                  </a:lnTo>
                  <a:cubicBezTo>
                    <a:pt x="-1002" y="106871"/>
                    <a:pt x="1284" y="111728"/>
                    <a:pt x="5380" y="114110"/>
                  </a:cubicBezTo>
                  <a:cubicBezTo>
                    <a:pt x="5380" y="114110"/>
                    <a:pt x="5380" y="114110"/>
                    <a:pt x="5380" y="114110"/>
                  </a:cubicBezTo>
                  <a:cubicBezTo>
                    <a:pt x="5475" y="114110"/>
                    <a:pt x="5665" y="114110"/>
                    <a:pt x="5761" y="114300"/>
                  </a:cubicBezTo>
                  <a:cubicBezTo>
                    <a:pt x="6428" y="114681"/>
                    <a:pt x="6999" y="115157"/>
                    <a:pt x="7761" y="115348"/>
                  </a:cubicBezTo>
                  <a:cubicBezTo>
                    <a:pt x="8714" y="115633"/>
                    <a:pt x="9666" y="115729"/>
                    <a:pt x="10714" y="115729"/>
                  </a:cubicBezTo>
                  <a:cubicBezTo>
                    <a:pt x="15477" y="115729"/>
                    <a:pt x="19858" y="112490"/>
                    <a:pt x="21096" y="107632"/>
                  </a:cubicBezTo>
                  <a:lnTo>
                    <a:pt x="40622" y="37624"/>
                  </a:lnTo>
                  <a:cubicBezTo>
                    <a:pt x="40813" y="36957"/>
                    <a:pt x="41099" y="36290"/>
                    <a:pt x="41480" y="35814"/>
                  </a:cubicBezTo>
                  <a:cubicBezTo>
                    <a:pt x="42527" y="34290"/>
                    <a:pt x="44337" y="33242"/>
                    <a:pt x="46242" y="33242"/>
                  </a:cubicBezTo>
                  <a:lnTo>
                    <a:pt x="45671" y="33242"/>
                  </a:lnTo>
                  <a:cubicBezTo>
                    <a:pt x="45671" y="33242"/>
                    <a:pt x="46051" y="33242"/>
                    <a:pt x="46242" y="33242"/>
                  </a:cubicBezTo>
                  <a:cubicBezTo>
                    <a:pt x="49766" y="33242"/>
                    <a:pt x="53195" y="36195"/>
                    <a:pt x="52052" y="40672"/>
                  </a:cubicBezTo>
                  <a:lnTo>
                    <a:pt x="31097" y="121825"/>
                  </a:lnTo>
                  <a:lnTo>
                    <a:pt x="27668" y="134779"/>
                  </a:lnTo>
                  <a:cubicBezTo>
                    <a:pt x="27287" y="136588"/>
                    <a:pt x="28621" y="138303"/>
                    <a:pt x="30431" y="138303"/>
                  </a:cubicBezTo>
                  <a:lnTo>
                    <a:pt x="53957" y="138303"/>
                  </a:lnTo>
                  <a:lnTo>
                    <a:pt x="53957" y="218027"/>
                  </a:lnTo>
                  <a:cubicBezTo>
                    <a:pt x="53862" y="222123"/>
                    <a:pt x="56148" y="225647"/>
                    <a:pt x="59482" y="227552"/>
                  </a:cubicBezTo>
                  <a:cubicBezTo>
                    <a:pt x="59482" y="227552"/>
                    <a:pt x="59482" y="227552"/>
                    <a:pt x="59482" y="227552"/>
                  </a:cubicBezTo>
                  <a:cubicBezTo>
                    <a:pt x="59482" y="227552"/>
                    <a:pt x="59672" y="227552"/>
                    <a:pt x="59767" y="227647"/>
                  </a:cubicBezTo>
                  <a:cubicBezTo>
                    <a:pt x="60149" y="227838"/>
                    <a:pt x="60530" y="228029"/>
                    <a:pt x="60910" y="228124"/>
                  </a:cubicBezTo>
                  <a:cubicBezTo>
                    <a:pt x="61959" y="228600"/>
                    <a:pt x="63102" y="228886"/>
                    <a:pt x="64244" y="228981"/>
                  </a:cubicBezTo>
                  <a:lnTo>
                    <a:pt x="64530" y="228981"/>
                  </a:lnTo>
                  <a:cubicBezTo>
                    <a:pt x="70531" y="228981"/>
                    <a:pt x="75484" y="224219"/>
                    <a:pt x="75484" y="218218"/>
                  </a:cubicBezTo>
                  <a:lnTo>
                    <a:pt x="75484" y="138303"/>
                  </a:lnTo>
                  <a:lnTo>
                    <a:pt x="90628" y="138303"/>
                  </a:lnTo>
                  <a:lnTo>
                    <a:pt x="90628" y="218218"/>
                  </a:lnTo>
                  <a:cubicBezTo>
                    <a:pt x="90628" y="222218"/>
                    <a:pt x="92915" y="225647"/>
                    <a:pt x="96344" y="227457"/>
                  </a:cubicBezTo>
                  <a:cubicBezTo>
                    <a:pt x="96344" y="227457"/>
                    <a:pt x="96344" y="227457"/>
                    <a:pt x="96344" y="227457"/>
                  </a:cubicBezTo>
                  <a:cubicBezTo>
                    <a:pt x="96534" y="227457"/>
                    <a:pt x="96724" y="227552"/>
                    <a:pt x="96820" y="227647"/>
                  </a:cubicBezTo>
                  <a:cubicBezTo>
                    <a:pt x="97201" y="227838"/>
                    <a:pt x="97487" y="227933"/>
                    <a:pt x="97867" y="228029"/>
                  </a:cubicBezTo>
                  <a:cubicBezTo>
                    <a:pt x="99106" y="228505"/>
                    <a:pt x="100344" y="228790"/>
                    <a:pt x="101582" y="228790"/>
                  </a:cubicBezTo>
                  <a:cubicBezTo>
                    <a:pt x="107202" y="228790"/>
                    <a:pt x="112441" y="224314"/>
                    <a:pt x="112441" y="218027"/>
                  </a:cubicBezTo>
                  <a:lnTo>
                    <a:pt x="112441" y="138113"/>
                  </a:lnTo>
                  <a:lnTo>
                    <a:pt x="135872" y="138113"/>
                  </a:lnTo>
                  <a:cubicBezTo>
                    <a:pt x="137682" y="138113"/>
                    <a:pt x="139016" y="136303"/>
                    <a:pt x="138635" y="134588"/>
                  </a:cubicBezTo>
                  <a:lnTo>
                    <a:pt x="114441" y="40386"/>
                  </a:lnTo>
                  <a:cubicBezTo>
                    <a:pt x="113298" y="36576"/>
                    <a:pt x="116251" y="32956"/>
                    <a:pt x="120061" y="32956"/>
                  </a:cubicBezTo>
                  <a:lnTo>
                    <a:pt x="119489" y="32956"/>
                  </a:lnTo>
                  <a:cubicBezTo>
                    <a:pt x="119489" y="32956"/>
                    <a:pt x="119775" y="32861"/>
                    <a:pt x="119966" y="32861"/>
                  </a:cubicBezTo>
                  <a:cubicBezTo>
                    <a:pt x="122347" y="32861"/>
                    <a:pt x="124728" y="34195"/>
                    <a:pt x="125490" y="37243"/>
                  </a:cubicBezTo>
                  <a:lnTo>
                    <a:pt x="145016" y="107347"/>
                  </a:lnTo>
                  <a:cubicBezTo>
                    <a:pt x="145874" y="110204"/>
                    <a:pt x="147969" y="112395"/>
                    <a:pt x="150446" y="113729"/>
                  </a:cubicBezTo>
                  <a:cubicBezTo>
                    <a:pt x="150446" y="113729"/>
                    <a:pt x="150446" y="113729"/>
                    <a:pt x="150446" y="113729"/>
                  </a:cubicBezTo>
                  <a:cubicBezTo>
                    <a:pt x="150732" y="113919"/>
                    <a:pt x="151112" y="114014"/>
                    <a:pt x="151398" y="114110"/>
                  </a:cubicBezTo>
                  <a:cubicBezTo>
                    <a:pt x="151684" y="114205"/>
                    <a:pt x="151969" y="114395"/>
                    <a:pt x="152160" y="114490"/>
                  </a:cubicBezTo>
                  <a:cubicBezTo>
                    <a:pt x="153303" y="114967"/>
                    <a:pt x="154541" y="115253"/>
                    <a:pt x="155684" y="115253"/>
                  </a:cubicBezTo>
                  <a:cubicBezTo>
                    <a:pt x="162257" y="115253"/>
                    <a:pt x="167972" y="108966"/>
                    <a:pt x="165971" y="10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5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Educational icons</a:t>
            </a:r>
            <a:endParaRPr/>
          </a:p>
        </p:txBody>
      </p:sp>
      <p:grpSp>
        <p:nvGrpSpPr>
          <p:cNvPr id="2810" name="Google Shape;2810;p54"/>
          <p:cNvGrpSpPr/>
          <p:nvPr/>
        </p:nvGrpSpPr>
        <p:grpSpPr>
          <a:xfrm>
            <a:off x="2902529" y="1555035"/>
            <a:ext cx="291121" cy="291047"/>
            <a:chOff x="-41111350" y="3239100"/>
            <a:chExt cx="318200" cy="317425"/>
          </a:xfrm>
        </p:grpSpPr>
        <p:sp>
          <p:nvSpPr>
            <p:cNvPr id="2811" name="Google Shape;2811;p54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4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4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4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5" name="Google Shape;2815;p54"/>
          <p:cNvGrpSpPr/>
          <p:nvPr/>
        </p:nvGrpSpPr>
        <p:grpSpPr>
          <a:xfrm>
            <a:off x="5082656" y="1573842"/>
            <a:ext cx="289295" cy="255289"/>
            <a:chOff x="-28462125" y="3199700"/>
            <a:chExt cx="298550" cy="259150"/>
          </a:xfrm>
        </p:grpSpPr>
        <p:sp>
          <p:nvSpPr>
            <p:cNvPr id="2816" name="Google Shape;2816;p54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4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4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9" name="Google Shape;2819;p54"/>
          <p:cNvGrpSpPr/>
          <p:nvPr/>
        </p:nvGrpSpPr>
        <p:grpSpPr>
          <a:xfrm>
            <a:off x="5083034" y="1992428"/>
            <a:ext cx="289289" cy="289274"/>
            <a:chOff x="-28461325" y="3545475"/>
            <a:chExt cx="296950" cy="296175"/>
          </a:xfrm>
        </p:grpSpPr>
        <p:sp>
          <p:nvSpPr>
            <p:cNvPr id="2820" name="Google Shape;2820;p54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4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4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4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4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4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6" name="Google Shape;2826;p54"/>
          <p:cNvGrpSpPr/>
          <p:nvPr/>
        </p:nvGrpSpPr>
        <p:grpSpPr>
          <a:xfrm>
            <a:off x="5072446" y="2430168"/>
            <a:ext cx="295905" cy="286347"/>
            <a:chOff x="-28463700" y="3914875"/>
            <a:chExt cx="303275" cy="296150"/>
          </a:xfrm>
        </p:grpSpPr>
        <p:sp>
          <p:nvSpPr>
            <p:cNvPr id="2827" name="Google Shape;2827;p54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4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9" name="Google Shape;2829;p54"/>
          <p:cNvGrpSpPr/>
          <p:nvPr/>
        </p:nvGrpSpPr>
        <p:grpSpPr>
          <a:xfrm>
            <a:off x="7270373" y="1597045"/>
            <a:ext cx="284033" cy="189348"/>
            <a:chOff x="-26573400" y="3224125"/>
            <a:chExt cx="295375" cy="190625"/>
          </a:xfrm>
        </p:grpSpPr>
        <p:sp>
          <p:nvSpPr>
            <p:cNvPr id="2830" name="Google Shape;2830;p54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4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2" name="Google Shape;2832;p54"/>
          <p:cNvGrpSpPr/>
          <p:nvPr/>
        </p:nvGrpSpPr>
        <p:grpSpPr>
          <a:xfrm>
            <a:off x="7266966" y="1989379"/>
            <a:ext cx="295375" cy="295370"/>
            <a:chOff x="-26573400" y="3546250"/>
            <a:chExt cx="295375" cy="295400"/>
          </a:xfrm>
        </p:grpSpPr>
        <p:sp>
          <p:nvSpPr>
            <p:cNvPr id="2833" name="Google Shape;2833;p54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4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4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4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4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54"/>
          <p:cNvGrpSpPr/>
          <p:nvPr/>
        </p:nvGrpSpPr>
        <p:grpSpPr>
          <a:xfrm>
            <a:off x="7266908" y="2439508"/>
            <a:ext cx="289310" cy="271183"/>
            <a:chOff x="-26583625" y="3917025"/>
            <a:chExt cx="315050" cy="295600"/>
          </a:xfrm>
        </p:grpSpPr>
        <p:sp>
          <p:nvSpPr>
            <p:cNvPr id="2839" name="Google Shape;2839;p54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4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4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4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3" name="Google Shape;2843;p54"/>
          <p:cNvSpPr/>
          <p:nvPr/>
        </p:nvSpPr>
        <p:spPr>
          <a:xfrm>
            <a:off x="5955737" y="2872776"/>
            <a:ext cx="285542" cy="276353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4" name="Google Shape;2844;p54"/>
          <p:cNvGrpSpPr/>
          <p:nvPr/>
        </p:nvGrpSpPr>
        <p:grpSpPr>
          <a:xfrm>
            <a:off x="5993057" y="3309387"/>
            <a:ext cx="231440" cy="277723"/>
            <a:chOff x="-24694925" y="3518700"/>
            <a:chExt cx="242625" cy="296175"/>
          </a:xfrm>
        </p:grpSpPr>
        <p:sp>
          <p:nvSpPr>
            <p:cNvPr id="2845" name="Google Shape;2845;p54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4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4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4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54"/>
          <p:cNvGrpSpPr/>
          <p:nvPr/>
        </p:nvGrpSpPr>
        <p:grpSpPr>
          <a:xfrm>
            <a:off x="5984782" y="3742821"/>
            <a:ext cx="228772" cy="274495"/>
            <a:chOff x="-24709100" y="3888875"/>
            <a:chExt cx="243400" cy="296175"/>
          </a:xfrm>
        </p:grpSpPr>
        <p:sp>
          <p:nvSpPr>
            <p:cNvPr id="2850" name="Google Shape;2850;p54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4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4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3" name="Google Shape;2853;p54"/>
          <p:cNvGrpSpPr/>
          <p:nvPr/>
        </p:nvGrpSpPr>
        <p:grpSpPr>
          <a:xfrm>
            <a:off x="8142128" y="2871829"/>
            <a:ext cx="285412" cy="276201"/>
            <a:chOff x="-22863675" y="3131775"/>
            <a:chExt cx="299300" cy="293425"/>
          </a:xfrm>
        </p:grpSpPr>
        <p:sp>
          <p:nvSpPr>
            <p:cNvPr id="2854" name="Google Shape;2854;p54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4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4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7" name="Google Shape;2857;p54"/>
          <p:cNvGrpSpPr/>
          <p:nvPr/>
        </p:nvGrpSpPr>
        <p:grpSpPr>
          <a:xfrm>
            <a:off x="5543401" y="1556871"/>
            <a:ext cx="246150" cy="283949"/>
            <a:chOff x="-28069875" y="3175300"/>
            <a:chExt cx="260725" cy="296150"/>
          </a:xfrm>
        </p:grpSpPr>
        <p:sp>
          <p:nvSpPr>
            <p:cNvPr id="2858" name="Google Shape;2858;p54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4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4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4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4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4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4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4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4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7" name="Google Shape;2867;p54"/>
          <p:cNvSpPr/>
          <p:nvPr/>
        </p:nvSpPr>
        <p:spPr>
          <a:xfrm>
            <a:off x="5522600" y="1997078"/>
            <a:ext cx="289309" cy="279974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8" name="Google Shape;2868;p54"/>
          <p:cNvGrpSpPr/>
          <p:nvPr/>
        </p:nvGrpSpPr>
        <p:grpSpPr>
          <a:xfrm>
            <a:off x="5566536" y="2434059"/>
            <a:ext cx="186639" cy="279986"/>
            <a:chOff x="-28032075" y="3916450"/>
            <a:chExt cx="191425" cy="295375"/>
          </a:xfrm>
        </p:grpSpPr>
        <p:sp>
          <p:nvSpPr>
            <p:cNvPr id="2869" name="Google Shape;2869;p54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4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4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2" name="Google Shape;2872;p54"/>
          <p:cNvGrpSpPr/>
          <p:nvPr/>
        </p:nvGrpSpPr>
        <p:grpSpPr>
          <a:xfrm>
            <a:off x="7705892" y="1554196"/>
            <a:ext cx="285394" cy="285424"/>
            <a:chOff x="-26201650" y="3176075"/>
            <a:chExt cx="296175" cy="296175"/>
          </a:xfrm>
        </p:grpSpPr>
        <p:sp>
          <p:nvSpPr>
            <p:cNvPr id="2873" name="Google Shape;2873;p54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4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5" name="Google Shape;2875;p54"/>
          <p:cNvGrpSpPr/>
          <p:nvPr/>
        </p:nvGrpSpPr>
        <p:grpSpPr>
          <a:xfrm>
            <a:off x="7699027" y="1989377"/>
            <a:ext cx="305201" cy="295375"/>
            <a:chOff x="-26204800" y="3547050"/>
            <a:chExt cx="296975" cy="295375"/>
          </a:xfrm>
        </p:grpSpPr>
        <p:sp>
          <p:nvSpPr>
            <p:cNvPr id="2876" name="Google Shape;2876;p54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4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8" name="Google Shape;2878;p54"/>
          <p:cNvSpPr/>
          <p:nvPr/>
        </p:nvSpPr>
        <p:spPr>
          <a:xfrm>
            <a:off x="7735477" y="2434479"/>
            <a:ext cx="231440" cy="27772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9" name="Google Shape;2879;p54"/>
          <p:cNvGrpSpPr/>
          <p:nvPr/>
        </p:nvGrpSpPr>
        <p:grpSpPr>
          <a:xfrm>
            <a:off x="6402237" y="2874310"/>
            <a:ext cx="265844" cy="275028"/>
            <a:chOff x="-24353875" y="3147725"/>
            <a:chExt cx="289875" cy="296175"/>
          </a:xfrm>
        </p:grpSpPr>
        <p:sp>
          <p:nvSpPr>
            <p:cNvPr id="2880" name="Google Shape;2880;p54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4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2" name="Google Shape;2882;p54"/>
          <p:cNvGrpSpPr/>
          <p:nvPr/>
        </p:nvGrpSpPr>
        <p:grpSpPr>
          <a:xfrm>
            <a:off x="6405289" y="3306794"/>
            <a:ext cx="265858" cy="284884"/>
            <a:chOff x="-24344425" y="3519475"/>
            <a:chExt cx="276475" cy="295400"/>
          </a:xfrm>
        </p:grpSpPr>
        <p:sp>
          <p:nvSpPr>
            <p:cNvPr id="2883" name="Google Shape;2883;p54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4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5" name="Google Shape;2885;p54"/>
          <p:cNvGrpSpPr/>
          <p:nvPr/>
        </p:nvGrpSpPr>
        <p:grpSpPr>
          <a:xfrm>
            <a:off x="6402199" y="3743662"/>
            <a:ext cx="275614" cy="275685"/>
            <a:chOff x="-24353075" y="3891250"/>
            <a:chExt cx="293800" cy="292225"/>
          </a:xfrm>
        </p:grpSpPr>
        <p:sp>
          <p:nvSpPr>
            <p:cNvPr id="2886" name="Google Shape;2886;p54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4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8" name="Google Shape;2888;p54"/>
          <p:cNvGrpSpPr/>
          <p:nvPr/>
        </p:nvGrpSpPr>
        <p:grpSpPr>
          <a:xfrm>
            <a:off x="8142795" y="3305503"/>
            <a:ext cx="289289" cy="279979"/>
            <a:chOff x="-22845575" y="3504075"/>
            <a:chExt cx="296950" cy="295025"/>
          </a:xfrm>
        </p:grpSpPr>
        <p:sp>
          <p:nvSpPr>
            <p:cNvPr id="2889" name="Google Shape;2889;p54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4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54"/>
          <p:cNvGrpSpPr/>
          <p:nvPr/>
        </p:nvGrpSpPr>
        <p:grpSpPr>
          <a:xfrm>
            <a:off x="5978022" y="1553914"/>
            <a:ext cx="251049" cy="289674"/>
            <a:chOff x="-27691025" y="3175300"/>
            <a:chExt cx="251275" cy="295375"/>
          </a:xfrm>
        </p:grpSpPr>
        <p:sp>
          <p:nvSpPr>
            <p:cNvPr id="2892" name="Google Shape;2892;p54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4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4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4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6" name="Google Shape;2896;p54"/>
          <p:cNvGrpSpPr/>
          <p:nvPr/>
        </p:nvGrpSpPr>
        <p:grpSpPr>
          <a:xfrm>
            <a:off x="5960595" y="2048437"/>
            <a:ext cx="279825" cy="177256"/>
            <a:chOff x="-27721750" y="3598250"/>
            <a:chExt cx="297750" cy="191400"/>
          </a:xfrm>
        </p:grpSpPr>
        <p:sp>
          <p:nvSpPr>
            <p:cNvPr id="2897" name="Google Shape;2897;p54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4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54"/>
          <p:cNvGrpSpPr/>
          <p:nvPr/>
        </p:nvGrpSpPr>
        <p:grpSpPr>
          <a:xfrm>
            <a:off x="5954844" y="2430457"/>
            <a:ext cx="293007" cy="283592"/>
            <a:chOff x="-27719400" y="3925600"/>
            <a:chExt cx="295400" cy="286225"/>
          </a:xfrm>
        </p:grpSpPr>
        <p:sp>
          <p:nvSpPr>
            <p:cNvPr id="2900" name="Google Shape;2900;p54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4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Google Shape;2902;p54"/>
          <p:cNvGrpSpPr/>
          <p:nvPr/>
        </p:nvGrpSpPr>
        <p:grpSpPr>
          <a:xfrm>
            <a:off x="8140484" y="1553301"/>
            <a:ext cx="291130" cy="291130"/>
            <a:chOff x="-25834600" y="3176875"/>
            <a:chExt cx="296950" cy="296950"/>
          </a:xfrm>
        </p:grpSpPr>
        <p:sp>
          <p:nvSpPr>
            <p:cNvPr id="2903" name="Google Shape;2903;p54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4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4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4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4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8" name="Google Shape;2908;p54"/>
          <p:cNvGrpSpPr/>
          <p:nvPr/>
        </p:nvGrpSpPr>
        <p:grpSpPr>
          <a:xfrm>
            <a:off x="8142881" y="2007271"/>
            <a:ext cx="285547" cy="259587"/>
            <a:chOff x="-25834600" y="3564375"/>
            <a:chExt cx="296950" cy="278050"/>
          </a:xfrm>
        </p:grpSpPr>
        <p:sp>
          <p:nvSpPr>
            <p:cNvPr id="2909" name="Google Shape;2909;p54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4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4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4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4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4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4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4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7" name="Google Shape;2917;p54"/>
          <p:cNvGrpSpPr/>
          <p:nvPr/>
        </p:nvGrpSpPr>
        <p:grpSpPr>
          <a:xfrm>
            <a:off x="8143010" y="2426312"/>
            <a:ext cx="289296" cy="289286"/>
            <a:chOff x="-25834600" y="3915850"/>
            <a:chExt cx="300100" cy="295975"/>
          </a:xfrm>
        </p:grpSpPr>
        <p:sp>
          <p:nvSpPr>
            <p:cNvPr id="2918" name="Google Shape;2918;p54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4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4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54"/>
          <p:cNvGrpSpPr/>
          <p:nvPr/>
        </p:nvGrpSpPr>
        <p:grpSpPr>
          <a:xfrm>
            <a:off x="6881091" y="2867321"/>
            <a:ext cx="186645" cy="280012"/>
            <a:chOff x="-23930925" y="3149300"/>
            <a:chExt cx="192200" cy="294625"/>
          </a:xfrm>
        </p:grpSpPr>
        <p:sp>
          <p:nvSpPr>
            <p:cNvPr id="2922" name="Google Shape;2922;p54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4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4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4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6" name="Google Shape;2926;p54"/>
          <p:cNvGrpSpPr/>
          <p:nvPr/>
        </p:nvGrpSpPr>
        <p:grpSpPr>
          <a:xfrm>
            <a:off x="6845957" y="3303851"/>
            <a:ext cx="256020" cy="284500"/>
            <a:chOff x="-23962425" y="3519475"/>
            <a:chExt cx="264675" cy="295400"/>
          </a:xfrm>
        </p:grpSpPr>
        <p:sp>
          <p:nvSpPr>
            <p:cNvPr id="2927" name="Google Shape;2927;p54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4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9" name="Google Shape;2929;p54"/>
          <p:cNvSpPr/>
          <p:nvPr/>
        </p:nvSpPr>
        <p:spPr>
          <a:xfrm>
            <a:off x="6832994" y="3744484"/>
            <a:ext cx="290058" cy="271893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0" name="Google Shape;2930;p54"/>
          <p:cNvGrpSpPr/>
          <p:nvPr/>
        </p:nvGrpSpPr>
        <p:grpSpPr>
          <a:xfrm>
            <a:off x="8183559" y="3740002"/>
            <a:ext cx="198284" cy="283265"/>
            <a:chOff x="-22788075" y="3904625"/>
            <a:chExt cx="200875" cy="295375"/>
          </a:xfrm>
        </p:grpSpPr>
        <p:sp>
          <p:nvSpPr>
            <p:cNvPr id="2931" name="Google Shape;2931;p54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4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4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4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5" name="Google Shape;2935;p54"/>
          <p:cNvGrpSpPr/>
          <p:nvPr/>
        </p:nvGrpSpPr>
        <p:grpSpPr>
          <a:xfrm>
            <a:off x="6395312" y="1559935"/>
            <a:ext cx="283964" cy="283949"/>
            <a:chOff x="-27351575" y="3175300"/>
            <a:chExt cx="297750" cy="296150"/>
          </a:xfrm>
        </p:grpSpPr>
        <p:sp>
          <p:nvSpPr>
            <p:cNvPr id="2936" name="Google Shape;2936;p54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4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4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4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0" name="Google Shape;2940;p54"/>
          <p:cNvGrpSpPr/>
          <p:nvPr/>
        </p:nvGrpSpPr>
        <p:grpSpPr>
          <a:xfrm>
            <a:off x="6438726" y="1996094"/>
            <a:ext cx="206745" cy="281942"/>
            <a:chOff x="-27313750" y="3545275"/>
            <a:chExt cx="226050" cy="296375"/>
          </a:xfrm>
        </p:grpSpPr>
        <p:sp>
          <p:nvSpPr>
            <p:cNvPr id="2941" name="Google Shape;2941;p54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4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4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4" name="Google Shape;2944;p54"/>
          <p:cNvGrpSpPr/>
          <p:nvPr/>
        </p:nvGrpSpPr>
        <p:grpSpPr>
          <a:xfrm>
            <a:off x="6396780" y="2430293"/>
            <a:ext cx="285542" cy="285586"/>
            <a:chOff x="-27351575" y="3915650"/>
            <a:chExt cx="297750" cy="299325"/>
          </a:xfrm>
        </p:grpSpPr>
        <p:sp>
          <p:nvSpPr>
            <p:cNvPr id="2945" name="Google Shape;2945;p54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4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7" name="Google Shape;2947;p54"/>
          <p:cNvGrpSpPr/>
          <p:nvPr/>
        </p:nvGrpSpPr>
        <p:grpSpPr>
          <a:xfrm>
            <a:off x="5099226" y="2867583"/>
            <a:ext cx="256014" cy="284466"/>
            <a:chOff x="-25445525" y="3175900"/>
            <a:chExt cx="267825" cy="296350"/>
          </a:xfrm>
        </p:grpSpPr>
        <p:sp>
          <p:nvSpPr>
            <p:cNvPr id="2948" name="Google Shape;2948;p54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4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4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1" name="Google Shape;2951;p54"/>
          <p:cNvGrpSpPr/>
          <p:nvPr/>
        </p:nvGrpSpPr>
        <p:grpSpPr>
          <a:xfrm>
            <a:off x="5080948" y="3312903"/>
            <a:ext cx="294465" cy="267740"/>
            <a:chOff x="-25465200" y="3565175"/>
            <a:chExt cx="298525" cy="277250"/>
          </a:xfrm>
        </p:grpSpPr>
        <p:sp>
          <p:nvSpPr>
            <p:cNvPr id="2952" name="Google Shape;2952;p54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4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4" name="Google Shape;2954;p54"/>
          <p:cNvGrpSpPr/>
          <p:nvPr/>
        </p:nvGrpSpPr>
        <p:grpSpPr>
          <a:xfrm>
            <a:off x="5099983" y="3757969"/>
            <a:ext cx="259433" cy="251057"/>
            <a:chOff x="-25465200" y="3916150"/>
            <a:chExt cx="299300" cy="294875"/>
          </a:xfrm>
        </p:grpSpPr>
        <p:sp>
          <p:nvSpPr>
            <p:cNvPr id="2955" name="Google Shape;2955;p54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4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7" name="Google Shape;2957;p54"/>
          <p:cNvGrpSpPr/>
          <p:nvPr/>
        </p:nvGrpSpPr>
        <p:grpSpPr>
          <a:xfrm>
            <a:off x="7268265" y="2867112"/>
            <a:ext cx="275614" cy="285104"/>
            <a:chOff x="-23615075" y="3148525"/>
            <a:chExt cx="295375" cy="296150"/>
          </a:xfrm>
        </p:grpSpPr>
        <p:sp>
          <p:nvSpPr>
            <p:cNvPr id="2958" name="Google Shape;2958;p54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4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4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4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2" name="Google Shape;2962;p54"/>
          <p:cNvSpPr/>
          <p:nvPr/>
        </p:nvSpPr>
        <p:spPr>
          <a:xfrm>
            <a:off x="7277541" y="3309958"/>
            <a:ext cx="275589" cy="275603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3" name="Google Shape;2963;p54"/>
          <p:cNvGrpSpPr/>
          <p:nvPr/>
        </p:nvGrpSpPr>
        <p:grpSpPr>
          <a:xfrm>
            <a:off x="7270901" y="3753479"/>
            <a:ext cx="285542" cy="259609"/>
            <a:chOff x="-23615075" y="3906200"/>
            <a:chExt cx="296175" cy="278850"/>
          </a:xfrm>
        </p:grpSpPr>
        <p:sp>
          <p:nvSpPr>
            <p:cNvPr id="2964" name="Google Shape;2964;p54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4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4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7" name="Google Shape;2967;p54"/>
          <p:cNvSpPr/>
          <p:nvPr/>
        </p:nvSpPr>
        <p:spPr>
          <a:xfrm>
            <a:off x="5072462" y="4179037"/>
            <a:ext cx="283944" cy="283935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8" name="Google Shape;2968;p54"/>
          <p:cNvGrpSpPr/>
          <p:nvPr/>
        </p:nvGrpSpPr>
        <p:grpSpPr>
          <a:xfrm>
            <a:off x="6831653" y="1554025"/>
            <a:ext cx="289289" cy="289262"/>
            <a:chOff x="-26980600" y="3175500"/>
            <a:chExt cx="296950" cy="295950"/>
          </a:xfrm>
        </p:grpSpPr>
        <p:sp>
          <p:nvSpPr>
            <p:cNvPr id="2969" name="Google Shape;2969;p54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4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4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2" name="Google Shape;2972;p54"/>
          <p:cNvSpPr/>
          <p:nvPr/>
        </p:nvSpPr>
        <p:spPr>
          <a:xfrm>
            <a:off x="6874100" y="2011534"/>
            <a:ext cx="225979" cy="25106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3" name="Google Shape;2973;p54"/>
          <p:cNvGrpSpPr/>
          <p:nvPr/>
        </p:nvGrpSpPr>
        <p:grpSpPr>
          <a:xfrm>
            <a:off x="6849084" y="2468006"/>
            <a:ext cx="251046" cy="209216"/>
            <a:chOff x="-26981375" y="3951875"/>
            <a:chExt cx="296150" cy="242625"/>
          </a:xfrm>
        </p:grpSpPr>
        <p:sp>
          <p:nvSpPr>
            <p:cNvPr id="2974" name="Google Shape;2974;p54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4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4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54"/>
          <p:cNvGrpSpPr/>
          <p:nvPr/>
        </p:nvGrpSpPr>
        <p:grpSpPr>
          <a:xfrm>
            <a:off x="5524802" y="2865802"/>
            <a:ext cx="279832" cy="289443"/>
            <a:chOff x="-25094250" y="3176075"/>
            <a:chExt cx="295400" cy="297750"/>
          </a:xfrm>
        </p:grpSpPr>
        <p:sp>
          <p:nvSpPr>
            <p:cNvPr id="2978" name="Google Shape;2978;p54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4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4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1" name="Google Shape;2981;p54"/>
          <p:cNvGrpSpPr/>
          <p:nvPr/>
        </p:nvGrpSpPr>
        <p:grpSpPr>
          <a:xfrm>
            <a:off x="5521473" y="3301528"/>
            <a:ext cx="290053" cy="290088"/>
            <a:chOff x="-25094250" y="3547050"/>
            <a:chExt cx="295400" cy="295375"/>
          </a:xfrm>
        </p:grpSpPr>
        <p:sp>
          <p:nvSpPr>
            <p:cNvPr id="2982" name="Google Shape;2982;p54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4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4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4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4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54"/>
          <p:cNvSpPr/>
          <p:nvPr/>
        </p:nvSpPr>
        <p:spPr>
          <a:xfrm>
            <a:off x="5521636" y="3794179"/>
            <a:ext cx="285542" cy="171373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8" name="Google Shape;2988;p54"/>
          <p:cNvGrpSpPr/>
          <p:nvPr/>
        </p:nvGrpSpPr>
        <p:grpSpPr>
          <a:xfrm>
            <a:off x="7705597" y="2865825"/>
            <a:ext cx="284037" cy="284037"/>
            <a:chOff x="-23245675" y="3148525"/>
            <a:chExt cx="296150" cy="296150"/>
          </a:xfrm>
        </p:grpSpPr>
        <p:sp>
          <p:nvSpPr>
            <p:cNvPr id="2989" name="Google Shape;2989;p54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4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4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2" name="Google Shape;2992;p54"/>
          <p:cNvSpPr/>
          <p:nvPr/>
        </p:nvSpPr>
        <p:spPr>
          <a:xfrm>
            <a:off x="7742050" y="3310020"/>
            <a:ext cx="211674" cy="2761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3" name="Google Shape;2993;p54"/>
          <p:cNvGrpSpPr/>
          <p:nvPr/>
        </p:nvGrpSpPr>
        <p:grpSpPr>
          <a:xfrm>
            <a:off x="7714295" y="3741116"/>
            <a:ext cx="268230" cy="277433"/>
            <a:chOff x="-23244900" y="3888100"/>
            <a:chExt cx="295375" cy="296150"/>
          </a:xfrm>
        </p:grpSpPr>
        <p:sp>
          <p:nvSpPr>
            <p:cNvPr id="2994" name="Google Shape;2994;p54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4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4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4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4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4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4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4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4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4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4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5" name="Google Shape;3005;p54"/>
          <p:cNvSpPr/>
          <p:nvPr/>
        </p:nvSpPr>
        <p:spPr>
          <a:xfrm>
            <a:off x="5502300" y="4178200"/>
            <a:ext cx="283938" cy="283944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5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grpSp>
        <p:nvGrpSpPr>
          <p:cNvPr id="3007" name="Google Shape;3007;p54"/>
          <p:cNvGrpSpPr/>
          <p:nvPr/>
        </p:nvGrpSpPr>
        <p:grpSpPr>
          <a:xfrm>
            <a:off x="736965" y="1554986"/>
            <a:ext cx="248466" cy="291121"/>
            <a:chOff x="-42971725" y="3217825"/>
            <a:chExt cx="275675" cy="317125"/>
          </a:xfrm>
        </p:grpSpPr>
        <p:sp>
          <p:nvSpPr>
            <p:cNvPr id="3008" name="Google Shape;3008;p54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4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4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1" name="Google Shape;3011;p54"/>
          <p:cNvGrpSpPr/>
          <p:nvPr/>
        </p:nvGrpSpPr>
        <p:grpSpPr>
          <a:xfrm>
            <a:off x="713245" y="2004940"/>
            <a:ext cx="291116" cy="259779"/>
            <a:chOff x="-42996150" y="3612600"/>
            <a:chExt cx="323750" cy="288900"/>
          </a:xfrm>
        </p:grpSpPr>
        <p:sp>
          <p:nvSpPr>
            <p:cNvPr id="3012" name="Google Shape;3012;p54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4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4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5" name="Google Shape;3015;p54"/>
          <p:cNvGrpSpPr/>
          <p:nvPr/>
        </p:nvGrpSpPr>
        <p:grpSpPr>
          <a:xfrm>
            <a:off x="711701" y="2430594"/>
            <a:ext cx="284028" cy="284023"/>
            <a:chOff x="-42994575" y="3950300"/>
            <a:chExt cx="319025" cy="317450"/>
          </a:xfrm>
        </p:grpSpPr>
        <p:sp>
          <p:nvSpPr>
            <p:cNvPr id="3016" name="Google Shape;3016;p54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4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4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9" name="Google Shape;3019;p54"/>
          <p:cNvGrpSpPr/>
          <p:nvPr/>
        </p:nvGrpSpPr>
        <p:grpSpPr>
          <a:xfrm>
            <a:off x="2902533" y="1996063"/>
            <a:ext cx="279816" cy="279781"/>
            <a:chOff x="-41117650" y="3605525"/>
            <a:chExt cx="324500" cy="317500"/>
          </a:xfrm>
        </p:grpSpPr>
        <p:sp>
          <p:nvSpPr>
            <p:cNvPr id="3020" name="Google Shape;3020;p54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4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4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3" name="Google Shape;3023;p54"/>
          <p:cNvSpPr/>
          <p:nvPr/>
        </p:nvSpPr>
        <p:spPr>
          <a:xfrm>
            <a:off x="2899200" y="2433278"/>
            <a:ext cx="285409" cy="276954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4" name="Google Shape;3024;p54"/>
          <p:cNvGrpSpPr/>
          <p:nvPr/>
        </p:nvGrpSpPr>
        <p:grpSpPr>
          <a:xfrm>
            <a:off x="1644801" y="2863327"/>
            <a:ext cx="170403" cy="291112"/>
            <a:chOff x="-39205300" y="3220175"/>
            <a:chExt cx="185100" cy="318225"/>
          </a:xfrm>
        </p:grpSpPr>
        <p:sp>
          <p:nvSpPr>
            <p:cNvPr id="3025" name="Google Shape;3025;p54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4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7" name="Google Shape;3027;p54"/>
          <p:cNvGrpSpPr/>
          <p:nvPr/>
        </p:nvGrpSpPr>
        <p:grpSpPr>
          <a:xfrm>
            <a:off x="1615789" y="3304122"/>
            <a:ext cx="231457" cy="284887"/>
            <a:chOff x="-39248625" y="3588600"/>
            <a:chExt cx="256775" cy="316050"/>
          </a:xfrm>
        </p:grpSpPr>
        <p:sp>
          <p:nvSpPr>
            <p:cNvPr id="3028" name="Google Shape;3028;p54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4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0" name="Google Shape;3030;p54"/>
          <p:cNvSpPr/>
          <p:nvPr/>
        </p:nvSpPr>
        <p:spPr>
          <a:xfrm>
            <a:off x="1599405" y="3744016"/>
            <a:ext cx="268211" cy="274912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54"/>
          <p:cNvSpPr/>
          <p:nvPr/>
        </p:nvSpPr>
        <p:spPr>
          <a:xfrm>
            <a:off x="3766587" y="2864267"/>
            <a:ext cx="294453" cy="293360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2" name="Google Shape;3032;p54"/>
          <p:cNvGrpSpPr/>
          <p:nvPr/>
        </p:nvGrpSpPr>
        <p:grpSpPr>
          <a:xfrm>
            <a:off x="1133144" y="1555016"/>
            <a:ext cx="329921" cy="291047"/>
            <a:chOff x="-42651700" y="3217825"/>
            <a:chExt cx="367600" cy="317425"/>
          </a:xfrm>
        </p:grpSpPr>
        <p:sp>
          <p:nvSpPr>
            <p:cNvPr id="3033" name="Google Shape;3033;p54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4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4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4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7" name="Google Shape;3037;p54"/>
          <p:cNvGrpSpPr/>
          <p:nvPr/>
        </p:nvGrpSpPr>
        <p:grpSpPr>
          <a:xfrm>
            <a:off x="1153827" y="1993265"/>
            <a:ext cx="283959" cy="287590"/>
            <a:chOff x="-42617300" y="3587775"/>
            <a:chExt cx="306950" cy="310875"/>
          </a:xfrm>
        </p:grpSpPr>
        <p:sp>
          <p:nvSpPr>
            <p:cNvPr id="3038" name="Google Shape;3038;p54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4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0" name="Google Shape;3040;p54"/>
          <p:cNvSpPr/>
          <p:nvPr/>
        </p:nvSpPr>
        <p:spPr>
          <a:xfrm>
            <a:off x="1153045" y="2429422"/>
            <a:ext cx="289307" cy="287867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1" name="Google Shape;3041;p54"/>
          <p:cNvGrpSpPr/>
          <p:nvPr/>
        </p:nvGrpSpPr>
        <p:grpSpPr>
          <a:xfrm>
            <a:off x="3335187" y="1557001"/>
            <a:ext cx="292985" cy="287886"/>
            <a:chOff x="-40748275" y="3238700"/>
            <a:chExt cx="322600" cy="316950"/>
          </a:xfrm>
        </p:grpSpPr>
        <p:sp>
          <p:nvSpPr>
            <p:cNvPr id="3042" name="Google Shape;3042;p54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4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4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4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4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4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8" name="Google Shape;3048;p54"/>
          <p:cNvGrpSpPr/>
          <p:nvPr/>
        </p:nvGrpSpPr>
        <p:grpSpPr>
          <a:xfrm>
            <a:off x="3337753" y="2007986"/>
            <a:ext cx="279815" cy="254365"/>
            <a:chOff x="-40745125" y="3632900"/>
            <a:chExt cx="318225" cy="289875"/>
          </a:xfrm>
        </p:grpSpPr>
        <p:sp>
          <p:nvSpPr>
            <p:cNvPr id="3049" name="Google Shape;3049;p54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4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4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4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4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4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4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6" name="Google Shape;3056;p54"/>
          <p:cNvGrpSpPr/>
          <p:nvPr/>
        </p:nvGrpSpPr>
        <p:grpSpPr>
          <a:xfrm>
            <a:off x="3339599" y="2430752"/>
            <a:ext cx="279826" cy="284984"/>
            <a:chOff x="-40742750" y="3972175"/>
            <a:chExt cx="311125" cy="316825"/>
          </a:xfrm>
        </p:grpSpPr>
        <p:sp>
          <p:nvSpPr>
            <p:cNvPr id="3057" name="Google Shape;3057;p54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4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9" name="Google Shape;3059;p54"/>
          <p:cNvGrpSpPr/>
          <p:nvPr/>
        </p:nvGrpSpPr>
        <p:grpSpPr>
          <a:xfrm>
            <a:off x="2070216" y="2873447"/>
            <a:ext cx="198296" cy="274916"/>
            <a:chOff x="-38860325" y="3221750"/>
            <a:chExt cx="228425" cy="316650"/>
          </a:xfrm>
        </p:grpSpPr>
        <p:sp>
          <p:nvSpPr>
            <p:cNvPr id="3060" name="Google Shape;3060;p54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4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4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4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4" name="Google Shape;3064;p54"/>
          <p:cNvGrpSpPr/>
          <p:nvPr/>
        </p:nvGrpSpPr>
        <p:grpSpPr>
          <a:xfrm>
            <a:off x="2022170" y="3304757"/>
            <a:ext cx="295893" cy="285796"/>
            <a:chOff x="-38905225" y="3591875"/>
            <a:chExt cx="325300" cy="314200"/>
          </a:xfrm>
        </p:grpSpPr>
        <p:sp>
          <p:nvSpPr>
            <p:cNvPr id="3065" name="Google Shape;3065;p54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4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4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8" name="Google Shape;3068;p54"/>
          <p:cNvSpPr/>
          <p:nvPr/>
        </p:nvSpPr>
        <p:spPr>
          <a:xfrm>
            <a:off x="2022500" y="3755311"/>
            <a:ext cx="291065" cy="246185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9" name="Google Shape;3069;p54"/>
          <p:cNvGrpSpPr/>
          <p:nvPr/>
        </p:nvGrpSpPr>
        <p:grpSpPr>
          <a:xfrm>
            <a:off x="3797135" y="3302779"/>
            <a:ext cx="228764" cy="290881"/>
            <a:chOff x="-37370925" y="3579105"/>
            <a:chExt cx="248900" cy="316450"/>
          </a:xfrm>
        </p:grpSpPr>
        <p:sp>
          <p:nvSpPr>
            <p:cNvPr id="3070" name="Google Shape;3070;p54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4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2" name="Google Shape;3072;p54"/>
          <p:cNvSpPr/>
          <p:nvPr/>
        </p:nvSpPr>
        <p:spPr>
          <a:xfrm>
            <a:off x="1589468" y="1553542"/>
            <a:ext cx="290059" cy="294011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54"/>
          <p:cNvSpPr/>
          <p:nvPr/>
        </p:nvSpPr>
        <p:spPr>
          <a:xfrm>
            <a:off x="1615627" y="1996290"/>
            <a:ext cx="228774" cy="2759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4" name="Google Shape;3074;p54"/>
          <p:cNvGrpSpPr/>
          <p:nvPr/>
        </p:nvGrpSpPr>
        <p:grpSpPr>
          <a:xfrm>
            <a:off x="1589477" y="2431411"/>
            <a:ext cx="285416" cy="284003"/>
            <a:chOff x="-42259725" y="3951100"/>
            <a:chExt cx="318225" cy="316650"/>
          </a:xfrm>
        </p:grpSpPr>
        <p:sp>
          <p:nvSpPr>
            <p:cNvPr id="3075" name="Google Shape;3075;p54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4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54"/>
          <p:cNvGrpSpPr/>
          <p:nvPr/>
        </p:nvGrpSpPr>
        <p:grpSpPr>
          <a:xfrm>
            <a:off x="3769708" y="1571171"/>
            <a:ext cx="285429" cy="259532"/>
            <a:chOff x="-40378075" y="3267450"/>
            <a:chExt cx="317425" cy="289075"/>
          </a:xfrm>
        </p:grpSpPr>
        <p:sp>
          <p:nvSpPr>
            <p:cNvPr id="3078" name="Google Shape;3078;p54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4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4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4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54"/>
          <p:cNvGrpSpPr/>
          <p:nvPr/>
        </p:nvGrpSpPr>
        <p:grpSpPr>
          <a:xfrm>
            <a:off x="3783411" y="1999311"/>
            <a:ext cx="268211" cy="272984"/>
            <a:chOff x="-40372575" y="3604550"/>
            <a:chExt cx="311150" cy="316650"/>
          </a:xfrm>
        </p:grpSpPr>
        <p:sp>
          <p:nvSpPr>
            <p:cNvPr id="3083" name="Google Shape;3083;p54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4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4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6" name="Google Shape;3086;p54"/>
          <p:cNvSpPr/>
          <p:nvPr/>
        </p:nvSpPr>
        <p:spPr>
          <a:xfrm>
            <a:off x="3767595" y="2428035"/>
            <a:ext cx="284032" cy="291085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7" name="Google Shape;3087;p54"/>
          <p:cNvGrpSpPr/>
          <p:nvPr/>
        </p:nvGrpSpPr>
        <p:grpSpPr>
          <a:xfrm>
            <a:off x="2460802" y="2866632"/>
            <a:ext cx="304811" cy="284029"/>
            <a:chOff x="-38542250" y="3220175"/>
            <a:chExt cx="341525" cy="318525"/>
          </a:xfrm>
        </p:grpSpPr>
        <p:sp>
          <p:nvSpPr>
            <p:cNvPr id="3088" name="Google Shape;3088;p54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4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4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1" name="Google Shape;3091;p54"/>
          <p:cNvGrpSpPr/>
          <p:nvPr/>
        </p:nvGrpSpPr>
        <p:grpSpPr>
          <a:xfrm>
            <a:off x="2464358" y="3306637"/>
            <a:ext cx="285397" cy="284698"/>
            <a:chOff x="-38537400" y="3588000"/>
            <a:chExt cx="316650" cy="315875"/>
          </a:xfrm>
        </p:grpSpPr>
        <p:sp>
          <p:nvSpPr>
            <p:cNvPr id="3092" name="Google Shape;3092;p54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4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4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4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54"/>
          <p:cNvGrpSpPr/>
          <p:nvPr/>
        </p:nvGrpSpPr>
        <p:grpSpPr>
          <a:xfrm>
            <a:off x="2464240" y="3740036"/>
            <a:ext cx="285416" cy="284003"/>
            <a:chOff x="-38538975" y="3954250"/>
            <a:chExt cx="318225" cy="316650"/>
          </a:xfrm>
        </p:grpSpPr>
        <p:sp>
          <p:nvSpPr>
            <p:cNvPr id="3097" name="Google Shape;3097;p54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4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54"/>
          <p:cNvGrpSpPr/>
          <p:nvPr/>
        </p:nvGrpSpPr>
        <p:grpSpPr>
          <a:xfrm>
            <a:off x="3774973" y="3739531"/>
            <a:ext cx="283945" cy="281184"/>
            <a:chOff x="-37385100" y="3949908"/>
            <a:chExt cx="321350" cy="318225"/>
          </a:xfrm>
        </p:grpSpPr>
        <p:sp>
          <p:nvSpPr>
            <p:cNvPr id="3100" name="Google Shape;3100;p54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4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2" name="Google Shape;3102;p54"/>
          <p:cNvGrpSpPr/>
          <p:nvPr/>
        </p:nvGrpSpPr>
        <p:grpSpPr>
          <a:xfrm>
            <a:off x="2030938" y="1558072"/>
            <a:ext cx="283959" cy="283939"/>
            <a:chOff x="-41895050" y="3217225"/>
            <a:chExt cx="317450" cy="317250"/>
          </a:xfrm>
        </p:grpSpPr>
        <p:sp>
          <p:nvSpPr>
            <p:cNvPr id="3103" name="Google Shape;3103;p54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4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4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4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4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8" name="Google Shape;3108;p54"/>
          <p:cNvGrpSpPr/>
          <p:nvPr/>
        </p:nvGrpSpPr>
        <p:grpSpPr>
          <a:xfrm>
            <a:off x="2027161" y="1994777"/>
            <a:ext cx="283952" cy="282547"/>
            <a:chOff x="-41893475" y="3584850"/>
            <a:chExt cx="318225" cy="316650"/>
          </a:xfrm>
        </p:grpSpPr>
        <p:sp>
          <p:nvSpPr>
            <p:cNvPr id="3109" name="Google Shape;3109;p54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4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4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4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3" name="Google Shape;3113;p54"/>
          <p:cNvSpPr/>
          <p:nvPr/>
        </p:nvSpPr>
        <p:spPr>
          <a:xfrm>
            <a:off x="2027221" y="2431832"/>
            <a:ext cx="285416" cy="283488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54"/>
          <p:cNvSpPr/>
          <p:nvPr/>
        </p:nvSpPr>
        <p:spPr>
          <a:xfrm>
            <a:off x="688898" y="2865375"/>
            <a:ext cx="341384" cy="287013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5" name="Google Shape;3115;p54"/>
          <p:cNvGrpSpPr/>
          <p:nvPr/>
        </p:nvGrpSpPr>
        <p:grpSpPr>
          <a:xfrm>
            <a:off x="728526" y="3304871"/>
            <a:ext cx="256030" cy="283705"/>
            <a:chOff x="-39998250" y="3605325"/>
            <a:chExt cx="288875" cy="317450"/>
          </a:xfrm>
        </p:grpSpPr>
        <p:sp>
          <p:nvSpPr>
            <p:cNvPr id="3116" name="Google Shape;3116;p54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4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8" name="Google Shape;3118;p54"/>
          <p:cNvGrpSpPr/>
          <p:nvPr/>
        </p:nvGrpSpPr>
        <p:grpSpPr>
          <a:xfrm>
            <a:off x="719347" y="3741153"/>
            <a:ext cx="279824" cy="279833"/>
            <a:chOff x="-40011050" y="3972375"/>
            <a:chExt cx="316650" cy="316625"/>
          </a:xfrm>
        </p:grpSpPr>
        <p:sp>
          <p:nvSpPr>
            <p:cNvPr id="3119" name="Google Shape;3119;p54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4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1" name="Google Shape;3121;p54"/>
          <p:cNvGrpSpPr/>
          <p:nvPr/>
        </p:nvGrpSpPr>
        <p:grpSpPr>
          <a:xfrm>
            <a:off x="2939102" y="2863473"/>
            <a:ext cx="211682" cy="292698"/>
            <a:chOff x="-38129425" y="3222550"/>
            <a:chExt cx="228450" cy="315850"/>
          </a:xfrm>
        </p:grpSpPr>
        <p:sp>
          <p:nvSpPr>
            <p:cNvPr id="3122" name="Google Shape;3122;p54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4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54"/>
          <p:cNvGrpSpPr/>
          <p:nvPr/>
        </p:nvGrpSpPr>
        <p:grpSpPr>
          <a:xfrm>
            <a:off x="2896132" y="3304696"/>
            <a:ext cx="289307" cy="287867"/>
            <a:chOff x="-38172725" y="3588000"/>
            <a:chExt cx="318200" cy="316650"/>
          </a:xfrm>
        </p:grpSpPr>
        <p:sp>
          <p:nvSpPr>
            <p:cNvPr id="3125" name="Google Shape;3125;p54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4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4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4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4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4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4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4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3" name="Google Shape;3133;p54"/>
          <p:cNvGrpSpPr/>
          <p:nvPr/>
        </p:nvGrpSpPr>
        <p:grpSpPr>
          <a:xfrm>
            <a:off x="2956343" y="3736270"/>
            <a:ext cx="170408" cy="286600"/>
            <a:chOff x="-38109725" y="3955025"/>
            <a:chExt cx="188275" cy="316650"/>
          </a:xfrm>
        </p:grpSpPr>
        <p:sp>
          <p:nvSpPr>
            <p:cNvPr id="3134" name="Google Shape;3134;p54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4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6" name="Google Shape;3136;p54"/>
          <p:cNvSpPr/>
          <p:nvPr/>
        </p:nvSpPr>
        <p:spPr>
          <a:xfrm>
            <a:off x="713250" y="4178191"/>
            <a:ext cx="297401" cy="286921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7" name="Google Shape;3137;p54"/>
          <p:cNvGrpSpPr/>
          <p:nvPr/>
        </p:nvGrpSpPr>
        <p:grpSpPr>
          <a:xfrm>
            <a:off x="2463861" y="1553164"/>
            <a:ext cx="297382" cy="293732"/>
            <a:chOff x="-41530375" y="3218800"/>
            <a:chExt cx="319800" cy="315875"/>
          </a:xfrm>
        </p:grpSpPr>
        <p:sp>
          <p:nvSpPr>
            <p:cNvPr id="3138" name="Google Shape;3138;p54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4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0" name="Google Shape;3140;p54"/>
          <p:cNvGrpSpPr/>
          <p:nvPr/>
        </p:nvGrpSpPr>
        <p:grpSpPr>
          <a:xfrm>
            <a:off x="2463353" y="2022460"/>
            <a:ext cx="289310" cy="228403"/>
            <a:chOff x="-41526450" y="3653375"/>
            <a:chExt cx="315875" cy="247350"/>
          </a:xfrm>
        </p:grpSpPr>
        <p:sp>
          <p:nvSpPr>
            <p:cNvPr id="3141" name="Google Shape;3141;p54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4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3" name="Google Shape;3143;p54"/>
          <p:cNvGrpSpPr/>
          <p:nvPr/>
        </p:nvGrpSpPr>
        <p:grpSpPr>
          <a:xfrm>
            <a:off x="2466006" y="2433671"/>
            <a:ext cx="279830" cy="282642"/>
            <a:chOff x="-41526450" y="3951100"/>
            <a:chExt cx="313500" cy="316650"/>
          </a:xfrm>
        </p:grpSpPr>
        <p:sp>
          <p:nvSpPr>
            <p:cNvPr id="3144" name="Google Shape;3144;p54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4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4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7" name="Google Shape;3147;p54"/>
          <p:cNvGrpSpPr/>
          <p:nvPr/>
        </p:nvGrpSpPr>
        <p:grpSpPr>
          <a:xfrm>
            <a:off x="1169802" y="2865867"/>
            <a:ext cx="256034" cy="283729"/>
            <a:chOff x="-39625900" y="3238300"/>
            <a:chExt cx="290650" cy="318225"/>
          </a:xfrm>
        </p:grpSpPr>
        <p:sp>
          <p:nvSpPr>
            <p:cNvPr id="3148" name="Google Shape;3148;p54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4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0" name="Google Shape;3150;p54"/>
          <p:cNvSpPr/>
          <p:nvPr/>
        </p:nvSpPr>
        <p:spPr>
          <a:xfrm>
            <a:off x="1174952" y="3301427"/>
            <a:ext cx="248453" cy="291191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1" name="Google Shape;3151;p54"/>
          <p:cNvGrpSpPr/>
          <p:nvPr/>
        </p:nvGrpSpPr>
        <p:grpSpPr>
          <a:xfrm>
            <a:off x="1155573" y="3738711"/>
            <a:ext cx="279830" cy="286835"/>
            <a:chOff x="-39647175" y="3972000"/>
            <a:chExt cx="313500" cy="317050"/>
          </a:xfrm>
        </p:grpSpPr>
        <p:sp>
          <p:nvSpPr>
            <p:cNvPr id="3152" name="Google Shape;3152;p54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4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4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5" name="Google Shape;3155;p54"/>
          <p:cNvGrpSpPr/>
          <p:nvPr/>
        </p:nvGrpSpPr>
        <p:grpSpPr>
          <a:xfrm>
            <a:off x="3332337" y="2865394"/>
            <a:ext cx="291069" cy="291047"/>
            <a:chOff x="-37808850" y="3221575"/>
            <a:chExt cx="321375" cy="317425"/>
          </a:xfrm>
        </p:grpSpPr>
        <p:sp>
          <p:nvSpPr>
            <p:cNvPr id="3156" name="Google Shape;3156;p54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4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8" name="Google Shape;3158;p54"/>
          <p:cNvGrpSpPr/>
          <p:nvPr/>
        </p:nvGrpSpPr>
        <p:grpSpPr>
          <a:xfrm>
            <a:off x="3336153" y="3351697"/>
            <a:ext cx="285400" cy="180992"/>
            <a:chOff x="-37806500" y="3643030"/>
            <a:chExt cx="319025" cy="206400"/>
          </a:xfrm>
        </p:grpSpPr>
        <p:sp>
          <p:nvSpPr>
            <p:cNvPr id="3159" name="Google Shape;3159;p54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4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1" name="Google Shape;3161;p54"/>
          <p:cNvGrpSpPr/>
          <p:nvPr/>
        </p:nvGrpSpPr>
        <p:grpSpPr>
          <a:xfrm>
            <a:off x="3344852" y="3742168"/>
            <a:ext cx="279818" cy="282647"/>
            <a:chOff x="-37804925" y="3953450"/>
            <a:chExt cx="315075" cy="318225"/>
          </a:xfrm>
        </p:grpSpPr>
        <p:sp>
          <p:nvSpPr>
            <p:cNvPr id="3162" name="Google Shape;3162;p54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4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4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5" name="Google Shape;3165;p54"/>
          <p:cNvSpPr/>
          <p:nvPr/>
        </p:nvSpPr>
        <p:spPr>
          <a:xfrm>
            <a:off x="1188800" y="4172750"/>
            <a:ext cx="211669" cy="29370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5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icons</a:t>
            </a:r>
            <a:endParaRPr/>
          </a:p>
        </p:txBody>
      </p:sp>
      <p:sp>
        <p:nvSpPr>
          <p:cNvPr id="3171" name="Google Shape;3171;p55"/>
          <p:cNvSpPr/>
          <p:nvPr/>
        </p:nvSpPr>
        <p:spPr>
          <a:xfrm>
            <a:off x="720152" y="1560320"/>
            <a:ext cx="279810" cy="279095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2" name="Google Shape;3172;p55"/>
          <p:cNvGrpSpPr/>
          <p:nvPr/>
        </p:nvGrpSpPr>
        <p:grpSpPr>
          <a:xfrm>
            <a:off x="715918" y="1990796"/>
            <a:ext cx="286349" cy="286349"/>
            <a:chOff x="-65145700" y="3727425"/>
            <a:chExt cx="317425" cy="317425"/>
          </a:xfrm>
        </p:grpSpPr>
        <p:sp>
          <p:nvSpPr>
            <p:cNvPr id="3173" name="Google Shape;3173;p55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5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55"/>
          <p:cNvGrpSpPr/>
          <p:nvPr/>
        </p:nvGrpSpPr>
        <p:grpSpPr>
          <a:xfrm>
            <a:off x="715441" y="2426009"/>
            <a:ext cx="285576" cy="290634"/>
            <a:chOff x="-65144125" y="4094450"/>
            <a:chExt cx="311900" cy="317425"/>
          </a:xfrm>
        </p:grpSpPr>
        <p:sp>
          <p:nvSpPr>
            <p:cNvPr id="3176" name="Google Shape;3176;p55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5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5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9" name="Google Shape;3179;p55"/>
          <p:cNvSpPr/>
          <p:nvPr/>
        </p:nvSpPr>
        <p:spPr>
          <a:xfrm>
            <a:off x="2900700" y="1554975"/>
            <a:ext cx="285569" cy="285591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0" name="Google Shape;3180;p55"/>
          <p:cNvGrpSpPr/>
          <p:nvPr/>
        </p:nvGrpSpPr>
        <p:grpSpPr>
          <a:xfrm>
            <a:off x="2899530" y="1995489"/>
            <a:ext cx="285560" cy="283586"/>
            <a:chOff x="-63250675" y="3744075"/>
            <a:chExt cx="320350" cy="318100"/>
          </a:xfrm>
        </p:grpSpPr>
        <p:sp>
          <p:nvSpPr>
            <p:cNvPr id="3181" name="Google Shape;3181;p55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5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5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4" name="Google Shape;3184;p55"/>
          <p:cNvGrpSpPr/>
          <p:nvPr/>
        </p:nvGrpSpPr>
        <p:grpSpPr>
          <a:xfrm>
            <a:off x="2894737" y="2426638"/>
            <a:ext cx="292126" cy="292126"/>
            <a:chOff x="-63250675" y="4110200"/>
            <a:chExt cx="317425" cy="317425"/>
          </a:xfrm>
        </p:grpSpPr>
        <p:sp>
          <p:nvSpPr>
            <p:cNvPr id="3185" name="Google Shape;3185;p55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5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5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5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5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5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5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5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5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4" name="Google Shape;3194;p55"/>
          <p:cNvGrpSpPr/>
          <p:nvPr/>
        </p:nvGrpSpPr>
        <p:grpSpPr>
          <a:xfrm>
            <a:off x="1587650" y="2868127"/>
            <a:ext cx="285615" cy="285431"/>
            <a:chOff x="-61351725" y="3372400"/>
            <a:chExt cx="310350" cy="310150"/>
          </a:xfrm>
        </p:grpSpPr>
        <p:sp>
          <p:nvSpPr>
            <p:cNvPr id="3195" name="Google Shape;3195;p55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5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5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8" name="Google Shape;3198;p55"/>
          <p:cNvGrpSpPr/>
          <p:nvPr/>
        </p:nvGrpSpPr>
        <p:grpSpPr>
          <a:xfrm>
            <a:off x="1587671" y="3315070"/>
            <a:ext cx="285587" cy="259995"/>
            <a:chOff x="-61354875" y="3751050"/>
            <a:chExt cx="316650" cy="288275"/>
          </a:xfrm>
        </p:grpSpPr>
        <p:sp>
          <p:nvSpPr>
            <p:cNvPr id="3199" name="Google Shape;3199;p55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5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5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55"/>
          <p:cNvGrpSpPr/>
          <p:nvPr/>
        </p:nvGrpSpPr>
        <p:grpSpPr>
          <a:xfrm>
            <a:off x="1590991" y="3739451"/>
            <a:ext cx="279792" cy="280531"/>
            <a:chOff x="-61354875" y="4101525"/>
            <a:chExt cx="316650" cy="317450"/>
          </a:xfrm>
        </p:grpSpPr>
        <p:sp>
          <p:nvSpPr>
            <p:cNvPr id="3203" name="Google Shape;3203;p55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5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55"/>
          <p:cNvGrpSpPr/>
          <p:nvPr/>
        </p:nvGrpSpPr>
        <p:grpSpPr>
          <a:xfrm>
            <a:off x="3772172" y="2865195"/>
            <a:ext cx="292839" cy="290884"/>
            <a:chOff x="-59470075" y="3308975"/>
            <a:chExt cx="318200" cy="316075"/>
          </a:xfrm>
        </p:grpSpPr>
        <p:sp>
          <p:nvSpPr>
            <p:cNvPr id="3206" name="Google Shape;3206;p55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5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5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5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5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5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5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5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5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55"/>
          <p:cNvGrpSpPr/>
          <p:nvPr/>
        </p:nvGrpSpPr>
        <p:grpSpPr>
          <a:xfrm>
            <a:off x="1157426" y="1557340"/>
            <a:ext cx="279810" cy="277849"/>
            <a:chOff x="-64781025" y="3361050"/>
            <a:chExt cx="317425" cy="315200"/>
          </a:xfrm>
        </p:grpSpPr>
        <p:sp>
          <p:nvSpPr>
            <p:cNvPr id="3216" name="Google Shape;3216;p55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5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5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5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0" name="Google Shape;3220;p55"/>
          <p:cNvSpPr/>
          <p:nvPr/>
        </p:nvSpPr>
        <p:spPr>
          <a:xfrm>
            <a:off x="1166990" y="2005792"/>
            <a:ext cx="260828" cy="259534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55"/>
          <p:cNvSpPr/>
          <p:nvPr/>
        </p:nvSpPr>
        <p:spPr>
          <a:xfrm>
            <a:off x="1173097" y="2425254"/>
            <a:ext cx="248642" cy="292126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2" name="Google Shape;3222;p55"/>
          <p:cNvSpPr/>
          <p:nvPr/>
        </p:nvSpPr>
        <p:spPr>
          <a:xfrm>
            <a:off x="3337275" y="1583973"/>
            <a:ext cx="286356" cy="223681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3" name="Google Shape;3223;p55"/>
          <p:cNvGrpSpPr/>
          <p:nvPr/>
        </p:nvGrpSpPr>
        <p:grpSpPr>
          <a:xfrm>
            <a:off x="3338580" y="1992067"/>
            <a:ext cx="285568" cy="274411"/>
            <a:chOff x="-62890750" y="3747425"/>
            <a:chExt cx="330825" cy="317900"/>
          </a:xfrm>
        </p:grpSpPr>
        <p:sp>
          <p:nvSpPr>
            <p:cNvPr id="3224" name="Google Shape;3224;p55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5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5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5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5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5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5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5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5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5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5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5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5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5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8" name="Google Shape;3238;p55"/>
          <p:cNvGrpSpPr/>
          <p:nvPr/>
        </p:nvGrpSpPr>
        <p:grpSpPr>
          <a:xfrm>
            <a:off x="3336816" y="2429486"/>
            <a:ext cx="286317" cy="285618"/>
            <a:chOff x="-62884425" y="4111775"/>
            <a:chExt cx="317425" cy="316650"/>
          </a:xfrm>
        </p:grpSpPr>
        <p:sp>
          <p:nvSpPr>
            <p:cNvPr id="3239" name="Google Shape;3239;p55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5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1" name="Google Shape;3241;p55"/>
          <p:cNvGrpSpPr/>
          <p:nvPr/>
        </p:nvGrpSpPr>
        <p:grpSpPr>
          <a:xfrm>
            <a:off x="2022415" y="2864860"/>
            <a:ext cx="290677" cy="286351"/>
            <a:chOff x="-60991775" y="3376900"/>
            <a:chExt cx="315850" cy="311150"/>
          </a:xfrm>
        </p:grpSpPr>
        <p:sp>
          <p:nvSpPr>
            <p:cNvPr id="3242" name="Google Shape;3242;p55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5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5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55"/>
          <p:cNvGrpSpPr/>
          <p:nvPr/>
        </p:nvGrpSpPr>
        <p:grpSpPr>
          <a:xfrm>
            <a:off x="2022022" y="3302528"/>
            <a:ext cx="291413" cy="285615"/>
            <a:chOff x="-60988625" y="3740800"/>
            <a:chExt cx="316650" cy="310350"/>
          </a:xfrm>
        </p:grpSpPr>
        <p:sp>
          <p:nvSpPr>
            <p:cNvPr id="3246" name="Google Shape;3246;p55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5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5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9" name="Google Shape;3249;p55"/>
          <p:cNvGrpSpPr/>
          <p:nvPr/>
        </p:nvGrpSpPr>
        <p:grpSpPr>
          <a:xfrm>
            <a:off x="2025884" y="3738443"/>
            <a:ext cx="285587" cy="284685"/>
            <a:chOff x="-60987850" y="4100950"/>
            <a:chExt cx="316650" cy="315650"/>
          </a:xfrm>
        </p:grpSpPr>
        <p:sp>
          <p:nvSpPr>
            <p:cNvPr id="3250" name="Google Shape;3250;p55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5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5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5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5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5" name="Google Shape;3255;p55"/>
          <p:cNvGrpSpPr/>
          <p:nvPr/>
        </p:nvGrpSpPr>
        <p:grpSpPr>
          <a:xfrm>
            <a:off x="3773383" y="3307012"/>
            <a:ext cx="285633" cy="276446"/>
            <a:chOff x="-59447250" y="3706150"/>
            <a:chExt cx="319000" cy="308775"/>
          </a:xfrm>
        </p:grpSpPr>
        <p:sp>
          <p:nvSpPr>
            <p:cNvPr id="3256" name="Google Shape;3256;p55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5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5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5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0" name="Google Shape;3260;p55"/>
          <p:cNvGrpSpPr/>
          <p:nvPr/>
        </p:nvGrpSpPr>
        <p:grpSpPr>
          <a:xfrm>
            <a:off x="1592668" y="1558494"/>
            <a:ext cx="279815" cy="276804"/>
            <a:chOff x="-64406125" y="3362225"/>
            <a:chExt cx="318225" cy="314800"/>
          </a:xfrm>
        </p:grpSpPr>
        <p:sp>
          <p:nvSpPr>
            <p:cNvPr id="3261" name="Google Shape;3261;p55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5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3" name="Google Shape;3263;p55"/>
          <p:cNvSpPr/>
          <p:nvPr/>
        </p:nvSpPr>
        <p:spPr>
          <a:xfrm>
            <a:off x="1635460" y="1992464"/>
            <a:ext cx="188292" cy="286317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4" name="Google Shape;3264;p55"/>
          <p:cNvGrpSpPr/>
          <p:nvPr/>
        </p:nvGrpSpPr>
        <p:grpSpPr>
          <a:xfrm>
            <a:off x="1588822" y="2430763"/>
            <a:ext cx="279810" cy="279127"/>
            <a:chOff x="-64410850" y="4094450"/>
            <a:chExt cx="317425" cy="316650"/>
          </a:xfrm>
        </p:grpSpPr>
        <p:sp>
          <p:nvSpPr>
            <p:cNvPr id="3265" name="Google Shape;3265;p55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5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5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8" name="Google Shape;3268;p55"/>
          <p:cNvSpPr/>
          <p:nvPr/>
        </p:nvSpPr>
        <p:spPr>
          <a:xfrm>
            <a:off x="3795207" y="1555321"/>
            <a:ext cx="247169" cy="283934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9" name="Google Shape;3269;p55"/>
          <p:cNvGrpSpPr/>
          <p:nvPr/>
        </p:nvGrpSpPr>
        <p:grpSpPr>
          <a:xfrm>
            <a:off x="3771924" y="1989258"/>
            <a:ext cx="285583" cy="287865"/>
            <a:chOff x="-62516625" y="3743175"/>
            <a:chExt cx="315875" cy="318400"/>
          </a:xfrm>
        </p:grpSpPr>
        <p:sp>
          <p:nvSpPr>
            <p:cNvPr id="3270" name="Google Shape;3270;p55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5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2" name="Google Shape;3272;p55"/>
          <p:cNvGrpSpPr/>
          <p:nvPr/>
        </p:nvGrpSpPr>
        <p:grpSpPr>
          <a:xfrm>
            <a:off x="3773064" y="2441389"/>
            <a:ext cx="279817" cy="259525"/>
            <a:chOff x="-62511900" y="4129100"/>
            <a:chExt cx="304050" cy="282000"/>
          </a:xfrm>
        </p:grpSpPr>
        <p:sp>
          <p:nvSpPr>
            <p:cNvPr id="3273" name="Google Shape;3273;p55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5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5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5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5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8" name="Google Shape;3278;p55"/>
          <p:cNvGrpSpPr/>
          <p:nvPr/>
        </p:nvGrpSpPr>
        <p:grpSpPr>
          <a:xfrm>
            <a:off x="2482912" y="2862998"/>
            <a:ext cx="247193" cy="292126"/>
            <a:chOff x="-60597975" y="3367475"/>
            <a:chExt cx="268600" cy="317425"/>
          </a:xfrm>
        </p:grpSpPr>
        <p:sp>
          <p:nvSpPr>
            <p:cNvPr id="3279" name="Google Shape;3279;p55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5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5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5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5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4" name="Google Shape;3284;p55"/>
          <p:cNvSpPr/>
          <p:nvPr/>
        </p:nvSpPr>
        <p:spPr>
          <a:xfrm>
            <a:off x="2462482" y="3305298"/>
            <a:ext cx="290673" cy="287492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5" name="Google Shape;3285;p55"/>
          <p:cNvGrpSpPr/>
          <p:nvPr/>
        </p:nvGrpSpPr>
        <p:grpSpPr>
          <a:xfrm>
            <a:off x="2464199" y="3780078"/>
            <a:ext cx="279760" cy="200422"/>
            <a:chOff x="-60621600" y="4145650"/>
            <a:chExt cx="316650" cy="226850"/>
          </a:xfrm>
        </p:grpSpPr>
        <p:sp>
          <p:nvSpPr>
            <p:cNvPr id="3286" name="Google Shape;3286;p55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5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5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55"/>
          <p:cNvGrpSpPr/>
          <p:nvPr/>
        </p:nvGrpSpPr>
        <p:grpSpPr>
          <a:xfrm>
            <a:off x="3773280" y="3734370"/>
            <a:ext cx="286328" cy="290700"/>
            <a:chOff x="-59400775" y="4084200"/>
            <a:chExt cx="311125" cy="315875"/>
          </a:xfrm>
        </p:grpSpPr>
        <p:sp>
          <p:nvSpPr>
            <p:cNvPr id="3290" name="Google Shape;3290;p55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5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5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5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5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5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6" name="Google Shape;3296;p55"/>
          <p:cNvGrpSpPr/>
          <p:nvPr/>
        </p:nvGrpSpPr>
        <p:grpSpPr>
          <a:xfrm>
            <a:off x="2026170" y="1555109"/>
            <a:ext cx="285592" cy="286315"/>
            <a:chOff x="-64044600" y="3360375"/>
            <a:chExt cx="315850" cy="316650"/>
          </a:xfrm>
        </p:grpSpPr>
        <p:sp>
          <p:nvSpPr>
            <p:cNvPr id="3297" name="Google Shape;3297;p55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5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5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0" name="Google Shape;3300;p55"/>
          <p:cNvGrpSpPr/>
          <p:nvPr/>
        </p:nvGrpSpPr>
        <p:grpSpPr>
          <a:xfrm>
            <a:off x="2049743" y="1996327"/>
            <a:ext cx="236511" cy="277842"/>
            <a:chOff x="-64022550" y="3727425"/>
            <a:chExt cx="270175" cy="317425"/>
          </a:xfrm>
        </p:grpSpPr>
        <p:sp>
          <p:nvSpPr>
            <p:cNvPr id="3301" name="Google Shape;3301;p55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5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5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4" name="Google Shape;3304;p55"/>
          <p:cNvGrpSpPr/>
          <p:nvPr/>
        </p:nvGrpSpPr>
        <p:grpSpPr>
          <a:xfrm>
            <a:off x="2062955" y="2434384"/>
            <a:ext cx="200876" cy="279134"/>
            <a:chOff x="-64001300" y="4093650"/>
            <a:chExt cx="228450" cy="317450"/>
          </a:xfrm>
        </p:grpSpPr>
        <p:sp>
          <p:nvSpPr>
            <p:cNvPr id="3305" name="Google Shape;3305;p55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5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5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5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9" name="Google Shape;3309;p55"/>
          <p:cNvGrpSpPr/>
          <p:nvPr/>
        </p:nvGrpSpPr>
        <p:grpSpPr>
          <a:xfrm>
            <a:off x="720579" y="2866684"/>
            <a:ext cx="279764" cy="284758"/>
            <a:chOff x="-62148800" y="3377700"/>
            <a:chExt cx="311125" cy="316750"/>
          </a:xfrm>
        </p:grpSpPr>
        <p:sp>
          <p:nvSpPr>
            <p:cNvPr id="3310" name="Google Shape;3310;p55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5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2" name="Google Shape;3312;p55"/>
          <p:cNvGrpSpPr/>
          <p:nvPr/>
        </p:nvGrpSpPr>
        <p:grpSpPr>
          <a:xfrm>
            <a:off x="711770" y="3307257"/>
            <a:ext cx="285585" cy="284880"/>
            <a:chOff x="-62154300" y="3743950"/>
            <a:chExt cx="318200" cy="317450"/>
          </a:xfrm>
        </p:grpSpPr>
        <p:sp>
          <p:nvSpPr>
            <p:cNvPr id="3313" name="Google Shape;3313;p55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5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5" name="Google Shape;3315;p55"/>
          <p:cNvGrpSpPr/>
          <p:nvPr/>
        </p:nvGrpSpPr>
        <p:grpSpPr>
          <a:xfrm>
            <a:off x="717482" y="3742641"/>
            <a:ext cx="279815" cy="278430"/>
            <a:chOff x="-62151950" y="4111775"/>
            <a:chExt cx="318225" cy="316650"/>
          </a:xfrm>
        </p:grpSpPr>
        <p:sp>
          <p:nvSpPr>
            <p:cNvPr id="3316" name="Google Shape;3316;p55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5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5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5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0" name="Google Shape;3320;p55"/>
          <p:cNvGrpSpPr/>
          <p:nvPr/>
        </p:nvGrpSpPr>
        <p:grpSpPr>
          <a:xfrm>
            <a:off x="2901536" y="2866348"/>
            <a:ext cx="286316" cy="285754"/>
            <a:chOff x="-60254550" y="3367325"/>
            <a:chExt cx="318200" cy="317575"/>
          </a:xfrm>
        </p:grpSpPr>
        <p:sp>
          <p:nvSpPr>
            <p:cNvPr id="3321" name="Google Shape;3321;p55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5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5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5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5" name="Google Shape;3325;p55"/>
          <p:cNvGrpSpPr/>
          <p:nvPr/>
        </p:nvGrpSpPr>
        <p:grpSpPr>
          <a:xfrm>
            <a:off x="2902208" y="3306050"/>
            <a:ext cx="279760" cy="279672"/>
            <a:chOff x="-60255350" y="3733825"/>
            <a:chExt cx="316650" cy="316550"/>
          </a:xfrm>
        </p:grpSpPr>
        <p:sp>
          <p:nvSpPr>
            <p:cNvPr id="3326" name="Google Shape;3326;p55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5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5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5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5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5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5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3" name="Google Shape;3333;p55"/>
          <p:cNvGrpSpPr/>
          <p:nvPr/>
        </p:nvGrpSpPr>
        <p:grpSpPr>
          <a:xfrm>
            <a:off x="2918719" y="3734370"/>
            <a:ext cx="247193" cy="290700"/>
            <a:chOff x="-60232500" y="4101525"/>
            <a:chExt cx="268600" cy="315875"/>
          </a:xfrm>
        </p:grpSpPr>
        <p:sp>
          <p:nvSpPr>
            <p:cNvPr id="3334" name="Google Shape;3334;p55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5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6" name="Google Shape;3336;p55"/>
          <p:cNvSpPr/>
          <p:nvPr/>
        </p:nvSpPr>
        <p:spPr>
          <a:xfrm>
            <a:off x="716014" y="4175800"/>
            <a:ext cx="286356" cy="287102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7" name="Google Shape;3337;p55"/>
          <p:cNvGrpSpPr/>
          <p:nvPr/>
        </p:nvGrpSpPr>
        <p:grpSpPr>
          <a:xfrm>
            <a:off x="2459562" y="1555394"/>
            <a:ext cx="285607" cy="284162"/>
            <a:chOff x="-63679950" y="3360375"/>
            <a:chExt cx="318225" cy="316650"/>
          </a:xfrm>
        </p:grpSpPr>
        <p:sp>
          <p:nvSpPr>
            <p:cNvPr id="3338" name="Google Shape;3338;p55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5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5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5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2" name="Google Shape;3342;p55"/>
          <p:cNvSpPr/>
          <p:nvPr/>
        </p:nvSpPr>
        <p:spPr>
          <a:xfrm>
            <a:off x="2467658" y="1994925"/>
            <a:ext cx="279793" cy="278097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3" name="Google Shape;3343;p55"/>
          <p:cNvGrpSpPr/>
          <p:nvPr/>
        </p:nvGrpSpPr>
        <p:grpSpPr>
          <a:xfrm>
            <a:off x="2464815" y="2436103"/>
            <a:ext cx="279756" cy="277181"/>
            <a:chOff x="-63679950" y="4093450"/>
            <a:chExt cx="320600" cy="317650"/>
          </a:xfrm>
        </p:grpSpPr>
        <p:sp>
          <p:nvSpPr>
            <p:cNvPr id="3344" name="Google Shape;3344;p55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5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5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7" name="Google Shape;3347;p55"/>
          <p:cNvGrpSpPr/>
          <p:nvPr/>
        </p:nvGrpSpPr>
        <p:grpSpPr>
          <a:xfrm>
            <a:off x="1152918" y="2867314"/>
            <a:ext cx="285587" cy="286308"/>
            <a:chOff x="-61784125" y="3377700"/>
            <a:chExt cx="316650" cy="317450"/>
          </a:xfrm>
        </p:grpSpPr>
        <p:sp>
          <p:nvSpPr>
            <p:cNvPr id="3348" name="Google Shape;3348;p55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5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5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5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5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5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5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5" name="Google Shape;3355;p55"/>
          <p:cNvGrpSpPr/>
          <p:nvPr/>
        </p:nvGrpSpPr>
        <p:grpSpPr>
          <a:xfrm>
            <a:off x="1147491" y="3301228"/>
            <a:ext cx="291413" cy="292149"/>
            <a:chOff x="-61783350" y="3743950"/>
            <a:chExt cx="316650" cy="317450"/>
          </a:xfrm>
        </p:grpSpPr>
        <p:sp>
          <p:nvSpPr>
            <p:cNvPr id="3356" name="Google Shape;3356;p55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5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8" name="Google Shape;3358;p55"/>
          <p:cNvSpPr/>
          <p:nvPr/>
        </p:nvSpPr>
        <p:spPr>
          <a:xfrm>
            <a:off x="1165562" y="3751346"/>
            <a:ext cx="260825" cy="261051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9" name="Google Shape;3359;p55"/>
          <p:cNvSpPr/>
          <p:nvPr/>
        </p:nvSpPr>
        <p:spPr>
          <a:xfrm>
            <a:off x="3334307" y="2865355"/>
            <a:ext cx="291413" cy="276458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0" name="Google Shape;3360;p55"/>
          <p:cNvSpPr/>
          <p:nvPr/>
        </p:nvSpPr>
        <p:spPr>
          <a:xfrm>
            <a:off x="3340121" y="3331050"/>
            <a:ext cx="279815" cy="21817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1" name="Google Shape;3361;p55"/>
          <p:cNvGrpSpPr/>
          <p:nvPr/>
        </p:nvGrpSpPr>
        <p:grpSpPr>
          <a:xfrm>
            <a:off x="3338332" y="3740691"/>
            <a:ext cx="285559" cy="282113"/>
            <a:chOff x="-59869425" y="4102225"/>
            <a:chExt cx="319025" cy="315175"/>
          </a:xfrm>
        </p:grpSpPr>
        <p:sp>
          <p:nvSpPr>
            <p:cNvPr id="3362" name="Google Shape;3362;p55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5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5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5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6" name="Google Shape;3366;p55"/>
          <p:cNvGrpSpPr/>
          <p:nvPr/>
        </p:nvGrpSpPr>
        <p:grpSpPr>
          <a:xfrm>
            <a:off x="1152874" y="4177231"/>
            <a:ext cx="285618" cy="284951"/>
            <a:chOff x="-59029025" y="3711650"/>
            <a:chExt cx="316650" cy="315875"/>
          </a:xfrm>
        </p:grpSpPr>
        <p:sp>
          <p:nvSpPr>
            <p:cNvPr id="3367" name="Google Shape;3367;p55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5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5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5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5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5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5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4" name="Google Shape;3374;p55"/>
          <p:cNvGrpSpPr/>
          <p:nvPr/>
        </p:nvGrpSpPr>
        <p:grpSpPr>
          <a:xfrm>
            <a:off x="5089925" y="1561913"/>
            <a:ext cx="277235" cy="274279"/>
            <a:chOff x="581525" y="3254850"/>
            <a:chExt cx="297750" cy="294575"/>
          </a:xfrm>
        </p:grpSpPr>
        <p:sp>
          <p:nvSpPr>
            <p:cNvPr id="3375" name="Google Shape;3375;p55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5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5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8" name="Google Shape;3378;p55"/>
          <p:cNvGrpSpPr/>
          <p:nvPr/>
        </p:nvGrpSpPr>
        <p:grpSpPr>
          <a:xfrm>
            <a:off x="5090087" y="1999797"/>
            <a:ext cx="278702" cy="276886"/>
            <a:chOff x="580725" y="3617925"/>
            <a:chExt cx="299325" cy="297375"/>
          </a:xfrm>
        </p:grpSpPr>
        <p:sp>
          <p:nvSpPr>
            <p:cNvPr id="3379" name="Google Shape;3379;p55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5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5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5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5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4" name="Google Shape;3384;p55"/>
          <p:cNvGrpSpPr/>
          <p:nvPr/>
        </p:nvGrpSpPr>
        <p:grpSpPr>
          <a:xfrm>
            <a:off x="5089741" y="2435957"/>
            <a:ext cx="275769" cy="275769"/>
            <a:chOff x="583100" y="3982600"/>
            <a:chExt cx="296175" cy="296175"/>
          </a:xfrm>
        </p:grpSpPr>
        <p:sp>
          <p:nvSpPr>
            <p:cNvPr id="3385" name="Google Shape;3385;p55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5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5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5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5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5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5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2" name="Google Shape;3392;p55"/>
          <p:cNvGrpSpPr/>
          <p:nvPr/>
        </p:nvGrpSpPr>
        <p:grpSpPr>
          <a:xfrm>
            <a:off x="7292568" y="1561715"/>
            <a:ext cx="242016" cy="274674"/>
            <a:chOff x="2423775" y="3226875"/>
            <a:chExt cx="259925" cy="295000"/>
          </a:xfrm>
        </p:grpSpPr>
        <p:sp>
          <p:nvSpPr>
            <p:cNvPr id="3393" name="Google Shape;3393;p55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5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5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6" name="Google Shape;3396;p55"/>
          <p:cNvGrpSpPr/>
          <p:nvPr/>
        </p:nvGrpSpPr>
        <p:grpSpPr>
          <a:xfrm>
            <a:off x="7274598" y="2001451"/>
            <a:ext cx="277957" cy="273580"/>
            <a:chOff x="2404875" y="3592725"/>
            <a:chExt cx="298525" cy="293825"/>
          </a:xfrm>
        </p:grpSpPr>
        <p:sp>
          <p:nvSpPr>
            <p:cNvPr id="3397" name="Google Shape;3397;p55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5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5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0" name="Google Shape;3400;p55"/>
          <p:cNvGrpSpPr/>
          <p:nvPr/>
        </p:nvGrpSpPr>
        <p:grpSpPr>
          <a:xfrm>
            <a:off x="7272949" y="2434231"/>
            <a:ext cx="276490" cy="275024"/>
            <a:chOff x="2404875" y="3955825"/>
            <a:chExt cx="296950" cy="295375"/>
          </a:xfrm>
        </p:grpSpPr>
        <p:sp>
          <p:nvSpPr>
            <p:cNvPr id="3401" name="Google Shape;3401;p55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5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5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5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5" name="Google Shape;3405;p55"/>
          <p:cNvGrpSpPr/>
          <p:nvPr/>
        </p:nvGrpSpPr>
        <p:grpSpPr>
          <a:xfrm>
            <a:off x="5965041" y="2870470"/>
            <a:ext cx="275047" cy="275769"/>
            <a:chOff x="4263650" y="3235150"/>
            <a:chExt cx="295400" cy="296175"/>
          </a:xfrm>
        </p:grpSpPr>
        <p:sp>
          <p:nvSpPr>
            <p:cNvPr id="3406" name="Google Shape;3406;p55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5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5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5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5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1" name="Google Shape;3411;p55"/>
          <p:cNvGrpSpPr/>
          <p:nvPr/>
        </p:nvGrpSpPr>
        <p:grpSpPr>
          <a:xfrm>
            <a:off x="5961039" y="3315037"/>
            <a:ext cx="278702" cy="258171"/>
            <a:chOff x="4266025" y="3609275"/>
            <a:chExt cx="299325" cy="277275"/>
          </a:xfrm>
        </p:grpSpPr>
        <p:sp>
          <p:nvSpPr>
            <p:cNvPr id="3412" name="Google Shape;3412;p55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5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4" name="Google Shape;3414;p55"/>
          <p:cNvGrpSpPr/>
          <p:nvPr/>
        </p:nvGrpSpPr>
        <p:grpSpPr>
          <a:xfrm>
            <a:off x="5963202" y="3741965"/>
            <a:ext cx="277980" cy="275024"/>
            <a:chOff x="4263650" y="3963700"/>
            <a:chExt cx="298550" cy="295375"/>
          </a:xfrm>
        </p:grpSpPr>
        <p:sp>
          <p:nvSpPr>
            <p:cNvPr id="3415" name="Google Shape;3415;p55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5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5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5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5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5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5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2" name="Google Shape;3422;p55"/>
          <p:cNvGrpSpPr/>
          <p:nvPr/>
        </p:nvGrpSpPr>
        <p:grpSpPr>
          <a:xfrm>
            <a:off x="8203420" y="2872171"/>
            <a:ext cx="178236" cy="275769"/>
            <a:chOff x="6164975" y="3211525"/>
            <a:chExt cx="191425" cy="296175"/>
          </a:xfrm>
        </p:grpSpPr>
        <p:sp>
          <p:nvSpPr>
            <p:cNvPr id="3423" name="Google Shape;3423;p55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5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5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5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5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5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5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0" name="Google Shape;3430;p55"/>
          <p:cNvGrpSpPr/>
          <p:nvPr/>
        </p:nvGrpSpPr>
        <p:grpSpPr>
          <a:xfrm>
            <a:off x="5525540" y="1561190"/>
            <a:ext cx="277980" cy="275745"/>
            <a:chOff x="946175" y="3253275"/>
            <a:chExt cx="298550" cy="296150"/>
          </a:xfrm>
        </p:grpSpPr>
        <p:sp>
          <p:nvSpPr>
            <p:cNvPr id="3431" name="Google Shape;3431;p55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5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5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5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5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55"/>
          <p:cNvGrpSpPr/>
          <p:nvPr/>
        </p:nvGrpSpPr>
        <p:grpSpPr>
          <a:xfrm>
            <a:off x="5527773" y="2001150"/>
            <a:ext cx="276513" cy="273580"/>
            <a:chOff x="946175" y="3619500"/>
            <a:chExt cx="296975" cy="293825"/>
          </a:xfrm>
        </p:grpSpPr>
        <p:sp>
          <p:nvSpPr>
            <p:cNvPr id="3437" name="Google Shape;3437;p55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5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5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5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5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5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3" name="Google Shape;3443;p55"/>
          <p:cNvGrpSpPr/>
          <p:nvPr/>
        </p:nvGrpSpPr>
        <p:grpSpPr>
          <a:xfrm>
            <a:off x="5526556" y="2437227"/>
            <a:ext cx="277235" cy="276490"/>
            <a:chOff x="944600" y="3981825"/>
            <a:chExt cx="297750" cy="296950"/>
          </a:xfrm>
        </p:grpSpPr>
        <p:sp>
          <p:nvSpPr>
            <p:cNvPr id="3444" name="Google Shape;3444;p55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5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5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5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8" name="Google Shape;3448;p55"/>
          <p:cNvGrpSpPr/>
          <p:nvPr/>
        </p:nvGrpSpPr>
        <p:grpSpPr>
          <a:xfrm>
            <a:off x="7712827" y="1561540"/>
            <a:ext cx="275769" cy="275024"/>
            <a:chOff x="2768750" y="3227275"/>
            <a:chExt cx="296175" cy="295375"/>
          </a:xfrm>
        </p:grpSpPr>
        <p:sp>
          <p:nvSpPr>
            <p:cNvPr id="3449" name="Google Shape;3449;p55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5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5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5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5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5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5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5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7" name="Google Shape;3457;p55"/>
          <p:cNvGrpSpPr/>
          <p:nvPr/>
        </p:nvGrpSpPr>
        <p:grpSpPr>
          <a:xfrm>
            <a:off x="7738572" y="2000951"/>
            <a:ext cx="242761" cy="274581"/>
            <a:chOff x="2786075" y="3591800"/>
            <a:chExt cx="260725" cy="294900"/>
          </a:xfrm>
        </p:grpSpPr>
        <p:sp>
          <p:nvSpPr>
            <p:cNvPr id="3458" name="Google Shape;3458;p55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5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5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5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5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3" name="Google Shape;3463;p55"/>
          <p:cNvGrpSpPr/>
          <p:nvPr/>
        </p:nvGrpSpPr>
        <p:grpSpPr>
          <a:xfrm>
            <a:off x="7761237" y="2436432"/>
            <a:ext cx="178957" cy="275769"/>
            <a:chOff x="2819150" y="3955025"/>
            <a:chExt cx="192200" cy="296175"/>
          </a:xfrm>
        </p:grpSpPr>
        <p:sp>
          <p:nvSpPr>
            <p:cNvPr id="3464" name="Google Shape;3464;p55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5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5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5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8" name="Google Shape;3468;p55"/>
          <p:cNvGrpSpPr/>
          <p:nvPr/>
        </p:nvGrpSpPr>
        <p:grpSpPr>
          <a:xfrm>
            <a:off x="6400726" y="2872228"/>
            <a:ext cx="275024" cy="274302"/>
            <a:chOff x="4629125" y="3235150"/>
            <a:chExt cx="295375" cy="294600"/>
          </a:xfrm>
        </p:grpSpPr>
        <p:sp>
          <p:nvSpPr>
            <p:cNvPr id="3469" name="Google Shape;3469;p55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5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5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5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5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4" name="Google Shape;3474;p55"/>
          <p:cNvGrpSpPr/>
          <p:nvPr/>
        </p:nvGrpSpPr>
        <p:grpSpPr>
          <a:xfrm>
            <a:off x="6395639" y="3307423"/>
            <a:ext cx="275047" cy="275024"/>
            <a:chOff x="4628325" y="3599825"/>
            <a:chExt cx="295400" cy="295375"/>
          </a:xfrm>
        </p:grpSpPr>
        <p:sp>
          <p:nvSpPr>
            <p:cNvPr id="3475" name="Google Shape;3475;p55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5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5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5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5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55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5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5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5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5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5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5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7" name="Google Shape;3487;p55"/>
          <p:cNvGrpSpPr/>
          <p:nvPr/>
        </p:nvGrpSpPr>
        <p:grpSpPr>
          <a:xfrm>
            <a:off x="6418656" y="3743331"/>
            <a:ext cx="242039" cy="275769"/>
            <a:chOff x="4645650" y="3962900"/>
            <a:chExt cx="259950" cy="296175"/>
          </a:xfrm>
        </p:grpSpPr>
        <p:sp>
          <p:nvSpPr>
            <p:cNvPr id="3488" name="Google Shape;3488;p55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5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5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5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5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5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4" name="Google Shape;3494;p55"/>
          <p:cNvGrpSpPr/>
          <p:nvPr/>
        </p:nvGrpSpPr>
        <p:grpSpPr>
          <a:xfrm>
            <a:off x="8148375" y="3306972"/>
            <a:ext cx="275024" cy="274279"/>
            <a:chOff x="6143725" y="3582500"/>
            <a:chExt cx="295375" cy="294575"/>
          </a:xfrm>
        </p:grpSpPr>
        <p:sp>
          <p:nvSpPr>
            <p:cNvPr id="3495" name="Google Shape;3495;p55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5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5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5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5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5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5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2" name="Google Shape;3502;p55"/>
          <p:cNvGrpSpPr/>
          <p:nvPr/>
        </p:nvGrpSpPr>
        <p:grpSpPr>
          <a:xfrm>
            <a:off x="5961913" y="1561190"/>
            <a:ext cx="276490" cy="275745"/>
            <a:chOff x="1310075" y="3253275"/>
            <a:chExt cx="296950" cy="296150"/>
          </a:xfrm>
        </p:grpSpPr>
        <p:sp>
          <p:nvSpPr>
            <p:cNvPr id="3503" name="Google Shape;3503;p55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5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5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6" name="Google Shape;3506;p55"/>
          <p:cNvSpPr/>
          <p:nvPr/>
        </p:nvSpPr>
        <p:spPr>
          <a:xfrm>
            <a:off x="5963257" y="2001168"/>
            <a:ext cx="274302" cy="273557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7" name="Google Shape;3507;p55"/>
          <p:cNvGrpSpPr/>
          <p:nvPr/>
        </p:nvGrpSpPr>
        <p:grpSpPr>
          <a:xfrm>
            <a:off x="5961377" y="2435502"/>
            <a:ext cx="277235" cy="277026"/>
            <a:chOff x="1310075" y="3980250"/>
            <a:chExt cx="297750" cy="297525"/>
          </a:xfrm>
        </p:grpSpPr>
        <p:sp>
          <p:nvSpPr>
            <p:cNvPr id="3508" name="Google Shape;3508;p55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5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5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5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2" name="Google Shape;3512;p55"/>
          <p:cNvGrpSpPr/>
          <p:nvPr/>
        </p:nvGrpSpPr>
        <p:grpSpPr>
          <a:xfrm>
            <a:off x="8187645" y="1561540"/>
            <a:ext cx="209777" cy="275024"/>
            <a:chOff x="3167275" y="3227275"/>
            <a:chExt cx="225300" cy="295375"/>
          </a:xfrm>
        </p:grpSpPr>
        <p:sp>
          <p:nvSpPr>
            <p:cNvPr id="3513" name="Google Shape;3513;p55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5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5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5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5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8" name="Google Shape;3518;p55"/>
          <p:cNvSpPr/>
          <p:nvPr/>
        </p:nvSpPr>
        <p:spPr>
          <a:xfrm>
            <a:off x="8144218" y="2000086"/>
            <a:ext cx="289712" cy="276304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9" name="Google Shape;3519;p55"/>
          <p:cNvGrpSpPr/>
          <p:nvPr/>
        </p:nvGrpSpPr>
        <p:grpSpPr>
          <a:xfrm>
            <a:off x="8147273" y="2434711"/>
            <a:ext cx="277235" cy="275047"/>
            <a:chOff x="3133425" y="3955025"/>
            <a:chExt cx="297750" cy="295400"/>
          </a:xfrm>
        </p:grpSpPr>
        <p:sp>
          <p:nvSpPr>
            <p:cNvPr id="3520" name="Google Shape;3520;p55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5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5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3" name="Google Shape;3523;p55"/>
          <p:cNvGrpSpPr/>
          <p:nvPr/>
        </p:nvGrpSpPr>
        <p:grpSpPr>
          <a:xfrm>
            <a:off x="6836365" y="2871457"/>
            <a:ext cx="275769" cy="276746"/>
            <a:chOff x="4991425" y="3234750"/>
            <a:chExt cx="296175" cy="297225"/>
          </a:xfrm>
        </p:grpSpPr>
        <p:sp>
          <p:nvSpPr>
            <p:cNvPr id="3524" name="Google Shape;3524;p55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5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5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5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5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5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0" name="Google Shape;3530;p55"/>
          <p:cNvGrpSpPr/>
          <p:nvPr/>
        </p:nvGrpSpPr>
        <p:grpSpPr>
          <a:xfrm>
            <a:off x="6843653" y="3324045"/>
            <a:ext cx="275769" cy="242761"/>
            <a:chOff x="4991425" y="3617150"/>
            <a:chExt cx="296175" cy="260725"/>
          </a:xfrm>
        </p:grpSpPr>
        <p:sp>
          <p:nvSpPr>
            <p:cNvPr id="3531" name="Google Shape;3531;p55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5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5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5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5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5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5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8" name="Google Shape;3538;p55"/>
          <p:cNvGrpSpPr/>
          <p:nvPr/>
        </p:nvGrpSpPr>
        <p:grpSpPr>
          <a:xfrm>
            <a:off x="6904385" y="3744379"/>
            <a:ext cx="154027" cy="275047"/>
            <a:chOff x="5056800" y="3962900"/>
            <a:chExt cx="165425" cy="295400"/>
          </a:xfrm>
        </p:grpSpPr>
        <p:sp>
          <p:nvSpPr>
            <p:cNvPr id="3539" name="Google Shape;3539;p55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5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5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2" name="Google Shape;3542;p55"/>
          <p:cNvGrpSpPr/>
          <p:nvPr/>
        </p:nvGrpSpPr>
        <p:grpSpPr>
          <a:xfrm>
            <a:off x="8145631" y="3740234"/>
            <a:ext cx="276490" cy="275024"/>
            <a:chOff x="6168925" y="3936925"/>
            <a:chExt cx="296950" cy="295375"/>
          </a:xfrm>
        </p:grpSpPr>
        <p:sp>
          <p:nvSpPr>
            <p:cNvPr id="3543" name="Google Shape;3543;p55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5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5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5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5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5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9" name="Google Shape;3549;p55"/>
          <p:cNvGrpSpPr/>
          <p:nvPr/>
        </p:nvGrpSpPr>
        <p:grpSpPr>
          <a:xfrm>
            <a:off x="6400255" y="1561551"/>
            <a:ext cx="274279" cy="275024"/>
            <a:chOff x="1674750" y="3254050"/>
            <a:chExt cx="294575" cy="295375"/>
          </a:xfrm>
        </p:grpSpPr>
        <p:sp>
          <p:nvSpPr>
            <p:cNvPr id="3550" name="Google Shape;3550;p55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5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5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3" name="Google Shape;3553;p55"/>
          <p:cNvGrpSpPr/>
          <p:nvPr/>
        </p:nvGrpSpPr>
        <p:grpSpPr>
          <a:xfrm>
            <a:off x="6410439" y="2000437"/>
            <a:ext cx="251560" cy="275024"/>
            <a:chOff x="1687350" y="3618725"/>
            <a:chExt cx="270175" cy="295375"/>
          </a:xfrm>
        </p:grpSpPr>
        <p:sp>
          <p:nvSpPr>
            <p:cNvPr id="3554" name="Google Shape;3554;p55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5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5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7" name="Google Shape;3557;p55"/>
          <p:cNvGrpSpPr/>
          <p:nvPr/>
        </p:nvGrpSpPr>
        <p:grpSpPr>
          <a:xfrm>
            <a:off x="6399627" y="2435828"/>
            <a:ext cx="277235" cy="275024"/>
            <a:chOff x="1672375" y="3982600"/>
            <a:chExt cx="297750" cy="295375"/>
          </a:xfrm>
        </p:grpSpPr>
        <p:sp>
          <p:nvSpPr>
            <p:cNvPr id="3558" name="Google Shape;3558;p55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5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5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55"/>
          <p:cNvGrpSpPr/>
          <p:nvPr/>
        </p:nvGrpSpPr>
        <p:grpSpPr>
          <a:xfrm>
            <a:off x="5092987" y="2872295"/>
            <a:ext cx="275769" cy="275769"/>
            <a:chOff x="3497300" y="3227275"/>
            <a:chExt cx="296175" cy="296175"/>
          </a:xfrm>
        </p:grpSpPr>
        <p:sp>
          <p:nvSpPr>
            <p:cNvPr id="3562" name="Google Shape;3562;p55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5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5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5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5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5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5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5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0" name="Google Shape;3570;p55"/>
          <p:cNvGrpSpPr/>
          <p:nvPr/>
        </p:nvGrpSpPr>
        <p:grpSpPr>
          <a:xfrm>
            <a:off x="5090122" y="3311492"/>
            <a:ext cx="275024" cy="273557"/>
            <a:chOff x="3497300" y="3591950"/>
            <a:chExt cx="295375" cy="293800"/>
          </a:xfrm>
        </p:grpSpPr>
        <p:sp>
          <p:nvSpPr>
            <p:cNvPr id="3571" name="Google Shape;3571;p55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5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5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5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5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5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5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5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9" name="Google Shape;3579;p55"/>
          <p:cNvGrpSpPr/>
          <p:nvPr/>
        </p:nvGrpSpPr>
        <p:grpSpPr>
          <a:xfrm>
            <a:off x="5090382" y="3743685"/>
            <a:ext cx="275024" cy="275047"/>
            <a:chOff x="3497300" y="3955025"/>
            <a:chExt cx="295375" cy="295400"/>
          </a:xfrm>
        </p:grpSpPr>
        <p:sp>
          <p:nvSpPr>
            <p:cNvPr id="3580" name="Google Shape;3580;p55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5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5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3" name="Google Shape;3583;p55"/>
          <p:cNvGrpSpPr/>
          <p:nvPr/>
        </p:nvGrpSpPr>
        <p:grpSpPr>
          <a:xfrm>
            <a:off x="7284485" y="2873648"/>
            <a:ext cx="258171" cy="274628"/>
            <a:chOff x="5364750" y="3235150"/>
            <a:chExt cx="277275" cy="294950"/>
          </a:xfrm>
        </p:grpSpPr>
        <p:sp>
          <p:nvSpPr>
            <p:cNvPr id="3584" name="Google Shape;3584;p55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5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5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5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5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5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5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5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2" name="Google Shape;3592;p55"/>
          <p:cNvGrpSpPr/>
          <p:nvPr/>
        </p:nvGrpSpPr>
        <p:grpSpPr>
          <a:xfrm>
            <a:off x="7278777" y="3309216"/>
            <a:ext cx="276513" cy="277235"/>
            <a:chOff x="5355300" y="3598250"/>
            <a:chExt cx="296975" cy="297750"/>
          </a:xfrm>
        </p:grpSpPr>
        <p:sp>
          <p:nvSpPr>
            <p:cNvPr id="3593" name="Google Shape;3593;p55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5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5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5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5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5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5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5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1" name="Google Shape;3601;p55"/>
          <p:cNvGrpSpPr/>
          <p:nvPr/>
        </p:nvGrpSpPr>
        <p:grpSpPr>
          <a:xfrm>
            <a:off x="7276602" y="3808365"/>
            <a:ext cx="269903" cy="178236"/>
            <a:chOff x="5358450" y="4015675"/>
            <a:chExt cx="289875" cy="191425"/>
          </a:xfrm>
        </p:grpSpPr>
        <p:sp>
          <p:nvSpPr>
            <p:cNvPr id="3602" name="Google Shape;3602;p55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5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5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5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6" name="Google Shape;3606;p55"/>
          <p:cNvGrpSpPr/>
          <p:nvPr/>
        </p:nvGrpSpPr>
        <p:grpSpPr>
          <a:xfrm>
            <a:off x="5089373" y="4186194"/>
            <a:ext cx="276513" cy="256378"/>
            <a:chOff x="6543825" y="3202075"/>
            <a:chExt cx="296975" cy="275350"/>
          </a:xfrm>
        </p:grpSpPr>
        <p:sp>
          <p:nvSpPr>
            <p:cNvPr id="3607" name="Google Shape;3607;p55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5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5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5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5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5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5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4" name="Google Shape;3614;p55"/>
          <p:cNvGrpSpPr/>
          <p:nvPr/>
        </p:nvGrpSpPr>
        <p:grpSpPr>
          <a:xfrm>
            <a:off x="6836384" y="1561179"/>
            <a:ext cx="275769" cy="275769"/>
            <a:chOff x="2037825" y="3254050"/>
            <a:chExt cx="296175" cy="296175"/>
          </a:xfrm>
        </p:grpSpPr>
        <p:sp>
          <p:nvSpPr>
            <p:cNvPr id="3615" name="Google Shape;3615;p55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5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5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5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5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5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1" name="Google Shape;3621;p55"/>
          <p:cNvGrpSpPr/>
          <p:nvPr/>
        </p:nvGrpSpPr>
        <p:grpSpPr>
          <a:xfrm>
            <a:off x="6834905" y="2000810"/>
            <a:ext cx="278702" cy="274861"/>
            <a:chOff x="2034675" y="3617925"/>
            <a:chExt cx="299325" cy="295200"/>
          </a:xfrm>
        </p:grpSpPr>
        <p:sp>
          <p:nvSpPr>
            <p:cNvPr id="3622" name="Google Shape;3622;p55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5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5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5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5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7" name="Google Shape;3627;p55"/>
          <p:cNvGrpSpPr/>
          <p:nvPr/>
        </p:nvGrpSpPr>
        <p:grpSpPr>
          <a:xfrm>
            <a:off x="6837884" y="2434322"/>
            <a:ext cx="275769" cy="275024"/>
            <a:chOff x="2037825" y="3981825"/>
            <a:chExt cx="296175" cy="295375"/>
          </a:xfrm>
        </p:grpSpPr>
        <p:sp>
          <p:nvSpPr>
            <p:cNvPr id="3628" name="Google Shape;3628;p55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5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5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1" name="Google Shape;3631;p55"/>
          <p:cNvGrpSpPr/>
          <p:nvPr/>
        </p:nvGrpSpPr>
        <p:grpSpPr>
          <a:xfrm>
            <a:off x="5529017" y="2906785"/>
            <a:ext cx="275769" cy="225163"/>
            <a:chOff x="3860400" y="3254050"/>
            <a:chExt cx="296175" cy="241825"/>
          </a:xfrm>
        </p:grpSpPr>
        <p:sp>
          <p:nvSpPr>
            <p:cNvPr id="3632" name="Google Shape;3632;p55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5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5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5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5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5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5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55"/>
          <p:cNvGrpSpPr/>
          <p:nvPr/>
        </p:nvGrpSpPr>
        <p:grpSpPr>
          <a:xfrm>
            <a:off x="5528644" y="3310589"/>
            <a:ext cx="276513" cy="275769"/>
            <a:chOff x="3859600" y="3591950"/>
            <a:chExt cx="296975" cy="296175"/>
          </a:xfrm>
        </p:grpSpPr>
        <p:sp>
          <p:nvSpPr>
            <p:cNvPr id="3640" name="Google Shape;3640;p55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5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5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3" name="Google Shape;3643;p55"/>
          <p:cNvGrpSpPr/>
          <p:nvPr/>
        </p:nvGrpSpPr>
        <p:grpSpPr>
          <a:xfrm>
            <a:off x="5529014" y="3741593"/>
            <a:ext cx="275769" cy="275769"/>
            <a:chOff x="3860400" y="3955025"/>
            <a:chExt cx="296175" cy="296175"/>
          </a:xfrm>
        </p:grpSpPr>
        <p:sp>
          <p:nvSpPr>
            <p:cNvPr id="3644" name="Google Shape;3644;p55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5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5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5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5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55"/>
          <p:cNvGrpSpPr/>
          <p:nvPr/>
        </p:nvGrpSpPr>
        <p:grpSpPr>
          <a:xfrm>
            <a:off x="7707426" y="2872104"/>
            <a:ext cx="280168" cy="275024"/>
            <a:chOff x="5716825" y="3235950"/>
            <a:chExt cx="300900" cy="295375"/>
          </a:xfrm>
        </p:grpSpPr>
        <p:sp>
          <p:nvSpPr>
            <p:cNvPr id="3650" name="Google Shape;3650;p55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5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5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5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4" name="Google Shape;3654;p55"/>
          <p:cNvGrpSpPr/>
          <p:nvPr/>
        </p:nvGrpSpPr>
        <p:grpSpPr>
          <a:xfrm>
            <a:off x="7718117" y="3316337"/>
            <a:ext cx="259637" cy="258171"/>
            <a:chOff x="5727850" y="3609275"/>
            <a:chExt cx="278850" cy="277275"/>
          </a:xfrm>
        </p:grpSpPr>
        <p:sp>
          <p:nvSpPr>
            <p:cNvPr id="3655" name="Google Shape;3655;p55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5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5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5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5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0" name="Google Shape;3660;p55"/>
          <p:cNvGrpSpPr/>
          <p:nvPr/>
        </p:nvGrpSpPr>
        <p:grpSpPr>
          <a:xfrm>
            <a:off x="7728548" y="3743697"/>
            <a:ext cx="242016" cy="275024"/>
            <a:chOff x="5736525" y="3963700"/>
            <a:chExt cx="259925" cy="295375"/>
          </a:xfrm>
        </p:grpSpPr>
        <p:sp>
          <p:nvSpPr>
            <p:cNvPr id="3661" name="Google Shape;3661;p55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5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5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5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5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5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5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8" name="Google Shape;3668;p55"/>
          <p:cNvGrpSpPr/>
          <p:nvPr/>
        </p:nvGrpSpPr>
        <p:grpSpPr>
          <a:xfrm>
            <a:off x="5526281" y="4183234"/>
            <a:ext cx="276513" cy="275769"/>
            <a:chOff x="6553275" y="3604550"/>
            <a:chExt cx="296975" cy="296175"/>
          </a:xfrm>
        </p:grpSpPr>
        <p:sp>
          <p:nvSpPr>
            <p:cNvPr id="3669" name="Google Shape;3669;p55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5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5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5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5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5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5" name="Google Shape;3675;p5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icons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p5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Help &amp; support icons</a:t>
            </a:r>
            <a:endParaRPr/>
          </a:p>
        </p:txBody>
      </p:sp>
      <p:grpSp>
        <p:nvGrpSpPr>
          <p:cNvPr id="3681" name="Google Shape;3681;p56"/>
          <p:cNvGrpSpPr/>
          <p:nvPr/>
        </p:nvGrpSpPr>
        <p:grpSpPr>
          <a:xfrm>
            <a:off x="737369" y="1558631"/>
            <a:ext cx="232435" cy="279209"/>
            <a:chOff x="-35814600" y="3202075"/>
            <a:chExt cx="242625" cy="291450"/>
          </a:xfrm>
        </p:grpSpPr>
        <p:sp>
          <p:nvSpPr>
            <p:cNvPr id="3682" name="Google Shape;3682;p56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6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6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6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6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6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6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9" name="Google Shape;3689;p56"/>
          <p:cNvGrpSpPr/>
          <p:nvPr/>
        </p:nvGrpSpPr>
        <p:grpSpPr>
          <a:xfrm>
            <a:off x="718700" y="1997074"/>
            <a:ext cx="279209" cy="279401"/>
            <a:chOff x="-35839800" y="3561025"/>
            <a:chExt cx="291450" cy="291650"/>
          </a:xfrm>
        </p:grpSpPr>
        <p:sp>
          <p:nvSpPr>
            <p:cNvPr id="3690" name="Google Shape;3690;p56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6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6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6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6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6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6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7" name="Google Shape;3697;p56"/>
          <p:cNvSpPr/>
          <p:nvPr/>
        </p:nvSpPr>
        <p:spPr>
          <a:xfrm>
            <a:off x="717937" y="2432146"/>
            <a:ext cx="280718" cy="279209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8" name="Google Shape;3698;p56"/>
          <p:cNvGrpSpPr/>
          <p:nvPr/>
        </p:nvGrpSpPr>
        <p:grpSpPr>
          <a:xfrm>
            <a:off x="2903778" y="1560355"/>
            <a:ext cx="279209" cy="279209"/>
            <a:chOff x="-34003850" y="3227275"/>
            <a:chExt cx="291450" cy="291450"/>
          </a:xfrm>
        </p:grpSpPr>
        <p:sp>
          <p:nvSpPr>
            <p:cNvPr id="3699" name="Google Shape;3699;p56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6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6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6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6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4" name="Google Shape;3704;p56"/>
          <p:cNvGrpSpPr/>
          <p:nvPr/>
        </p:nvGrpSpPr>
        <p:grpSpPr>
          <a:xfrm>
            <a:off x="2904121" y="1995160"/>
            <a:ext cx="279952" cy="279760"/>
            <a:chOff x="-34004625" y="3585850"/>
            <a:chExt cx="292225" cy="292025"/>
          </a:xfrm>
        </p:grpSpPr>
        <p:sp>
          <p:nvSpPr>
            <p:cNvPr id="3705" name="Google Shape;3705;p56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6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6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6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6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0" name="Google Shape;3710;p56"/>
          <p:cNvGrpSpPr/>
          <p:nvPr/>
        </p:nvGrpSpPr>
        <p:grpSpPr>
          <a:xfrm>
            <a:off x="2903349" y="2430509"/>
            <a:ext cx="280718" cy="279975"/>
            <a:chOff x="-34005425" y="3945575"/>
            <a:chExt cx="293025" cy="292250"/>
          </a:xfrm>
        </p:grpSpPr>
        <p:sp>
          <p:nvSpPr>
            <p:cNvPr id="3711" name="Google Shape;3711;p56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6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6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4" name="Google Shape;3714;p56"/>
          <p:cNvGrpSpPr/>
          <p:nvPr/>
        </p:nvGrpSpPr>
        <p:grpSpPr>
          <a:xfrm>
            <a:off x="1590077" y="2872071"/>
            <a:ext cx="282969" cy="280718"/>
            <a:chOff x="-32174975" y="3192625"/>
            <a:chExt cx="295375" cy="293025"/>
          </a:xfrm>
        </p:grpSpPr>
        <p:sp>
          <p:nvSpPr>
            <p:cNvPr id="3715" name="Google Shape;3715;p56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6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6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6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9" name="Google Shape;3719;p56"/>
          <p:cNvSpPr/>
          <p:nvPr/>
        </p:nvSpPr>
        <p:spPr>
          <a:xfrm>
            <a:off x="1592318" y="3308273"/>
            <a:ext cx="286753" cy="280167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56"/>
          <p:cNvSpPr/>
          <p:nvPr/>
        </p:nvSpPr>
        <p:spPr>
          <a:xfrm>
            <a:off x="1595116" y="3741701"/>
            <a:ext cx="279209" cy="279952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1" name="Google Shape;3721;p56"/>
          <p:cNvGrpSpPr/>
          <p:nvPr/>
        </p:nvGrpSpPr>
        <p:grpSpPr>
          <a:xfrm>
            <a:off x="3777392" y="2871902"/>
            <a:ext cx="279952" cy="279209"/>
            <a:chOff x="-30345325" y="3184750"/>
            <a:chExt cx="292225" cy="291450"/>
          </a:xfrm>
        </p:grpSpPr>
        <p:sp>
          <p:nvSpPr>
            <p:cNvPr id="3722" name="Google Shape;3722;p56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6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6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6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6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56"/>
          <p:cNvGrpSpPr/>
          <p:nvPr/>
        </p:nvGrpSpPr>
        <p:grpSpPr>
          <a:xfrm>
            <a:off x="1155389" y="1560365"/>
            <a:ext cx="279209" cy="279209"/>
            <a:chOff x="-35481425" y="3202075"/>
            <a:chExt cx="291450" cy="291450"/>
          </a:xfrm>
        </p:grpSpPr>
        <p:sp>
          <p:nvSpPr>
            <p:cNvPr id="3728" name="Google Shape;3728;p56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6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6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6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6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6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6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5" name="Google Shape;3735;p56"/>
          <p:cNvGrpSpPr/>
          <p:nvPr/>
        </p:nvGrpSpPr>
        <p:grpSpPr>
          <a:xfrm>
            <a:off x="1155022" y="1995816"/>
            <a:ext cx="279952" cy="278443"/>
            <a:chOff x="-35482200" y="3561225"/>
            <a:chExt cx="292225" cy="290650"/>
          </a:xfrm>
        </p:grpSpPr>
        <p:sp>
          <p:nvSpPr>
            <p:cNvPr id="3736" name="Google Shape;3736;p56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6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6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9" name="Google Shape;3739;p56"/>
          <p:cNvGrpSpPr/>
          <p:nvPr/>
        </p:nvGrpSpPr>
        <p:grpSpPr>
          <a:xfrm>
            <a:off x="1155393" y="2433986"/>
            <a:ext cx="279209" cy="279185"/>
            <a:chOff x="-35481425" y="3919600"/>
            <a:chExt cx="291450" cy="291425"/>
          </a:xfrm>
        </p:grpSpPr>
        <p:sp>
          <p:nvSpPr>
            <p:cNvPr id="3740" name="Google Shape;3740;p56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6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6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6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6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6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6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6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8" name="Google Shape;3748;p56"/>
          <p:cNvGrpSpPr/>
          <p:nvPr/>
        </p:nvGrpSpPr>
        <p:grpSpPr>
          <a:xfrm>
            <a:off x="3338063" y="1559014"/>
            <a:ext cx="282227" cy="278443"/>
            <a:chOff x="-33645475" y="3228075"/>
            <a:chExt cx="294600" cy="290650"/>
          </a:xfrm>
        </p:grpSpPr>
        <p:sp>
          <p:nvSpPr>
            <p:cNvPr id="3749" name="Google Shape;3749;p56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6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6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6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6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6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6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6" name="Google Shape;3756;p56"/>
          <p:cNvGrpSpPr/>
          <p:nvPr/>
        </p:nvGrpSpPr>
        <p:grpSpPr>
          <a:xfrm>
            <a:off x="3338842" y="1996796"/>
            <a:ext cx="280694" cy="279952"/>
            <a:chOff x="-33646250" y="3586425"/>
            <a:chExt cx="293000" cy="292225"/>
          </a:xfrm>
        </p:grpSpPr>
        <p:sp>
          <p:nvSpPr>
            <p:cNvPr id="3757" name="Google Shape;3757;p56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6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9" name="Google Shape;3759;p56"/>
          <p:cNvGrpSpPr/>
          <p:nvPr/>
        </p:nvGrpSpPr>
        <p:grpSpPr>
          <a:xfrm>
            <a:off x="3341728" y="2431869"/>
            <a:ext cx="279952" cy="280718"/>
            <a:chOff x="-33645475" y="3944800"/>
            <a:chExt cx="292225" cy="293025"/>
          </a:xfrm>
        </p:grpSpPr>
        <p:sp>
          <p:nvSpPr>
            <p:cNvPr id="3760" name="Google Shape;3760;p56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6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6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6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6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6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6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6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6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6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0" name="Google Shape;3770;p56"/>
          <p:cNvGrpSpPr/>
          <p:nvPr/>
        </p:nvGrpSpPr>
        <p:grpSpPr>
          <a:xfrm>
            <a:off x="2030502" y="2870411"/>
            <a:ext cx="278443" cy="280574"/>
            <a:chOff x="-31809525" y="3192625"/>
            <a:chExt cx="290650" cy="292875"/>
          </a:xfrm>
        </p:grpSpPr>
        <p:sp>
          <p:nvSpPr>
            <p:cNvPr id="3771" name="Google Shape;3771;p56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6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6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6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5" name="Google Shape;3775;p56"/>
          <p:cNvGrpSpPr/>
          <p:nvPr/>
        </p:nvGrpSpPr>
        <p:grpSpPr>
          <a:xfrm>
            <a:off x="2029208" y="3307366"/>
            <a:ext cx="279209" cy="280718"/>
            <a:chOff x="-31811100" y="3550975"/>
            <a:chExt cx="291450" cy="293025"/>
          </a:xfrm>
        </p:grpSpPr>
        <p:sp>
          <p:nvSpPr>
            <p:cNvPr id="3776" name="Google Shape;3776;p56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6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6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6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6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6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6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3" name="Google Shape;3783;p56"/>
          <p:cNvGrpSpPr/>
          <p:nvPr/>
        </p:nvGrpSpPr>
        <p:grpSpPr>
          <a:xfrm>
            <a:off x="2026027" y="3740811"/>
            <a:ext cx="289005" cy="281724"/>
            <a:chOff x="-31817400" y="3910025"/>
            <a:chExt cx="301675" cy="294075"/>
          </a:xfrm>
        </p:grpSpPr>
        <p:sp>
          <p:nvSpPr>
            <p:cNvPr id="3784" name="Google Shape;3784;p56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6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6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7" name="Google Shape;3787;p56"/>
          <p:cNvGrpSpPr/>
          <p:nvPr/>
        </p:nvGrpSpPr>
        <p:grpSpPr>
          <a:xfrm>
            <a:off x="3777392" y="3305032"/>
            <a:ext cx="279976" cy="279952"/>
            <a:chOff x="-30354000" y="3569100"/>
            <a:chExt cx="292250" cy="292225"/>
          </a:xfrm>
        </p:grpSpPr>
        <p:sp>
          <p:nvSpPr>
            <p:cNvPr id="3788" name="Google Shape;3788;p56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6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6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6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6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6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4" name="Google Shape;3794;p56"/>
          <p:cNvGrpSpPr/>
          <p:nvPr/>
        </p:nvGrpSpPr>
        <p:grpSpPr>
          <a:xfrm>
            <a:off x="1597211" y="1560370"/>
            <a:ext cx="270132" cy="279209"/>
            <a:chOff x="-35118325" y="3202075"/>
            <a:chExt cx="281975" cy="291450"/>
          </a:xfrm>
        </p:grpSpPr>
        <p:sp>
          <p:nvSpPr>
            <p:cNvPr id="3795" name="Google Shape;3795;p56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6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6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6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9" name="Google Shape;3799;p56"/>
          <p:cNvGrpSpPr/>
          <p:nvPr/>
        </p:nvGrpSpPr>
        <p:grpSpPr>
          <a:xfrm>
            <a:off x="1590351" y="1995600"/>
            <a:ext cx="279952" cy="278874"/>
            <a:chOff x="-35123050" y="3561225"/>
            <a:chExt cx="292225" cy="291100"/>
          </a:xfrm>
        </p:grpSpPr>
        <p:sp>
          <p:nvSpPr>
            <p:cNvPr id="3800" name="Google Shape;3800;p56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6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2" name="Google Shape;3802;p56"/>
          <p:cNvGrpSpPr/>
          <p:nvPr/>
        </p:nvGrpSpPr>
        <p:grpSpPr>
          <a:xfrm>
            <a:off x="1625508" y="2432238"/>
            <a:ext cx="213538" cy="279185"/>
            <a:chOff x="-35089175" y="3919600"/>
            <a:chExt cx="222900" cy="291425"/>
          </a:xfrm>
        </p:grpSpPr>
        <p:sp>
          <p:nvSpPr>
            <p:cNvPr id="3803" name="Google Shape;3803;p56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6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5" name="Google Shape;3805;p56"/>
          <p:cNvGrpSpPr/>
          <p:nvPr/>
        </p:nvGrpSpPr>
        <p:grpSpPr>
          <a:xfrm>
            <a:off x="3781096" y="1560171"/>
            <a:ext cx="265629" cy="279592"/>
            <a:chOff x="-33277650" y="3226875"/>
            <a:chExt cx="277275" cy="291850"/>
          </a:xfrm>
        </p:grpSpPr>
        <p:sp>
          <p:nvSpPr>
            <p:cNvPr id="3806" name="Google Shape;3806;p56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6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6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6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6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6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6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3" name="Google Shape;3813;p56"/>
          <p:cNvGrpSpPr/>
          <p:nvPr/>
        </p:nvGrpSpPr>
        <p:grpSpPr>
          <a:xfrm>
            <a:off x="3777778" y="1997172"/>
            <a:ext cx="279209" cy="279209"/>
            <a:chOff x="-33286325" y="3586425"/>
            <a:chExt cx="291450" cy="291450"/>
          </a:xfrm>
        </p:grpSpPr>
        <p:sp>
          <p:nvSpPr>
            <p:cNvPr id="3814" name="Google Shape;3814;p56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6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6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6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6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9" name="Google Shape;3819;p56"/>
          <p:cNvGrpSpPr/>
          <p:nvPr/>
        </p:nvGrpSpPr>
        <p:grpSpPr>
          <a:xfrm>
            <a:off x="3775863" y="2432056"/>
            <a:ext cx="279209" cy="280718"/>
            <a:chOff x="-33286325" y="3944800"/>
            <a:chExt cx="291450" cy="293025"/>
          </a:xfrm>
        </p:grpSpPr>
        <p:sp>
          <p:nvSpPr>
            <p:cNvPr id="3820" name="Google Shape;3820;p56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6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6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6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56"/>
          <p:cNvGrpSpPr/>
          <p:nvPr/>
        </p:nvGrpSpPr>
        <p:grpSpPr>
          <a:xfrm>
            <a:off x="2466314" y="2869750"/>
            <a:ext cx="279209" cy="281484"/>
            <a:chOff x="-31452725" y="3191825"/>
            <a:chExt cx="291450" cy="293825"/>
          </a:xfrm>
        </p:grpSpPr>
        <p:sp>
          <p:nvSpPr>
            <p:cNvPr id="3825" name="Google Shape;3825;p56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6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6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6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9" name="Google Shape;3829;p56"/>
          <p:cNvGrpSpPr/>
          <p:nvPr/>
        </p:nvGrpSpPr>
        <p:grpSpPr>
          <a:xfrm>
            <a:off x="2467612" y="3307804"/>
            <a:ext cx="279952" cy="279952"/>
            <a:chOff x="-31452725" y="3551775"/>
            <a:chExt cx="292225" cy="292225"/>
          </a:xfrm>
        </p:grpSpPr>
        <p:sp>
          <p:nvSpPr>
            <p:cNvPr id="3830" name="Google Shape;3830;p56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6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6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6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4" name="Google Shape;3834;p56"/>
          <p:cNvGrpSpPr/>
          <p:nvPr/>
        </p:nvGrpSpPr>
        <p:grpSpPr>
          <a:xfrm>
            <a:off x="2466715" y="3740934"/>
            <a:ext cx="282227" cy="281460"/>
            <a:chOff x="-31455100" y="3909350"/>
            <a:chExt cx="294600" cy="293800"/>
          </a:xfrm>
        </p:grpSpPr>
        <p:sp>
          <p:nvSpPr>
            <p:cNvPr id="3835" name="Google Shape;3835;p56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6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7" name="Google Shape;3837;p56"/>
          <p:cNvGrpSpPr/>
          <p:nvPr/>
        </p:nvGrpSpPr>
        <p:grpSpPr>
          <a:xfrm>
            <a:off x="3777787" y="3738908"/>
            <a:ext cx="279209" cy="279952"/>
            <a:chOff x="-30345325" y="3918800"/>
            <a:chExt cx="291450" cy="292225"/>
          </a:xfrm>
        </p:grpSpPr>
        <p:sp>
          <p:nvSpPr>
            <p:cNvPr id="3838" name="Google Shape;3838;p56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6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6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6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6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3" name="Google Shape;3843;p56"/>
          <p:cNvGrpSpPr/>
          <p:nvPr/>
        </p:nvGrpSpPr>
        <p:grpSpPr>
          <a:xfrm>
            <a:off x="2028528" y="1997170"/>
            <a:ext cx="279209" cy="279209"/>
            <a:chOff x="-34763900" y="3561225"/>
            <a:chExt cx="291450" cy="291450"/>
          </a:xfrm>
        </p:grpSpPr>
        <p:sp>
          <p:nvSpPr>
            <p:cNvPr id="3844" name="Google Shape;3844;p56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6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6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7" name="Google Shape;3847;p56"/>
          <p:cNvSpPr/>
          <p:nvPr/>
        </p:nvSpPr>
        <p:spPr>
          <a:xfrm>
            <a:off x="2029956" y="2433778"/>
            <a:ext cx="279209" cy="27918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8" name="Google Shape;3848;p56"/>
          <p:cNvGrpSpPr/>
          <p:nvPr/>
        </p:nvGrpSpPr>
        <p:grpSpPr>
          <a:xfrm>
            <a:off x="718581" y="2868745"/>
            <a:ext cx="279952" cy="279952"/>
            <a:chOff x="-32927950" y="3227275"/>
            <a:chExt cx="292225" cy="292225"/>
          </a:xfrm>
        </p:grpSpPr>
        <p:sp>
          <p:nvSpPr>
            <p:cNvPr id="3849" name="Google Shape;3849;p56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6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6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6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6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4" name="Google Shape;3854;p56"/>
          <p:cNvGrpSpPr/>
          <p:nvPr/>
        </p:nvGrpSpPr>
        <p:grpSpPr>
          <a:xfrm>
            <a:off x="716945" y="3307564"/>
            <a:ext cx="280718" cy="279209"/>
            <a:chOff x="-32927950" y="3586425"/>
            <a:chExt cx="293025" cy="291450"/>
          </a:xfrm>
        </p:grpSpPr>
        <p:sp>
          <p:nvSpPr>
            <p:cNvPr id="3855" name="Google Shape;3855;p56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6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6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6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6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0" name="Google Shape;3860;p56"/>
          <p:cNvGrpSpPr/>
          <p:nvPr/>
        </p:nvGrpSpPr>
        <p:grpSpPr>
          <a:xfrm>
            <a:off x="721167" y="3742184"/>
            <a:ext cx="279952" cy="280718"/>
            <a:chOff x="-32927950" y="3944800"/>
            <a:chExt cx="292225" cy="293025"/>
          </a:xfrm>
        </p:grpSpPr>
        <p:sp>
          <p:nvSpPr>
            <p:cNvPr id="3861" name="Google Shape;3861;p56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6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6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6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6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6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6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6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6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0" name="Google Shape;3870;p56"/>
          <p:cNvGrpSpPr/>
          <p:nvPr/>
        </p:nvGrpSpPr>
        <p:grpSpPr>
          <a:xfrm>
            <a:off x="2904459" y="2870571"/>
            <a:ext cx="279952" cy="279401"/>
            <a:chOff x="-31094350" y="3194000"/>
            <a:chExt cx="292225" cy="291650"/>
          </a:xfrm>
        </p:grpSpPr>
        <p:sp>
          <p:nvSpPr>
            <p:cNvPr id="3871" name="Google Shape;3871;p56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6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6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6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6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6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6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6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9" name="Google Shape;3879;p56"/>
          <p:cNvGrpSpPr/>
          <p:nvPr/>
        </p:nvGrpSpPr>
        <p:grpSpPr>
          <a:xfrm>
            <a:off x="2903305" y="3308353"/>
            <a:ext cx="279209" cy="279640"/>
            <a:chOff x="-31093575" y="3552550"/>
            <a:chExt cx="291450" cy="291900"/>
          </a:xfrm>
        </p:grpSpPr>
        <p:sp>
          <p:nvSpPr>
            <p:cNvPr id="3880" name="Google Shape;3880;p56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6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6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6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4" name="Google Shape;3884;p56"/>
          <p:cNvGrpSpPr/>
          <p:nvPr/>
        </p:nvGrpSpPr>
        <p:grpSpPr>
          <a:xfrm>
            <a:off x="2037889" y="1560370"/>
            <a:ext cx="262588" cy="279209"/>
            <a:chOff x="-34755225" y="3202075"/>
            <a:chExt cx="274100" cy="291450"/>
          </a:xfrm>
        </p:grpSpPr>
        <p:sp>
          <p:nvSpPr>
            <p:cNvPr id="3885" name="Google Shape;3885;p56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6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6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6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6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6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6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2" name="Google Shape;3892;p56"/>
          <p:cNvGrpSpPr/>
          <p:nvPr/>
        </p:nvGrpSpPr>
        <p:grpSpPr>
          <a:xfrm>
            <a:off x="2902867" y="3739440"/>
            <a:ext cx="279209" cy="279185"/>
            <a:chOff x="-31093575" y="3911725"/>
            <a:chExt cx="291450" cy="291425"/>
          </a:xfrm>
        </p:grpSpPr>
        <p:sp>
          <p:nvSpPr>
            <p:cNvPr id="3893" name="Google Shape;3893;p56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6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5" name="Google Shape;3895;p56"/>
          <p:cNvGrpSpPr/>
          <p:nvPr/>
        </p:nvGrpSpPr>
        <p:grpSpPr>
          <a:xfrm>
            <a:off x="716317" y="4179531"/>
            <a:ext cx="281460" cy="279952"/>
            <a:chOff x="-29946000" y="3183175"/>
            <a:chExt cx="293800" cy="292225"/>
          </a:xfrm>
        </p:grpSpPr>
        <p:sp>
          <p:nvSpPr>
            <p:cNvPr id="3896" name="Google Shape;3896;p56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6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6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6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6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6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2" name="Google Shape;3902;p56"/>
          <p:cNvGrpSpPr/>
          <p:nvPr/>
        </p:nvGrpSpPr>
        <p:grpSpPr>
          <a:xfrm>
            <a:off x="2465739" y="1560161"/>
            <a:ext cx="282969" cy="279616"/>
            <a:chOff x="-34408675" y="3202075"/>
            <a:chExt cx="295375" cy="291875"/>
          </a:xfrm>
        </p:grpSpPr>
        <p:sp>
          <p:nvSpPr>
            <p:cNvPr id="3903" name="Google Shape;3903;p56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6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6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6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7" name="Google Shape;3907;p56"/>
          <p:cNvGrpSpPr/>
          <p:nvPr/>
        </p:nvGrpSpPr>
        <p:grpSpPr>
          <a:xfrm>
            <a:off x="2465945" y="1996141"/>
            <a:ext cx="279952" cy="281269"/>
            <a:chOff x="-34405525" y="3558075"/>
            <a:chExt cx="292225" cy="293600"/>
          </a:xfrm>
        </p:grpSpPr>
        <p:sp>
          <p:nvSpPr>
            <p:cNvPr id="3908" name="Google Shape;3908;p56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6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6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1" name="Google Shape;3911;p56"/>
          <p:cNvGrpSpPr/>
          <p:nvPr/>
        </p:nvGrpSpPr>
        <p:grpSpPr>
          <a:xfrm>
            <a:off x="2465901" y="2433986"/>
            <a:ext cx="280718" cy="279185"/>
            <a:chOff x="-34406325" y="3919600"/>
            <a:chExt cx="293025" cy="291425"/>
          </a:xfrm>
        </p:grpSpPr>
        <p:sp>
          <p:nvSpPr>
            <p:cNvPr id="3912" name="Google Shape;3912;p56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6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6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6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6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6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6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9" name="Google Shape;3919;p56"/>
          <p:cNvGrpSpPr/>
          <p:nvPr/>
        </p:nvGrpSpPr>
        <p:grpSpPr>
          <a:xfrm>
            <a:off x="1153832" y="2872911"/>
            <a:ext cx="279209" cy="270156"/>
            <a:chOff x="-32568800" y="3232000"/>
            <a:chExt cx="291450" cy="282000"/>
          </a:xfrm>
        </p:grpSpPr>
        <p:sp>
          <p:nvSpPr>
            <p:cNvPr id="3920" name="Google Shape;3920;p56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6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2" name="Google Shape;3922;p56"/>
          <p:cNvGrpSpPr/>
          <p:nvPr/>
        </p:nvGrpSpPr>
        <p:grpSpPr>
          <a:xfrm>
            <a:off x="1155036" y="3307572"/>
            <a:ext cx="279952" cy="279209"/>
            <a:chOff x="-32569575" y="3586425"/>
            <a:chExt cx="292225" cy="291450"/>
          </a:xfrm>
        </p:grpSpPr>
        <p:sp>
          <p:nvSpPr>
            <p:cNvPr id="3923" name="Google Shape;3923;p56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6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5" name="Google Shape;3925;p56"/>
          <p:cNvGrpSpPr/>
          <p:nvPr/>
        </p:nvGrpSpPr>
        <p:grpSpPr>
          <a:xfrm>
            <a:off x="1146288" y="3741726"/>
            <a:ext cx="294298" cy="279760"/>
            <a:chOff x="-32576675" y="3944600"/>
            <a:chExt cx="307200" cy="292025"/>
          </a:xfrm>
        </p:grpSpPr>
        <p:sp>
          <p:nvSpPr>
            <p:cNvPr id="3926" name="Google Shape;3926;p56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6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8" name="Google Shape;3928;p56"/>
          <p:cNvGrpSpPr/>
          <p:nvPr/>
        </p:nvGrpSpPr>
        <p:grpSpPr>
          <a:xfrm>
            <a:off x="3339201" y="2867691"/>
            <a:ext cx="279952" cy="279952"/>
            <a:chOff x="-30735200" y="3192625"/>
            <a:chExt cx="292225" cy="292225"/>
          </a:xfrm>
        </p:grpSpPr>
        <p:sp>
          <p:nvSpPr>
            <p:cNvPr id="3929" name="Google Shape;3929;p56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6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6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6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6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6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6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6" name="Google Shape;3936;p56"/>
          <p:cNvGrpSpPr/>
          <p:nvPr/>
        </p:nvGrpSpPr>
        <p:grpSpPr>
          <a:xfrm>
            <a:off x="3339939" y="3302777"/>
            <a:ext cx="279952" cy="278706"/>
            <a:chOff x="-30735200" y="3552550"/>
            <a:chExt cx="292225" cy="290925"/>
          </a:xfrm>
        </p:grpSpPr>
        <p:sp>
          <p:nvSpPr>
            <p:cNvPr id="3937" name="Google Shape;3937;p56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6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9" name="Google Shape;3939;p56"/>
          <p:cNvGrpSpPr/>
          <p:nvPr/>
        </p:nvGrpSpPr>
        <p:grpSpPr>
          <a:xfrm>
            <a:off x="3339939" y="3738605"/>
            <a:ext cx="279952" cy="279209"/>
            <a:chOff x="-30735200" y="3910925"/>
            <a:chExt cx="292225" cy="291450"/>
          </a:xfrm>
        </p:grpSpPr>
        <p:sp>
          <p:nvSpPr>
            <p:cNvPr id="3940" name="Google Shape;3940;p56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6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2" name="Google Shape;3942;p56"/>
          <p:cNvSpPr/>
          <p:nvPr/>
        </p:nvSpPr>
        <p:spPr>
          <a:xfrm>
            <a:off x="1156924" y="4181612"/>
            <a:ext cx="279952" cy="279209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3" name="Google Shape;3943;p56"/>
          <p:cNvGrpSpPr/>
          <p:nvPr/>
        </p:nvGrpSpPr>
        <p:grpSpPr>
          <a:xfrm>
            <a:off x="5085871" y="1557356"/>
            <a:ext cx="283176" cy="283376"/>
            <a:chOff x="-57956275" y="3197925"/>
            <a:chExt cx="319000" cy="319225"/>
          </a:xfrm>
        </p:grpSpPr>
        <p:sp>
          <p:nvSpPr>
            <p:cNvPr id="3944" name="Google Shape;3944;p56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6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6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6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6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6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6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1" name="Google Shape;3951;p56"/>
          <p:cNvGrpSpPr/>
          <p:nvPr/>
        </p:nvGrpSpPr>
        <p:grpSpPr>
          <a:xfrm>
            <a:off x="5103348" y="1988306"/>
            <a:ext cx="248223" cy="283176"/>
            <a:chOff x="-57940525" y="3590375"/>
            <a:chExt cx="279625" cy="319000"/>
          </a:xfrm>
        </p:grpSpPr>
        <p:sp>
          <p:nvSpPr>
            <p:cNvPr id="3952" name="Google Shape;3952;p56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6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6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6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6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7" name="Google Shape;3957;p56"/>
          <p:cNvGrpSpPr/>
          <p:nvPr/>
        </p:nvGrpSpPr>
        <p:grpSpPr>
          <a:xfrm>
            <a:off x="5086215" y="2426693"/>
            <a:ext cx="282488" cy="283198"/>
            <a:chOff x="-57959425" y="3982600"/>
            <a:chExt cx="318225" cy="319025"/>
          </a:xfrm>
        </p:grpSpPr>
        <p:sp>
          <p:nvSpPr>
            <p:cNvPr id="3958" name="Google Shape;3958;p56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6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6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6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2" name="Google Shape;3962;p56"/>
          <p:cNvGrpSpPr/>
          <p:nvPr/>
        </p:nvGrpSpPr>
        <p:grpSpPr>
          <a:xfrm>
            <a:off x="7273650" y="1558144"/>
            <a:ext cx="281800" cy="281800"/>
            <a:chOff x="-55987225" y="3198925"/>
            <a:chExt cx="317450" cy="317450"/>
          </a:xfrm>
        </p:grpSpPr>
        <p:sp>
          <p:nvSpPr>
            <p:cNvPr id="3963" name="Google Shape;3963;p56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6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6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6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7" name="Google Shape;3967;p56"/>
          <p:cNvGrpSpPr/>
          <p:nvPr/>
        </p:nvGrpSpPr>
        <p:grpSpPr>
          <a:xfrm>
            <a:off x="7273650" y="1988939"/>
            <a:ext cx="281800" cy="281911"/>
            <a:chOff x="-55987225" y="3591025"/>
            <a:chExt cx="317450" cy="317575"/>
          </a:xfrm>
        </p:grpSpPr>
        <p:sp>
          <p:nvSpPr>
            <p:cNvPr id="3968" name="Google Shape;3968;p56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6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6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6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6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3" name="Google Shape;3973;p56"/>
          <p:cNvGrpSpPr/>
          <p:nvPr/>
        </p:nvGrpSpPr>
        <p:grpSpPr>
          <a:xfrm>
            <a:off x="7272951" y="2426693"/>
            <a:ext cx="283198" cy="283198"/>
            <a:chOff x="-55988800" y="3982600"/>
            <a:chExt cx="319025" cy="319025"/>
          </a:xfrm>
        </p:grpSpPr>
        <p:sp>
          <p:nvSpPr>
            <p:cNvPr id="3974" name="Google Shape;3974;p56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6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6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6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6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9" name="Google Shape;3979;p56"/>
          <p:cNvGrpSpPr/>
          <p:nvPr/>
        </p:nvGrpSpPr>
        <p:grpSpPr>
          <a:xfrm>
            <a:off x="5960781" y="2863170"/>
            <a:ext cx="281090" cy="283176"/>
            <a:chOff x="-54026025" y="3192625"/>
            <a:chExt cx="316650" cy="319000"/>
          </a:xfrm>
        </p:grpSpPr>
        <p:sp>
          <p:nvSpPr>
            <p:cNvPr id="3980" name="Google Shape;3980;p56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6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6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6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6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6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6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6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8" name="Google Shape;3988;p56"/>
          <p:cNvGrpSpPr/>
          <p:nvPr/>
        </p:nvGrpSpPr>
        <p:grpSpPr>
          <a:xfrm>
            <a:off x="5976516" y="3301061"/>
            <a:ext cx="249621" cy="282488"/>
            <a:chOff x="-54007925" y="3584850"/>
            <a:chExt cx="281200" cy="318225"/>
          </a:xfrm>
        </p:grpSpPr>
        <p:sp>
          <p:nvSpPr>
            <p:cNvPr id="3989" name="Google Shape;3989;p56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6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6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6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6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6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5" name="Google Shape;3995;p56"/>
          <p:cNvGrpSpPr/>
          <p:nvPr/>
        </p:nvGrpSpPr>
        <p:grpSpPr>
          <a:xfrm>
            <a:off x="5976516" y="3734960"/>
            <a:ext cx="249621" cy="283132"/>
            <a:chOff x="-54007925" y="3975575"/>
            <a:chExt cx="281200" cy="318950"/>
          </a:xfrm>
        </p:grpSpPr>
        <p:sp>
          <p:nvSpPr>
            <p:cNvPr id="3996" name="Google Shape;3996;p56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6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6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6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0" name="Google Shape;4000;p56"/>
          <p:cNvGrpSpPr/>
          <p:nvPr/>
        </p:nvGrpSpPr>
        <p:grpSpPr>
          <a:xfrm>
            <a:off x="8178609" y="2868549"/>
            <a:ext cx="216754" cy="282799"/>
            <a:chOff x="-52005775" y="3208025"/>
            <a:chExt cx="244175" cy="318575"/>
          </a:xfrm>
        </p:grpSpPr>
        <p:sp>
          <p:nvSpPr>
            <p:cNvPr id="4001" name="Google Shape;4001;p56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6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6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6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6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6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6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6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6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6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6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2" name="Google Shape;4012;p56"/>
          <p:cNvGrpSpPr/>
          <p:nvPr/>
        </p:nvGrpSpPr>
        <p:grpSpPr>
          <a:xfrm>
            <a:off x="5524667" y="1557800"/>
            <a:ext cx="282488" cy="282488"/>
            <a:chOff x="-57568775" y="3198925"/>
            <a:chExt cx="318225" cy="318225"/>
          </a:xfrm>
        </p:grpSpPr>
        <p:sp>
          <p:nvSpPr>
            <p:cNvPr id="4013" name="Google Shape;4013;p56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6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6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6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6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6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9" name="Google Shape;4019;p56"/>
          <p:cNvGrpSpPr/>
          <p:nvPr/>
        </p:nvGrpSpPr>
        <p:grpSpPr>
          <a:xfrm>
            <a:off x="5541799" y="1988650"/>
            <a:ext cx="248223" cy="282488"/>
            <a:chOff x="-57549075" y="3590375"/>
            <a:chExt cx="279625" cy="318225"/>
          </a:xfrm>
        </p:grpSpPr>
        <p:sp>
          <p:nvSpPr>
            <p:cNvPr id="4020" name="Google Shape;4020;p56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6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6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6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4" name="Google Shape;4024;p56"/>
          <p:cNvGrpSpPr/>
          <p:nvPr/>
        </p:nvGrpSpPr>
        <p:grpSpPr>
          <a:xfrm>
            <a:off x="5523968" y="2426349"/>
            <a:ext cx="283886" cy="283886"/>
            <a:chOff x="-57570350" y="3982600"/>
            <a:chExt cx="319800" cy="319800"/>
          </a:xfrm>
        </p:grpSpPr>
        <p:sp>
          <p:nvSpPr>
            <p:cNvPr id="4025" name="Google Shape;4025;p56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6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6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6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9" name="Google Shape;4029;p56"/>
          <p:cNvGrpSpPr/>
          <p:nvPr/>
        </p:nvGrpSpPr>
        <p:grpSpPr>
          <a:xfrm>
            <a:off x="7723076" y="1557445"/>
            <a:ext cx="248223" cy="283198"/>
            <a:chOff x="-55576850" y="3198125"/>
            <a:chExt cx="279625" cy="319025"/>
          </a:xfrm>
        </p:grpSpPr>
        <p:sp>
          <p:nvSpPr>
            <p:cNvPr id="4030" name="Google Shape;4030;p56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6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6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6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4" name="Google Shape;4034;p56"/>
          <p:cNvGrpSpPr/>
          <p:nvPr/>
        </p:nvGrpSpPr>
        <p:grpSpPr>
          <a:xfrm>
            <a:off x="7705244" y="1988562"/>
            <a:ext cx="283886" cy="282666"/>
            <a:chOff x="-55596550" y="3590175"/>
            <a:chExt cx="319800" cy="318425"/>
          </a:xfrm>
        </p:grpSpPr>
        <p:sp>
          <p:nvSpPr>
            <p:cNvPr id="4035" name="Google Shape;4035;p56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6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6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6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9" name="Google Shape;4039;p56"/>
          <p:cNvGrpSpPr/>
          <p:nvPr/>
        </p:nvGrpSpPr>
        <p:grpSpPr>
          <a:xfrm>
            <a:off x="7705588" y="2426593"/>
            <a:ext cx="283198" cy="283398"/>
            <a:chOff x="-55595775" y="3982375"/>
            <a:chExt cx="319025" cy="319250"/>
          </a:xfrm>
        </p:grpSpPr>
        <p:sp>
          <p:nvSpPr>
            <p:cNvPr id="4040" name="Google Shape;4040;p56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6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6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6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6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6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6" name="Google Shape;4046;p56"/>
          <p:cNvGrpSpPr/>
          <p:nvPr/>
        </p:nvGrpSpPr>
        <p:grpSpPr>
          <a:xfrm>
            <a:off x="6395296" y="2863514"/>
            <a:ext cx="283198" cy="282488"/>
            <a:chOff x="-53635375" y="3192625"/>
            <a:chExt cx="319025" cy="318225"/>
          </a:xfrm>
        </p:grpSpPr>
        <p:sp>
          <p:nvSpPr>
            <p:cNvPr id="4047" name="Google Shape;4047;p56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6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6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0" name="Google Shape;4050;p56"/>
          <p:cNvGrpSpPr/>
          <p:nvPr/>
        </p:nvGrpSpPr>
        <p:grpSpPr>
          <a:xfrm>
            <a:off x="6412783" y="3300706"/>
            <a:ext cx="248223" cy="283198"/>
            <a:chOff x="-53615675" y="3584850"/>
            <a:chExt cx="279625" cy="319025"/>
          </a:xfrm>
        </p:grpSpPr>
        <p:sp>
          <p:nvSpPr>
            <p:cNvPr id="4051" name="Google Shape;4051;p56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6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6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4" name="Google Shape;4054;p56"/>
          <p:cNvGrpSpPr/>
          <p:nvPr/>
        </p:nvGrpSpPr>
        <p:grpSpPr>
          <a:xfrm>
            <a:off x="6395307" y="3735370"/>
            <a:ext cx="283176" cy="282311"/>
            <a:chOff x="-53634575" y="3976500"/>
            <a:chExt cx="319000" cy="318025"/>
          </a:xfrm>
        </p:grpSpPr>
        <p:sp>
          <p:nvSpPr>
            <p:cNvPr id="4055" name="Google Shape;4055;p56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6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6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6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6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6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6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6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3" name="Google Shape;4063;p56"/>
          <p:cNvGrpSpPr/>
          <p:nvPr/>
        </p:nvGrpSpPr>
        <p:grpSpPr>
          <a:xfrm>
            <a:off x="8162874" y="3306119"/>
            <a:ext cx="248223" cy="282755"/>
            <a:chOff x="-52023900" y="3590075"/>
            <a:chExt cx="279625" cy="318525"/>
          </a:xfrm>
        </p:grpSpPr>
        <p:sp>
          <p:nvSpPr>
            <p:cNvPr id="4064" name="Google Shape;4064;p56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6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6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6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6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6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6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1" name="Google Shape;4071;p56"/>
          <p:cNvGrpSpPr/>
          <p:nvPr/>
        </p:nvGrpSpPr>
        <p:grpSpPr>
          <a:xfrm>
            <a:off x="5959738" y="1557456"/>
            <a:ext cx="283176" cy="283176"/>
            <a:chOff x="-57173375" y="3198925"/>
            <a:chExt cx="319000" cy="319000"/>
          </a:xfrm>
        </p:grpSpPr>
        <p:sp>
          <p:nvSpPr>
            <p:cNvPr id="4072" name="Google Shape;4072;p56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6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6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6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6" name="Google Shape;4076;p56"/>
          <p:cNvGrpSpPr/>
          <p:nvPr/>
        </p:nvGrpSpPr>
        <p:grpSpPr>
          <a:xfrm>
            <a:off x="5960437" y="2005772"/>
            <a:ext cx="281778" cy="248245"/>
            <a:chOff x="-57176525" y="3610050"/>
            <a:chExt cx="317425" cy="279650"/>
          </a:xfrm>
        </p:grpSpPr>
        <p:sp>
          <p:nvSpPr>
            <p:cNvPr id="4077" name="Google Shape;4077;p56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6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6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6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6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2" name="Google Shape;4082;p56"/>
          <p:cNvGrpSpPr/>
          <p:nvPr/>
        </p:nvGrpSpPr>
        <p:grpSpPr>
          <a:xfrm>
            <a:off x="8145741" y="1558499"/>
            <a:ext cx="282488" cy="281090"/>
            <a:chOff x="-55202750" y="3198925"/>
            <a:chExt cx="318225" cy="316650"/>
          </a:xfrm>
        </p:grpSpPr>
        <p:sp>
          <p:nvSpPr>
            <p:cNvPr id="4083" name="Google Shape;4083;p56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6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5" name="Google Shape;4085;p56"/>
          <p:cNvGrpSpPr/>
          <p:nvPr/>
        </p:nvGrpSpPr>
        <p:grpSpPr>
          <a:xfrm>
            <a:off x="8154130" y="1995573"/>
            <a:ext cx="265711" cy="282488"/>
            <a:chOff x="-55194875" y="3590375"/>
            <a:chExt cx="299325" cy="318225"/>
          </a:xfrm>
        </p:grpSpPr>
        <p:sp>
          <p:nvSpPr>
            <p:cNvPr id="4086" name="Google Shape;4086;p56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6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6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6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6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56"/>
          <p:cNvGrpSpPr/>
          <p:nvPr/>
        </p:nvGrpSpPr>
        <p:grpSpPr>
          <a:xfrm>
            <a:off x="8146097" y="2432594"/>
            <a:ext cx="281778" cy="281778"/>
            <a:chOff x="-55203525" y="3983400"/>
            <a:chExt cx="317425" cy="317425"/>
          </a:xfrm>
        </p:grpSpPr>
        <p:sp>
          <p:nvSpPr>
            <p:cNvPr id="4092" name="Google Shape;4092;p56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6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6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5" name="Google Shape;4095;p56"/>
          <p:cNvGrpSpPr/>
          <p:nvPr/>
        </p:nvGrpSpPr>
        <p:grpSpPr>
          <a:xfrm>
            <a:off x="6842065" y="2863170"/>
            <a:ext cx="265001" cy="283176"/>
            <a:chOff x="-53232900" y="3192625"/>
            <a:chExt cx="298525" cy="319000"/>
          </a:xfrm>
        </p:grpSpPr>
        <p:sp>
          <p:nvSpPr>
            <p:cNvPr id="4096" name="Google Shape;4096;p56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6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6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6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6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6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6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6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4" name="Google Shape;4104;p56"/>
          <p:cNvGrpSpPr/>
          <p:nvPr/>
        </p:nvGrpSpPr>
        <p:grpSpPr>
          <a:xfrm>
            <a:off x="6833677" y="3301760"/>
            <a:ext cx="281778" cy="281090"/>
            <a:chOff x="-53242350" y="3584850"/>
            <a:chExt cx="317425" cy="316650"/>
          </a:xfrm>
        </p:grpSpPr>
        <p:sp>
          <p:nvSpPr>
            <p:cNvPr id="4105" name="Google Shape;4105;p56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6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6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6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6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0" name="Google Shape;4110;p56"/>
          <p:cNvGrpSpPr/>
          <p:nvPr/>
        </p:nvGrpSpPr>
        <p:grpSpPr>
          <a:xfrm>
            <a:off x="6850454" y="3734926"/>
            <a:ext cx="248223" cy="283198"/>
            <a:chOff x="-53224225" y="3976300"/>
            <a:chExt cx="279625" cy="319025"/>
          </a:xfrm>
        </p:grpSpPr>
        <p:sp>
          <p:nvSpPr>
            <p:cNvPr id="4111" name="Google Shape;4111;p56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6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6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6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6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6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6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8" name="Google Shape;4118;p56"/>
          <p:cNvGrpSpPr/>
          <p:nvPr/>
        </p:nvGrpSpPr>
        <p:grpSpPr>
          <a:xfrm>
            <a:off x="8145397" y="3740350"/>
            <a:ext cx="283176" cy="282732"/>
            <a:chOff x="-52043575" y="3983125"/>
            <a:chExt cx="319000" cy="318500"/>
          </a:xfrm>
        </p:grpSpPr>
        <p:sp>
          <p:nvSpPr>
            <p:cNvPr id="4119" name="Google Shape;4119;p56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6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6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6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6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6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6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6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6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8" name="Google Shape;4128;p56"/>
          <p:cNvGrpSpPr/>
          <p:nvPr/>
        </p:nvGrpSpPr>
        <p:grpSpPr>
          <a:xfrm>
            <a:off x="6412783" y="1557456"/>
            <a:ext cx="248223" cy="283176"/>
            <a:chOff x="-56766175" y="3198925"/>
            <a:chExt cx="279625" cy="319000"/>
          </a:xfrm>
        </p:grpSpPr>
        <p:sp>
          <p:nvSpPr>
            <p:cNvPr id="4129" name="Google Shape;4129;p56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6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6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6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6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6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6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6" name="Google Shape;4136;p56"/>
          <p:cNvGrpSpPr/>
          <p:nvPr/>
        </p:nvGrpSpPr>
        <p:grpSpPr>
          <a:xfrm>
            <a:off x="6412084" y="1988650"/>
            <a:ext cx="249621" cy="282488"/>
            <a:chOff x="-56766175" y="3590375"/>
            <a:chExt cx="281200" cy="318225"/>
          </a:xfrm>
        </p:grpSpPr>
        <p:sp>
          <p:nvSpPr>
            <p:cNvPr id="4137" name="Google Shape;4137;p56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6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6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6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1" name="Google Shape;4141;p56"/>
          <p:cNvGrpSpPr/>
          <p:nvPr/>
        </p:nvGrpSpPr>
        <p:grpSpPr>
          <a:xfrm>
            <a:off x="6429561" y="2427048"/>
            <a:ext cx="214668" cy="282488"/>
            <a:chOff x="-56747275" y="3982600"/>
            <a:chExt cx="241825" cy="318225"/>
          </a:xfrm>
        </p:grpSpPr>
        <p:sp>
          <p:nvSpPr>
            <p:cNvPr id="4142" name="Google Shape;4142;p56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6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6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6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6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6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6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9" name="Google Shape;4149;p56"/>
          <p:cNvGrpSpPr/>
          <p:nvPr/>
        </p:nvGrpSpPr>
        <p:grpSpPr>
          <a:xfrm>
            <a:off x="5085860" y="3307020"/>
            <a:ext cx="283198" cy="270571"/>
            <a:chOff x="-54812875" y="3596675"/>
            <a:chExt cx="319025" cy="304800"/>
          </a:xfrm>
        </p:grpSpPr>
        <p:sp>
          <p:nvSpPr>
            <p:cNvPr id="4150" name="Google Shape;4150;p56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6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6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6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6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6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6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7" name="Google Shape;4157;p56"/>
          <p:cNvSpPr/>
          <p:nvPr/>
        </p:nvSpPr>
        <p:spPr>
          <a:xfrm>
            <a:off x="5701879" y="3876171"/>
            <a:ext cx="6325" cy="71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8" name="Google Shape;4158;p56"/>
          <p:cNvSpPr/>
          <p:nvPr/>
        </p:nvSpPr>
        <p:spPr>
          <a:xfrm>
            <a:off x="5702234" y="3876159"/>
            <a:ext cx="5615" cy="732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9" name="Google Shape;4159;p56"/>
          <p:cNvGrpSpPr/>
          <p:nvPr/>
        </p:nvGrpSpPr>
        <p:grpSpPr>
          <a:xfrm>
            <a:off x="5104053" y="3735281"/>
            <a:ext cx="248223" cy="282488"/>
            <a:chOff x="-54793175" y="3982600"/>
            <a:chExt cx="279625" cy="318225"/>
          </a:xfrm>
        </p:grpSpPr>
        <p:sp>
          <p:nvSpPr>
            <p:cNvPr id="4160" name="Google Shape;4160;p56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6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6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6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6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6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6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7" name="Google Shape;4167;p56"/>
          <p:cNvGrpSpPr/>
          <p:nvPr/>
        </p:nvGrpSpPr>
        <p:grpSpPr>
          <a:xfrm>
            <a:off x="7290439" y="2863514"/>
            <a:ext cx="248223" cy="282488"/>
            <a:chOff x="-52832000" y="3192625"/>
            <a:chExt cx="279625" cy="318225"/>
          </a:xfrm>
        </p:grpSpPr>
        <p:sp>
          <p:nvSpPr>
            <p:cNvPr id="4168" name="Google Shape;4168;p56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6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6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6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6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6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6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6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6" name="Google Shape;4176;p56"/>
          <p:cNvGrpSpPr/>
          <p:nvPr/>
        </p:nvGrpSpPr>
        <p:grpSpPr>
          <a:xfrm>
            <a:off x="5973719" y="2426782"/>
            <a:ext cx="255214" cy="283021"/>
            <a:chOff x="-57162350" y="3982000"/>
            <a:chExt cx="287500" cy="318825"/>
          </a:xfrm>
        </p:grpSpPr>
        <p:sp>
          <p:nvSpPr>
            <p:cNvPr id="4177" name="Google Shape;4177;p56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6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6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6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6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6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6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6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5" name="Google Shape;4185;p56"/>
          <p:cNvGrpSpPr/>
          <p:nvPr/>
        </p:nvGrpSpPr>
        <p:grpSpPr>
          <a:xfrm>
            <a:off x="7272962" y="3301416"/>
            <a:ext cx="283176" cy="281778"/>
            <a:chOff x="-52851675" y="3585650"/>
            <a:chExt cx="319000" cy="317425"/>
          </a:xfrm>
        </p:grpSpPr>
        <p:sp>
          <p:nvSpPr>
            <p:cNvPr id="4186" name="Google Shape;4186;p56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6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6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6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6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6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2" name="Google Shape;4192;p56"/>
          <p:cNvGrpSpPr/>
          <p:nvPr/>
        </p:nvGrpSpPr>
        <p:grpSpPr>
          <a:xfrm>
            <a:off x="7290439" y="3734926"/>
            <a:ext cx="248223" cy="283198"/>
            <a:chOff x="-52832000" y="3976300"/>
            <a:chExt cx="279625" cy="319025"/>
          </a:xfrm>
        </p:grpSpPr>
        <p:sp>
          <p:nvSpPr>
            <p:cNvPr id="4193" name="Google Shape;4193;p56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6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6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6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6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56"/>
          <p:cNvGrpSpPr/>
          <p:nvPr/>
        </p:nvGrpSpPr>
        <p:grpSpPr>
          <a:xfrm>
            <a:off x="5103354" y="4176528"/>
            <a:ext cx="249621" cy="282488"/>
            <a:chOff x="-51633225" y="3198925"/>
            <a:chExt cx="281200" cy="318225"/>
          </a:xfrm>
        </p:grpSpPr>
        <p:sp>
          <p:nvSpPr>
            <p:cNvPr id="4199" name="Google Shape;4199;p56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6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6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6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6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6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6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6" name="Google Shape;4206;p56"/>
          <p:cNvGrpSpPr/>
          <p:nvPr/>
        </p:nvGrpSpPr>
        <p:grpSpPr>
          <a:xfrm>
            <a:off x="6830525" y="1558144"/>
            <a:ext cx="288081" cy="281800"/>
            <a:chOff x="-56396775" y="3199700"/>
            <a:chExt cx="324525" cy="317450"/>
          </a:xfrm>
        </p:grpSpPr>
        <p:sp>
          <p:nvSpPr>
            <p:cNvPr id="4207" name="Google Shape;4207;p56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6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6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6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6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6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3" name="Google Shape;4213;p56"/>
          <p:cNvGrpSpPr/>
          <p:nvPr/>
        </p:nvGrpSpPr>
        <p:grpSpPr>
          <a:xfrm>
            <a:off x="6832966" y="1997383"/>
            <a:ext cx="283198" cy="265023"/>
            <a:chOff x="-56394425" y="3600600"/>
            <a:chExt cx="319025" cy="298550"/>
          </a:xfrm>
        </p:grpSpPr>
        <p:sp>
          <p:nvSpPr>
            <p:cNvPr id="4214" name="Google Shape;4214;p56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6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6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7" name="Google Shape;4217;p56"/>
          <p:cNvGrpSpPr/>
          <p:nvPr/>
        </p:nvGrpSpPr>
        <p:grpSpPr>
          <a:xfrm>
            <a:off x="6845561" y="2427403"/>
            <a:ext cx="258010" cy="281778"/>
            <a:chOff x="-56379450" y="3983400"/>
            <a:chExt cx="290650" cy="317425"/>
          </a:xfrm>
        </p:grpSpPr>
        <p:sp>
          <p:nvSpPr>
            <p:cNvPr id="4218" name="Google Shape;4218;p56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6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6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6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6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6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6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6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6" name="Google Shape;4226;p56"/>
          <p:cNvGrpSpPr/>
          <p:nvPr/>
        </p:nvGrpSpPr>
        <p:grpSpPr>
          <a:xfrm>
            <a:off x="5541100" y="2863170"/>
            <a:ext cx="249621" cy="283176"/>
            <a:chOff x="-54401725" y="3198925"/>
            <a:chExt cx="281200" cy="319000"/>
          </a:xfrm>
        </p:grpSpPr>
        <p:sp>
          <p:nvSpPr>
            <p:cNvPr id="4227" name="Google Shape;4227;p56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6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6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6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6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6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6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6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6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6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6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8" name="Google Shape;4238;p56"/>
          <p:cNvGrpSpPr/>
          <p:nvPr/>
        </p:nvGrpSpPr>
        <p:grpSpPr>
          <a:xfrm>
            <a:off x="5541799" y="3301061"/>
            <a:ext cx="248223" cy="282488"/>
            <a:chOff x="-54401725" y="3590375"/>
            <a:chExt cx="279625" cy="318225"/>
          </a:xfrm>
        </p:grpSpPr>
        <p:sp>
          <p:nvSpPr>
            <p:cNvPr id="4239" name="Google Shape;4239;p56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6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6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6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6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6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5" name="Google Shape;4245;p56"/>
          <p:cNvGrpSpPr/>
          <p:nvPr/>
        </p:nvGrpSpPr>
        <p:grpSpPr>
          <a:xfrm>
            <a:off x="5540211" y="3735281"/>
            <a:ext cx="251707" cy="282488"/>
            <a:chOff x="-54403300" y="3982600"/>
            <a:chExt cx="283550" cy="318225"/>
          </a:xfrm>
        </p:grpSpPr>
        <p:sp>
          <p:nvSpPr>
            <p:cNvPr id="4246" name="Google Shape;4246;p56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6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6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6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6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1" name="Google Shape;4251;p56"/>
          <p:cNvGrpSpPr/>
          <p:nvPr/>
        </p:nvGrpSpPr>
        <p:grpSpPr>
          <a:xfrm>
            <a:off x="7706654" y="2863958"/>
            <a:ext cx="281068" cy="281601"/>
            <a:chOff x="-52458650" y="3194400"/>
            <a:chExt cx="316625" cy="317225"/>
          </a:xfrm>
        </p:grpSpPr>
        <p:sp>
          <p:nvSpPr>
            <p:cNvPr id="4252" name="Google Shape;4252;p56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6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6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6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6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6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6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6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0" name="Google Shape;4260;p56"/>
          <p:cNvGrpSpPr/>
          <p:nvPr/>
        </p:nvGrpSpPr>
        <p:grpSpPr>
          <a:xfrm>
            <a:off x="5103348" y="2863170"/>
            <a:ext cx="248223" cy="283176"/>
            <a:chOff x="-54793175" y="3198925"/>
            <a:chExt cx="279625" cy="319000"/>
          </a:xfrm>
        </p:grpSpPr>
        <p:sp>
          <p:nvSpPr>
            <p:cNvPr id="4261" name="Google Shape;4261;p56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6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6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6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6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6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6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8" name="Google Shape;4268;p56"/>
          <p:cNvGrpSpPr/>
          <p:nvPr/>
        </p:nvGrpSpPr>
        <p:grpSpPr>
          <a:xfrm>
            <a:off x="7713988" y="3301161"/>
            <a:ext cx="266399" cy="282289"/>
            <a:chOff x="-52450000" y="3584850"/>
            <a:chExt cx="300100" cy="318000"/>
          </a:xfrm>
        </p:grpSpPr>
        <p:sp>
          <p:nvSpPr>
            <p:cNvPr id="4269" name="Google Shape;4269;p56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6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6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6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6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6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6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6" name="Google Shape;4276;p56"/>
          <p:cNvGrpSpPr/>
          <p:nvPr/>
        </p:nvGrpSpPr>
        <p:grpSpPr>
          <a:xfrm>
            <a:off x="7723076" y="3735625"/>
            <a:ext cx="248223" cy="281800"/>
            <a:chOff x="-52440550" y="3977875"/>
            <a:chExt cx="279625" cy="317450"/>
          </a:xfrm>
        </p:grpSpPr>
        <p:sp>
          <p:nvSpPr>
            <p:cNvPr id="4277" name="Google Shape;4277;p56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6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6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6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6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6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6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6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5" name="Google Shape;4285;p56"/>
          <p:cNvGrpSpPr/>
          <p:nvPr/>
        </p:nvGrpSpPr>
        <p:grpSpPr>
          <a:xfrm>
            <a:off x="5541953" y="4178907"/>
            <a:ext cx="248223" cy="283198"/>
            <a:chOff x="-51623775" y="3584850"/>
            <a:chExt cx="279625" cy="319025"/>
          </a:xfrm>
        </p:grpSpPr>
        <p:sp>
          <p:nvSpPr>
            <p:cNvPr id="4286" name="Google Shape;4286;p56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6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6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6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6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6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6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6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6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5" name="Google Shape;4295;p5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icons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B86D1-C33A-445A-70B7-F6D5C911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50EE679-0F8F-0DCA-87E1-E574798A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80735"/>
            <a:ext cx="7704000" cy="1397952"/>
          </a:xfrm>
        </p:spPr>
        <p:txBody>
          <a:bodyPr/>
          <a:lstStyle/>
          <a:p>
            <a:r>
              <a:rPr lang="es-ES" sz="2800" dirty="0">
                <a:latin typeface="+mj-lt"/>
              </a:rPr>
              <a:t>El futuro no se espera, se construye. </a:t>
            </a:r>
            <a:br>
              <a:rPr lang="es-ES" sz="2800" dirty="0">
                <a:latin typeface="+mj-lt"/>
              </a:rPr>
            </a:br>
            <a:r>
              <a:rPr lang="es-ES" sz="2800" dirty="0">
                <a:latin typeface="+mj-lt"/>
              </a:rPr>
              <a:t>¡Sé parte de la transformación sostenible!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E70EF532-1D9A-C5CF-A337-A33C79674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977" y="2175566"/>
            <a:ext cx="6402046" cy="1663381"/>
          </a:xfrm>
        </p:spPr>
        <p:txBody>
          <a:bodyPr/>
          <a:lstStyle/>
          <a:p>
            <a:pPr marL="0" indent="0" algn="l">
              <a:buNone/>
            </a:pPr>
            <a:r>
              <a:rPr lang="es-ES" dirty="0">
                <a:latin typeface="+mn-lt"/>
              </a:rPr>
              <a:t>San Juan avanza hacia un futuro sostenible, y el III Congreso "SAN JUAN + SOSTENIBLE" es el punto de encuentro para quienes desean ser protagonistas del cambio. Este evento de referencia en innovación, educación y desarrollo sostenible reunirá a líderes del sector público y privado, académicos, emprendedores y agentes del cambio para construir juntos soluciones reales y viables para la región y el mundo.</a:t>
            </a:r>
            <a:endParaRPr lang="es-AR" dirty="0">
              <a:latin typeface="+mn-lt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F4E894F5-92F1-2A79-9C5F-18F92C6B92D7}"/>
              </a:ext>
            </a:extLst>
          </p:cNvPr>
          <p:cNvGrpSpPr/>
          <p:nvPr/>
        </p:nvGrpSpPr>
        <p:grpSpPr>
          <a:xfrm>
            <a:off x="19050" y="4608630"/>
            <a:ext cx="2409120" cy="515822"/>
            <a:chOff x="-2834" y="4640388"/>
            <a:chExt cx="2409120" cy="51582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16E8AFCC-E7AD-8CE8-60C8-0E80CC7CBE7F}"/>
                </a:ext>
              </a:extLst>
            </p:cNvPr>
            <p:cNvSpPr/>
            <p:nvPr/>
          </p:nvSpPr>
          <p:spPr>
            <a:xfrm>
              <a:off x="-2834" y="4640388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90A2558-018D-8B27-E2F0-8E4162123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762" y="4654815"/>
              <a:ext cx="620878" cy="357147"/>
            </a:xfrm>
            <a:prstGeom prst="rect">
              <a:avLst/>
            </a:prstGeom>
          </p:spPr>
        </p:pic>
        <p:sp>
          <p:nvSpPr>
            <p:cNvPr id="18" name="Google Shape;244;p26">
              <a:extLst>
                <a:ext uri="{FF2B5EF4-FFF2-40B4-BE49-F238E27FC236}">
                  <a16:creationId xmlns:a16="http://schemas.microsoft.com/office/drawing/2014/main" id="{7AD3CDE1-DC7B-2806-101A-80F0F02B01FF}"/>
                </a:ext>
              </a:extLst>
            </p:cNvPr>
            <p:cNvSpPr txBox="1">
              <a:spLocks/>
            </p:cNvSpPr>
            <p:nvPr/>
          </p:nvSpPr>
          <p:spPr>
            <a:xfrm>
              <a:off x="929640" y="4749976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DF53253-8210-401A-F5BE-AC6F4ACC5AF6}"/>
              </a:ext>
            </a:extLst>
          </p:cNvPr>
          <p:cNvGrpSpPr/>
          <p:nvPr/>
        </p:nvGrpSpPr>
        <p:grpSpPr>
          <a:xfrm>
            <a:off x="5380740" y="4611217"/>
            <a:ext cx="3321800" cy="378620"/>
            <a:chOff x="5441890" y="4654815"/>
            <a:chExt cx="3325635" cy="39118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DE3482C-2EFD-7984-3723-6520ABA07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36567" y="4776077"/>
              <a:ext cx="768467" cy="269924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26C54FEC-E2EC-DD83-BEBF-88518D00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08520" y="4654815"/>
              <a:ext cx="768468" cy="344788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D859E6A5-3D44-B9B4-4527-33DC0838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80474" y="4768834"/>
              <a:ext cx="687051" cy="272854"/>
            </a:xfrm>
            <a:prstGeom prst="rect">
              <a:avLst/>
            </a:prstGeom>
          </p:spPr>
        </p:pic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A54C2260-3979-DFA5-C291-C433E1525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1890" y="4796001"/>
              <a:ext cx="791191" cy="218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986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" name="Google Shape;4300;p57"/>
          <p:cNvGrpSpPr/>
          <p:nvPr/>
        </p:nvGrpSpPr>
        <p:grpSpPr>
          <a:xfrm>
            <a:off x="751642" y="1558439"/>
            <a:ext cx="216783" cy="280637"/>
            <a:chOff x="-50469125" y="3183175"/>
            <a:chExt cx="233150" cy="301825"/>
          </a:xfrm>
        </p:grpSpPr>
        <p:sp>
          <p:nvSpPr>
            <p:cNvPr id="4301" name="Google Shape;4301;p57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57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7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4" name="Google Shape;4304;p57"/>
          <p:cNvGrpSpPr/>
          <p:nvPr/>
        </p:nvGrpSpPr>
        <p:grpSpPr>
          <a:xfrm>
            <a:off x="720146" y="1998322"/>
            <a:ext cx="279777" cy="279056"/>
            <a:chOff x="-50504575" y="3550975"/>
            <a:chExt cx="300900" cy="300125"/>
          </a:xfrm>
        </p:grpSpPr>
        <p:sp>
          <p:nvSpPr>
            <p:cNvPr id="4305" name="Google Shape;4305;p57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7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57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57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9" name="Google Shape;4309;p57"/>
          <p:cNvGrpSpPr/>
          <p:nvPr/>
        </p:nvGrpSpPr>
        <p:grpSpPr>
          <a:xfrm>
            <a:off x="720146" y="2435767"/>
            <a:ext cx="279777" cy="278312"/>
            <a:chOff x="-50503000" y="3921175"/>
            <a:chExt cx="300900" cy="299325"/>
          </a:xfrm>
        </p:grpSpPr>
        <p:sp>
          <p:nvSpPr>
            <p:cNvPr id="4310" name="Google Shape;4310;p57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7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7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7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7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5" name="Google Shape;4315;p57"/>
          <p:cNvGrpSpPr/>
          <p:nvPr/>
        </p:nvGrpSpPr>
        <p:grpSpPr>
          <a:xfrm>
            <a:off x="2905511" y="1558869"/>
            <a:ext cx="279033" cy="279777"/>
            <a:chOff x="-48630025" y="3199700"/>
            <a:chExt cx="300100" cy="300900"/>
          </a:xfrm>
        </p:grpSpPr>
        <p:sp>
          <p:nvSpPr>
            <p:cNvPr id="4316" name="Google Shape;4316;p57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7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57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9" name="Google Shape;4319;p57"/>
          <p:cNvGrpSpPr/>
          <p:nvPr/>
        </p:nvGrpSpPr>
        <p:grpSpPr>
          <a:xfrm>
            <a:off x="2905511" y="1998334"/>
            <a:ext cx="279033" cy="279033"/>
            <a:chOff x="-48630025" y="3569100"/>
            <a:chExt cx="300100" cy="300100"/>
          </a:xfrm>
        </p:grpSpPr>
        <p:sp>
          <p:nvSpPr>
            <p:cNvPr id="4320" name="Google Shape;4320;p57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7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7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7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7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7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7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7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7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7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0" name="Google Shape;4330;p57"/>
          <p:cNvGrpSpPr/>
          <p:nvPr/>
        </p:nvGrpSpPr>
        <p:grpSpPr>
          <a:xfrm>
            <a:off x="2905883" y="2436139"/>
            <a:ext cx="278289" cy="277569"/>
            <a:chOff x="-48629225" y="3938500"/>
            <a:chExt cx="299300" cy="298525"/>
          </a:xfrm>
        </p:grpSpPr>
        <p:sp>
          <p:nvSpPr>
            <p:cNvPr id="4331" name="Google Shape;4331;p57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7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7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7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5" name="Google Shape;4335;p57"/>
          <p:cNvGrpSpPr/>
          <p:nvPr/>
        </p:nvGrpSpPr>
        <p:grpSpPr>
          <a:xfrm>
            <a:off x="1611168" y="2870901"/>
            <a:ext cx="244630" cy="278312"/>
            <a:chOff x="-46762575" y="3200500"/>
            <a:chExt cx="263100" cy="299325"/>
          </a:xfrm>
        </p:grpSpPr>
        <p:sp>
          <p:nvSpPr>
            <p:cNvPr id="4336" name="Google Shape;4336;p57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7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7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7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7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1" name="Google Shape;4341;p57"/>
          <p:cNvGrpSpPr/>
          <p:nvPr/>
        </p:nvGrpSpPr>
        <p:grpSpPr>
          <a:xfrm>
            <a:off x="1593955" y="3325660"/>
            <a:ext cx="279056" cy="245351"/>
            <a:chOff x="-46779900" y="3588000"/>
            <a:chExt cx="300125" cy="263875"/>
          </a:xfrm>
        </p:grpSpPr>
        <p:sp>
          <p:nvSpPr>
            <p:cNvPr id="4342" name="Google Shape;4342;p57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57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7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7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6" name="Google Shape;4346;p57"/>
          <p:cNvGrpSpPr/>
          <p:nvPr/>
        </p:nvGrpSpPr>
        <p:grpSpPr>
          <a:xfrm>
            <a:off x="1594327" y="3741885"/>
            <a:ext cx="278312" cy="277569"/>
            <a:chOff x="-46779100" y="3938500"/>
            <a:chExt cx="299325" cy="298525"/>
          </a:xfrm>
        </p:grpSpPr>
        <p:sp>
          <p:nvSpPr>
            <p:cNvPr id="4347" name="Google Shape;4347;p57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57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9" name="Google Shape;4349;p57"/>
          <p:cNvGrpSpPr/>
          <p:nvPr/>
        </p:nvGrpSpPr>
        <p:grpSpPr>
          <a:xfrm>
            <a:off x="3779390" y="2870529"/>
            <a:ext cx="279033" cy="279056"/>
            <a:chOff x="-44924250" y="3206000"/>
            <a:chExt cx="300100" cy="300125"/>
          </a:xfrm>
        </p:grpSpPr>
        <p:sp>
          <p:nvSpPr>
            <p:cNvPr id="4350" name="Google Shape;4350;p57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7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7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57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57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5" name="Google Shape;4355;p57"/>
          <p:cNvGrpSpPr/>
          <p:nvPr/>
        </p:nvGrpSpPr>
        <p:grpSpPr>
          <a:xfrm>
            <a:off x="1156544" y="1559241"/>
            <a:ext cx="279033" cy="279033"/>
            <a:chOff x="-50134375" y="3183175"/>
            <a:chExt cx="300100" cy="300100"/>
          </a:xfrm>
        </p:grpSpPr>
        <p:sp>
          <p:nvSpPr>
            <p:cNvPr id="4356" name="Google Shape;4356;p57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7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7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7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57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57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57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57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57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57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6" name="Google Shape;4366;p57"/>
          <p:cNvGrpSpPr/>
          <p:nvPr/>
        </p:nvGrpSpPr>
        <p:grpSpPr>
          <a:xfrm>
            <a:off x="1156544" y="1998322"/>
            <a:ext cx="279033" cy="279056"/>
            <a:chOff x="-50134375" y="3550975"/>
            <a:chExt cx="300100" cy="300125"/>
          </a:xfrm>
        </p:grpSpPr>
        <p:sp>
          <p:nvSpPr>
            <p:cNvPr id="4367" name="Google Shape;4367;p57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7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9" name="Google Shape;4369;p57"/>
          <p:cNvGrpSpPr/>
          <p:nvPr/>
        </p:nvGrpSpPr>
        <p:grpSpPr>
          <a:xfrm>
            <a:off x="1156544" y="2435489"/>
            <a:ext cx="279033" cy="278870"/>
            <a:chOff x="-50134375" y="3920575"/>
            <a:chExt cx="300100" cy="299925"/>
          </a:xfrm>
        </p:grpSpPr>
        <p:sp>
          <p:nvSpPr>
            <p:cNvPr id="4370" name="Google Shape;4370;p57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7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7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3" name="Google Shape;4373;p57"/>
          <p:cNvGrpSpPr/>
          <p:nvPr/>
        </p:nvGrpSpPr>
        <p:grpSpPr>
          <a:xfrm>
            <a:off x="3340984" y="1559241"/>
            <a:ext cx="280497" cy="279033"/>
            <a:chOff x="-48262200" y="3200500"/>
            <a:chExt cx="301675" cy="300100"/>
          </a:xfrm>
        </p:grpSpPr>
        <p:sp>
          <p:nvSpPr>
            <p:cNvPr id="4374" name="Google Shape;4374;p57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57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57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57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57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57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57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57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57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3" name="Google Shape;4383;p57"/>
          <p:cNvGrpSpPr/>
          <p:nvPr/>
        </p:nvGrpSpPr>
        <p:grpSpPr>
          <a:xfrm>
            <a:off x="3364055" y="1998625"/>
            <a:ext cx="234356" cy="278452"/>
            <a:chOff x="-48233050" y="3569725"/>
            <a:chExt cx="252050" cy="299475"/>
          </a:xfrm>
        </p:grpSpPr>
        <p:sp>
          <p:nvSpPr>
            <p:cNvPr id="4384" name="Google Shape;4384;p57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57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57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7" name="Google Shape;4387;p57"/>
          <p:cNvGrpSpPr/>
          <p:nvPr/>
        </p:nvGrpSpPr>
        <p:grpSpPr>
          <a:xfrm>
            <a:off x="3382720" y="2434303"/>
            <a:ext cx="197025" cy="281241"/>
            <a:chOff x="-48216525" y="3936125"/>
            <a:chExt cx="211900" cy="302475"/>
          </a:xfrm>
        </p:grpSpPr>
        <p:sp>
          <p:nvSpPr>
            <p:cNvPr id="4388" name="Google Shape;4388;p57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7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7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7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2" name="Google Shape;4392;p57"/>
          <p:cNvGrpSpPr/>
          <p:nvPr/>
        </p:nvGrpSpPr>
        <p:grpSpPr>
          <a:xfrm>
            <a:off x="2029019" y="2870529"/>
            <a:ext cx="279033" cy="279056"/>
            <a:chOff x="-46410500" y="3201275"/>
            <a:chExt cx="300100" cy="300125"/>
          </a:xfrm>
        </p:grpSpPr>
        <p:sp>
          <p:nvSpPr>
            <p:cNvPr id="4393" name="Google Shape;4393;p57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57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57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57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57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8" name="Google Shape;4398;p57"/>
          <p:cNvGrpSpPr/>
          <p:nvPr/>
        </p:nvGrpSpPr>
        <p:grpSpPr>
          <a:xfrm>
            <a:off x="2029019" y="3308447"/>
            <a:ext cx="279033" cy="279777"/>
            <a:chOff x="-46409700" y="3569100"/>
            <a:chExt cx="300100" cy="300900"/>
          </a:xfrm>
        </p:grpSpPr>
        <p:sp>
          <p:nvSpPr>
            <p:cNvPr id="4399" name="Google Shape;4399;p57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57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57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57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57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4" name="Google Shape;4404;p57"/>
          <p:cNvGrpSpPr/>
          <p:nvPr/>
        </p:nvGrpSpPr>
        <p:grpSpPr>
          <a:xfrm>
            <a:off x="2019501" y="3740048"/>
            <a:ext cx="298071" cy="281241"/>
            <a:chOff x="-46422300" y="3936925"/>
            <a:chExt cx="320575" cy="302475"/>
          </a:xfrm>
        </p:grpSpPr>
        <p:sp>
          <p:nvSpPr>
            <p:cNvPr id="4405" name="Google Shape;4405;p57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7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7" name="Google Shape;4407;p57"/>
          <p:cNvGrpSpPr/>
          <p:nvPr/>
        </p:nvGrpSpPr>
        <p:grpSpPr>
          <a:xfrm>
            <a:off x="3779019" y="3308819"/>
            <a:ext cx="279777" cy="279033"/>
            <a:chOff x="-44914800" y="3560450"/>
            <a:chExt cx="300900" cy="300100"/>
          </a:xfrm>
        </p:grpSpPr>
        <p:sp>
          <p:nvSpPr>
            <p:cNvPr id="4408" name="Google Shape;4408;p57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57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57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57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57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3" name="Google Shape;4413;p57"/>
          <p:cNvGrpSpPr/>
          <p:nvPr/>
        </p:nvGrpSpPr>
        <p:grpSpPr>
          <a:xfrm>
            <a:off x="1594339" y="1559694"/>
            <a:ext cx="278289" cy="278126"/>
            <a:chOff x="-49764975" y="3183375"/>
            <a:chExt cx="299300" cy="299125"/>
          </a:xfrm>
        </p:grpSpPr>
        <p:sp>
          <p:nvSpPr>
            <p:cNvPr id="4414" name="Google Shape;4414;p57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57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57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57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57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57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57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57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57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3" name="Google Shape;4423;p57"/>
          <p:cNvGrpSpPr/>
          <p:nvPr/>
        </p:nvGrpSpPr>
        <p:grpSpPr>
          <a:xfrm>
            <a:off x="1594339" y="1998078"/>
            <a:ext cx="278289" cy="279544"/>
            <a:chOff x="-49764975" y="3551225"/>
            <a:chExt cx="299300" cy="300650"/>
          </a:xfrm>
        </p:grpSpPr>
        <p:sp>
          <p:nvSpPr>
            <p:cNvPr id="4424" name="Google Shape;4424;p57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57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57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57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57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57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57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57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57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57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57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5" name="Google Shape;4435;p57"/>
          <p:cNvGrpSpPr/>
          <p:nvPr/>
        </p:nvGrpSpPr>
        <p:grpSpPr>
          <a:xfrm>
            <a:off x="1592502" y="2435303"/>
            <a:ext cx="281962" cy="279242"/>
            <a:chOff x="-49766550" y="3920175"/>
            <a:chExt cx="303250" cy="300325"/>
          </a:xfrm>
        </p:grpSpPr>
        <p:sp>
          <p:nvSpPr>
            <p:cNvPr id="4436" name="Google Shape;4436;p57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57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57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57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0" name="Google Shape;4440;p57"/>
          <p:cNvGrpSpPr/>
          <p:nvPr/>
        </p:nvGrpSpPr>
        <p:grpSpPr>
          <a:xfrm>
            <a:off x="3778658" y="1559601"/>
            <a:ext cx="280497" cy="278312"/>
            <a:chOff x="-47892800" y="3200500"/>
            <a:chExt cx="301675" cy="299325"/>
          </a:xfrm>
        </p:grpSpPr>
        <p:sp>
          <p:nvSpPr>
            <p:cNvPr id="4441" name="Google Shape;4441;p57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57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57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57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57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57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7" name="Google Shape;4447;p57"/>
          <p:cNvGrpSpPr/>
          <p:nvPr/>
        </p:nvGrpSpPr>
        <p:grpSpPr>
          <a:xfrm>
            <a:off x="3828821" y="1998334"/>
            <a:ext cx="180172" cy="279033"/>
            <a:chOff x="-47839250" y="3569100"/>
            <a:chExt cx="193775" cy="300100"/>
          </a:xfrm>
        </p:grpSpPr>
        <p:sp>
          <p:nvSpPr>
            <p:cNvPr id="4448" name="Google Shape;4448;p57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57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57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57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57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57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4" name="Google Shape;4454;p57"/>
          <p:cNvGrpSpPr/>
          <p:nvPr/>
        </p:nvGrpSpPr>
        <p:grpSpPr>
          <a:xfrm>
            <a:off x="3779390" y="2435035"/>
            <a:ext cx="279033" cy="279777"/>
            <a:chOff x="-47892800" y="3937700"/>
            <a:chExt cx="300100" cy="300900"/>
          </a:xfrm>
        </p:grpSpPr>
        <p:sp>
          <p:nvSpPr>
            <p:cNvPr id="4455" name="Google Shape;4455;p57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57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57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57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7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57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57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57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3" name="Google Shape;4463;p57"/>
          <p:cNvGrpSpPr/>
          <p:nvPr/>
        </p:nvGrpSpPr>
        <p:grpSpPr>
          <a:xfrm>
            <a:off x="2467551" y="2887742"/>
            <a:ext cx="279033" cy="244630"/>
            <a:chOff x="-46042675" y="3218600"/>
            <a:chExt cx="300100" cy="263100"/>
          </a:xfrm>
        </p:grpSpPr>
        <p:sp>
          <p:nvSpPr>
            <p:cNvPr id="4464" name="Google Shape;4464;p57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57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57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57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57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57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57"/>
          <p:cNvGrpSpPr/>
          <p:nvPr/>
        </p:nvGrpSpPr>
        <p:grpSpPr>
          <a:xfrm>
            <a:off x="2467551" y="3321441"/>
            <a:ext cx="279033" cy="253789"/>
            <a:chOff x="-46042675" y="3568700"/>
            <a:chExt cx="300100" cy="272950"/>
          </a:xfrm>
        </p:grpSpPr>
        <p:sp>
          <p:nvSpPr>
            <p:cNvPr id="4471" name="Google Shape;4471;p57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57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57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57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5" name="Google Shape;4475;p57"/>
          <p:cNvGrpSpPr/>
          <p:nvPr/>
        </p:nvGrpSpPr>
        <p:grpSpPr>
          <a:xfrm>
            <a:off x="2500501" y="3740839"/>
            <a:ext cx="213133" cy="279661"/>
            <a:chOff x="-46007225" y="3937825"/>
            <a:chExt cx="229225" cy="300775"/>
          </a:xfrm>
        </p:grpSpPr>
        <p:sp>
          <p:nvSpPr>
            <p:cNvPr id="4476" name="Google Shape;4476;p57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57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57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57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57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7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57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57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57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7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6" name="Google Shape;4486;p57"/>
          <p:cNvGrpSpPr/>
          <p:nvPr/>
        </p:nvGrpSpPr>
        <p:grpSpPr>
          <a:xfrm>
            <a:off x="3796231" y="3740234"/>
            <a:ext cx="245351" cy="280869"/>
            <a:chOff x="-44895900" y="3929450"/>
            <a:chExt cx="263875" cy="302075"/>
          </a:xfrm>
        </p:grpSpPr>
        <p:sp>
          <p:nvSpPr>
            <p:cNvPr id="4487" name="Google Shape;4487;p57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57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57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57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57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57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3" name="Google Shape;4493;p57"/>
          <p:cNvGrpSpPr/>
          <p:nvPr/>
        </p:nvGrpSpPr>
        <p:grpSpPr>
          <a:xfrm>
            <a:off x="2028647" y="1568027"/>
            <a:ext cx="279777" cy="261460"/>
            <a:chOff x="-49397175" y="3192625"/>
            <a:chExt cx="300900" cy="281200"/>
          </a:xfrm>
        </p:grpSpPr>
        <p:sp>
          <p:nvSpPr>
            <p:cNvPr id="4494" name="Google Shape;4494;p57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57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57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57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57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57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57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1" name="Google Shape;4501;p57"/>
          <p:cNvGrpSpPr/>
          <p:nvPr/>
        </p:nvGrpSpPr>
        <p:grpSpPr>
          <a:xfrm>
            <a:off x="2049150" y="1997962"/>
            <a:ext cx="238773" cy="279777"/>
            <a:chOff x="-49375900" y="3550975"/>
            <a:chExt cx="256800" cy="300900"/>
          </a:xfrm>
        </p:grpSpPr>
        <p:sp>
          <p:nvSpPr>
            <p:cNvPr id="4502" name="Google Shape;4502;p57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57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7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57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57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7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57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57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7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7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7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3" name="Google Shape;4513;p57"/>
          <p:cNvGrpSpPr/>
          <p:nvPr/>
        </p:nvGrpSpPr>
        <p:grpSpPr>
          <a:xfrm>
            <a:off x="2045500" y="2435035"/>
            <a:ext cx="246072" cy="279777"/>
            <a:chOff x="-49378250" y="3920375"/>
            <a:chExt cx="264650" cy="300900"/>
          </a:xfrm>
        </p:grpSpPr>
        <p:sp>
          <p:nvSpPr>
            <p:cNvPr id="4514" name="Google Shape;4514;p57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7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7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7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7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7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7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1" name="Google Shape;4521;p57"/>
          <p:cNvGrpSpPr/>
          <p:nvPr/>
        </p:nvGrpSpPr>
        <p:grpSpPr>
          <a:xfrm>
            <a:off x="737358" y="2869808"/>
            <a:ext cx="245351" cy="280497"/>
            <a:chOff x="-47505300" y="3200500"/>
            <a:chExt cx="263875" cy="301675"/>
          </a:xfrm>
        </p:grpSpPr>
        <p:sp>
          <p:nvSpPr>
            <p:cNvPr id="4522" name="Google Shape;4522;p57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7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7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7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7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7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7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7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7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7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57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57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7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57"/>
          <p:cNvGrpSpPr/>
          <p:nvPr/>
        </p:nvGrpSpPr>
        <p:grpSpPr>
          <a:xfrm>
            <a:off x="720157" y="3308900"/>
            <a:ext cx="279754" cy="278870"/>
            <a:chOff x="-47524975" y="3569100"/>
            <a:chExt cx="300875" cy="299925"/>
          </a:xfrm>
        </p:grpSpPr>
        <p:sp>
          <p:nvSpPr>
            <p:cNvPr id="4536" name="Google Shape;4536;p57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7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7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7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7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1" name="Google Shape;4541;p57"/>
          <p:cNvGrpSpPr/>
          <p:nvPr/>
        </p:nvGrpSpPr>
        <p:grpSpPr>
          <a:xfrm>
            <a:off x="720517" y="3774474"/>
            <a:ext cx="279033" cy="212390"/>
            <a:chOff x="-47523400" y="3973950"/>
            <a:chExt cx="300100" cy="228425"/>
          </a:xfrm>
        </p:grpSpPr>
        <p:sp>
          <p:nvSpPr>
            <p:cNvPr id="4542" name="Google Shape;4542;p57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7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7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7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57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7" name="Google Shape;4547;p57"/>
          <p:cNvGrpSpPr/>
          <p:nvPr/>
        </p:nvGrpSpPr>
        <p:grpSpPr>
          <a:xfrm>
            <a:off x="2905871" y="2869622"/>
            <a:ext cx="278312" cy="280869"/>
            <a:chOff x="-45673275" y="3199325"/>
            <a:chExt cx="299325" cy="302075"/>
          </a:xfrm>
        </p:grpSpPr>
        <p:sp>
          <p:nvSpPr>
            <p:cNvPr id="4548" name="Google Shape;4548;p57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57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57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1" name="Google Shape;4551;p57"/>
          <p:cNvGrpSpPr/>
          <p:nvPr/>
        </p:nvGrpSpPr>
        <p:grpSpPr>
          <a:xfrm>
            <a:off x="2905139" y="3324928"/>
            <a:ext cx="279777" cy="246815"/>
            <a:chOff x="-45674075" y="3586425"/>
            <a:chExt cx="300900" cy="265450"/>
          </a:xfrm>
        </p:grpSpPr>
        <p:sp>
          <p:nvSpPr>
            <p:cNvPr id="4552" name="Google Shape;4552;p57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57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4" name="Google Shape;4554;p57"/>
          <p:cNvGrpSpPr/>
          <p:nvPr/>
        </p:nvGrpSpPr>
        <p:grpSpPr>
          <a:xfrm>
            <a:off x="2905871" y="3740781"/>
            <a:ext cx="278312" cy="279777"/>
            <a:chOff x="-45673275" y="3937700"/>
            <a:chExt cx="299325" cy="300900"/>
          </a:xfrm>
        </p:grpSpPr>
        <p:sp>
          <p:nvSpPr>
            <p:cNvPr id="4555" name="Google Shape;4555;p57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57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57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57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57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57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1" name="Google Shape;4561;p57"/>
          <p:cNvGrpSpPr/>
          <p:nvPr/>
        </p:nvGrpSpPr>
        <p:grpSpPr>
          <a:xfrm>
            <a:off x="720146" y="4183903"/>
            <a:ext cx="279777" cy="279777"/>
            <a:chOff x="-44512325" y="3176075"/>
            <a:chExt cx="300900" cy="300900"/>
          </a:xfrm>
        </p:grpSpPr>
        <p:sp>
          <p:nvSpPr>
            <p:cNvPr id="4562" name="Google Shape;4562;p5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5" name="Google Shape;4565;p57"/>
          <p:cNvGrpSpPr/>
          <p:nvPr/>
        </p:nvGrpSpPr>
        <p:grpSpPr>
          <a:xfrm>
            <a:off x="2467911" y="1559601"/>
            <a:ext cx="278312" cy="278312"/>
            <a:chOff x="-49027775" y="3183175"/>
            <a:chExt cx="299325" cy="299325"/>
          </a:xfrm>
        </p:grpSpPr>
        <p:sp>
          <p:nvSpPr>
            <p:cNvPr id="4566" name="Google Shape;4566;p57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7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7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7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0" name="Google Shape;4570;p57"/>
          <p:cNvGrpSpPr/>
          <p:nvPr/>
        </p:nvGrpSpPr>
        <p:grpSpPr>
          <a:xfrm>
            <a:off x="2467551" y="1997590"/>
            <a:ext cx="279033" cy="280521"/>
            <a:chOff x="-49027775" y="3550975"/>
            <a:chExt cx="300100" cy="301700"/>
          </a:xfrm>
        </p:grpSpPr>
        <p:sp>
          <p:nvSpPr>
            <p:cNvPr id="4571" name="Google Shape;4571;p57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7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7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7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7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7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7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7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7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7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1" name="Google Shape;4581;p57"/>
          <p:cNvGrpSpPr/>
          <p:nvPr/>
        </p:nvGrpSpPr>
        <p:grpSpPr>
          <a:xfrm>
            <a:off x="2466040" y="2435303"/>
            <a:ext cx="282055" cy="279242"/>
            <a:chOff x="-49031025" y="3920175"/>
            <a:chExt cx="303350" cy="300325"/>
          </a:xfrm>
        </p:grpSpPr>
        <p:sp>
          <p:nvSpPr>
            <p:cNvPr id="4582" name="Google Shape;4582;p57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7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7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7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7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7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8" name="Google Shape;4588;p57"/>
          <p:cNvGrpSpPr/>
          <p:nvPr/>
        </p:nvGrpSpPr>
        <p:grpSpPr>
          <a:xfrm>
            <a:off x="1156183" y="2870901"/>
            <a:ext cx="279754" cy="278312"/>
            <a:chOff x="-47155575" y="3200500"/>
            <a:chExt cx="300875" cy="299325"/>
          </a:xfrm>
        </p:grpSpPr>
        <p:sp>
          <p:nvSpPr>
            <p:cNvPr id="4589" name="Google Shape;4589;p57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7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7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7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7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57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5" name="Google Shape;4595;p57"/>
          <p:cNvGrpSpPr/>
          <p:nvPr/>
        </p:nvGrpSpPr>
        <p:grpSpPr>
          <a:xfrm>
            <a:off x="1156544" y="3308819"/>
            <a:ext cx="279033" cy="279033"/>
            <a:chOff x="-47154800" y="3569100"/>
            <a:chExt cx="300100" cy="300100"/>
          </a:xfrm>
        </p:grpSpPr>
        <p:sp>
          <p:nvSpPr>
            <p:cNvPr id="4596" name="Google Shape;4596;p57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7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7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7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7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7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57"/>
          <p:cNvGrpSpPr/>
          <p:nvPr/>
        </p:nvGrpSpPr>
        <p:grpSpPr>
          <a:xfrm>
            <a:off x="1156916" y="3741873"/>
            <a:ext cx="278289" cy="277592"/>
            <a:chOff x="-47154000" y="3939275"/>
            <a:chExt cx="299300" cy="298550"/>
          </a:xfrm>
        </p:grpSpPr>
        <p:sp>
          <p:nvSpPr>
            <p:cNvPr id="4603" name="Google Shape;4603;p57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7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7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7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7" name="Google Shape;4607;p57"/>
          <p:cNvGrpSpPr/>
          <p:nvPr/>
        </p:nvGrpSpPr>
        <p:grpSpPr>
          <a:xfrm>
            <a:off x="3358557" y="2870901"/>
            <a:ext cx="245351" cy="278312"/>
            <a:chOff x="-45286550" y="3200500"/>
            <a:chExt cx="263875" cy="299325"/>
          </a:xfrm>
        </p:grpSpPr>
        <p:sp>
          <p:nvSpPr>
            <p:cNvPr id="4608" name="Google Shape;4608;p57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7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7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1" name="Google Shape;4611;p57"/>
          <p:cNvGrpSpPr/>
          <p:nvPr/>
        </p:nvGrpSpPr>
        <p:grpSpPr>
          <a:xfrm>
            <a:off x="3358557" y="3309191"/>
            <a:ext cx="245351" cy="278289"/>
            <a:chOff x="-45286550" y="3569900"/>
            <a:chExt cx="263875" cy="299300"/>
          </a:xfrm>
        </p:grpSpPr>
        <p:sp>
          <p:nvSpPr>
            <p:cNvPr id="4612" name="Google Shape;4612;p57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7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7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7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57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57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8" name="Google Shape;4618;p57"/>
          <p:cNvGrpSpPr/>
          <p:nvPr/>
        </p:nvGrpSpPr>
        <p:grpSpPr>
          <a:xfrm>
            <a:off x="3367344" y="3741153"/>
            <a:ext cx="227778" cy="279033"/>
            <a:chOff x="-45277900" y="3938500"/>
            <a:chExt cx="244975" cy="300100"/>
          </a:xfrm>
        </p:grpSpPr>
        <p:sp>
          <p:nvSpPr>
            <p:cNvPr id="4619" name="Google Shape;4619;p57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7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57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57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3" name="Google Shape;4623;p57"/>
          <p:cNvGrpSpPr/>
          <p:nvPr/>
        </p:nvGrpSpPr>
        <p:grpSpPr>
          <a:xfrm>
            <a:off x="1156544" y="4184275"/>
            <a:ext cx="279033" cy="279033"/>
            <a:chOff x="-44502875" y="3576975"/>
            <a:chExt cx="300100" cy="300100"/>
          </a:xfrm>
        </p:grpSpPr>
        <p:sp>
          <p:nvSpPr>
            <p:cNvPr id="4624" name="Google Shape;4624;p57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7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7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7" name="Google Shape;4627;p57"/>
          <p:cNvGrpSpPr/>
          <p:nvPr/>
        </p:nvGrpSpPr>
        <p:grpSpPr>
          <a:xfrm>
            <a:off x="5091911" y="1999846"/>
            <a:ext cx="276236" cy="275025"/>
            <a:chOff x="-13946200" y="3647075"/>
            <a:chExt cx="353650" cy="352100"/>
          </a:xfrm>
        </p:grpSpPr>
        <p:sp>
          <p:nvSpPr>
            <p:cNvPr id="4628" name="Google Shape;4628;p57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7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7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7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57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57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4" name="Google Shape;4634;p57"/>
          <p:cNvGrpSpPr/>
          <p:nvPr/>
        </p:nvGrpSpPr>
        <p:grpSpPr>
          <a:xfrm>
            <a:off x="6837261" y="1562656"/>
            <a:ext cx="276861" cy="274713"/>
            <a:chOff x="-12163025" y="3214275"/>
            <a:chExt cx="354450" cy="351700"/>
          </a:xfrm>
        </p:grpSpPr>
        <p:sp>
          <p:nvSpPr>
            <p:cNvPr id="4635" name="Google Shape;4635;p57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7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7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8" name="Google Shape;4638;p57"/>
          <p:cNvGrpSpPr/>
          <p:nvPr/>
        </p:nvGrpSpPr>
        <p:grpSpPr>
          <a:xfrm>
            <a:off x="6837866" y="1999240"/>
            <a:ext cx="275650" cy="276236"/>
            <a:chOff x="-12160675" y="3647875"/>
            <a:chExt cx="352900" cy="353650"/>
          </a:xfrm>
        </p:grpSpPr>
        <p:sp>
          <p:nvSpPr>
            <p:cNvPr id="4639" name="Google Shape;4639;p57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7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7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7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7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57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57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6" name="Google Shape;4646;p57"/>
          <p:cNvGrpSpPr/>
          <p:nvPr/>
        </p:nvGrpSpPr>
        <p:grpSpPr>
          <a:xfrm>
            <a:off x="6838179" y="2433717"/>
            <a:ext cx="275025" cy="276236"/>
            <a:chOff x="-12160675" y="4081850"/>
            <a:chExt cx="352100" cy="353650"/>
          </a:xfrm>
        </p:grpSpPr>
        <p:sp>
          <p:nvSpPr>
            <p:cNvPr id="4647" name="Google Shape;4647;p57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7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7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7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7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7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3" name="Google Shape;4653;p57"/>
          <p:cNvGrpSpPr/>
          <p:nvPr/>
        </p:nvGrpSpPr>
        <p:grpSpPr>
          <a:xfrm>
            <a:off x="5092213" y="2869011"/>
            <a:ext cx="275631" cy="275787"/>
            <a:chOff x="-10391650" y="3180600"/>
            <a:chExt cx="352875" cy="353075"/>
          </a:xfrm>
        </p:grpSpPr>
        <p:sp>
          <p:nvSpPr>
            <p:cNvPr id="4654" name="Google Shape;4654;p57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7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7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7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7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7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0" name="Google Shape;4660;p57"/>
          <p:cNvGrpSpPr/>
          <p:nvPr/>
        </p:nvGrpSpPr>
        <p:grpSpPr>
          <a:xfrm>
            <a:off x="5092516" y="3309547"/>
            <a:ext cx="275025" cy="274420"/>
            <a:chOff x="-10390875" y="3616350"/>
            <a:chExt cx="352100" cy="351325"/>
          </a:xfrm>
        </p:grpSpPr>
        <p:sp>
          <p:nvSpPr>
            <p:cNvPr id="4661" name="Google Shape;4661;p57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7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7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4" name="Google Shape;4664;p57"/>
          <p:cNvGrpSpPr/>
          <p:nvPr/>
        </p:nvGrpSpPr>
        <p:grpSpPr>
          <a:xfrm>
            <a:off x="7730942" y="2869392"/>
            <a:ext cx="242414" cy="275025"/>
            <a:chOff x="-10370400" y="4049550"/>
            <a:chExt cx="310350" cy="352100"/>
          </a:xfrm>
        </p:grpSpPr>
        <p:sp>
          <p:nvSpPr>
            <p:cNvPr id="4665" name="Google Shape;4665;p57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7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7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7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7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0" name="Google Shape;4670;p57"/>
          <p:cNvGrpSpPr/>
          <p:nvPr/>
        </p:nvGrpSpPr>
        <p:grpSpPr>
          <a:xfrm>
            <a:off x="6828639" y="2869323"/>
            <a:ext cx="294104" cy="275162"/>
            <a:chOff x="-8674650" y="3210975"/>
            <a:chExt cx="376525" cy="352275"/>
          </a:xfrm>
        </p:grpSpPr>
        <p:sp>
          <p:nvSpPr>
            <p:cNvPr id="4671" name="Google Shape;4671;p57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7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7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7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7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7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7" name="Google Shape;4677;p57"/>
          <p:cNvGrpSpPr/>
          <p:nvPr/>
        </p:nvGrpSpPr>
        <p:grpSpPr>
          <a:xfrm>
            <a:off x="5525197" y="1999846"/>
            <a:ext cx="276256" cy="275025"/>
            <a:chOff x="-13512225" y="3647075"/>
            <a:chExt cx="353675" cy="352100"/>
          </a:xfrm>
        </p:grpSpPr>
        <p:sp>
          <p:nvSpPr>
            <p:cNvPr id="4678" name="Google Shape;4678;p57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7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7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7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7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7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7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7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57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57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8" name="Google Shape;4688;p57"/>
          <p:cNvGrpSpPr/>
          <p:nvPr/>
        </p:nvGrpSpPr>
        <p:grpSpPr>
          <a:xfrm>
            <a:off x="5525197" y="2434020"/>
            <a:ext cx="276256" cy="275631"/>
            <a:chOff x="-13512225" y="4080275"/>
            <a:chExt cx="353675" cy="352875"/>
          </a:xfrm>
        </p:grpSpPr>
        <p:sp>
          <p:nvSpPr>
            <p:cNvPr id="4689" name="Google Shape;4689;p57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57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57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57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57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57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57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57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57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57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57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0" name="Google Shape;4700;p57"/>
          <p:cNvGrpSpPr/>
          <p:nvPr/>
        </p:nvGrpSpPr>
        <p:grpSpPr>
          <a:xfrm>
            <a:off x="7275383" y="1587427"/>
            <a:ext cx="276236" cy="225172"/>
            <a:chOff x="-11728250" y="3245400"/>
            <a:chExt cx="353650" cy="288275"/>
          </a:xfrm>
        </p:grpSpPr>
        <p:sp>
          <p:nvSpPr>
            <p:cNvPr id="4701" name="Google Shape;4701;p57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57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57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57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57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6" name="Google Shape;4706;p57"/>
          <p:cNvGrpSpPr/>
          <p:nvPr/>
        </p:nvGrpSpPr>
        <p:grpSpPr>
          <a:xfrm>
            <a:off x="7292597" y="2434020"/>
            <a:ext cx="241809" cy="275631"/>
            <a:chOff x="-11703850" y="4081850"/>
            <a:chExt cx="309575" cy="352875"/>
          </a:xfrm>
        </p:grpSpPr>
        <p:sp>
          <p:nvSpPr>
            <p:cNvPr id="4707" name="Google Shape;4707;p57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57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57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7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7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7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7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57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5" name="Google Shape;4715;p57"/>
          <p:cNvGrpSpPr/>
          <p:nvPr/>
        </p:nvGrpSpPr>
        <p:grpSpPr>
          <a:xfrm>
            <a:off x="5524894" y="2869089"/>
            <a:ext cx="276861" cy="275631"/>
            <a:chOff x="-9958475" y="3180025"/>
            <a:chExt cx="354450" cy="352875"/>
          </a:xfrm>
        </p:grpSpPr>
        <p:sp>
          <p:nvSpPr>
            <p:cNvPr id="4716" name="Google Shape;4716;p57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57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57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9" name="Google Shape;4719;p57"/>
          <p:cNvGrpSpPr/>
          <p:nvPr/>
        </p:nvGrpSpPr>
        <p:grpSpPr>
          <a:xfrm>
            <a:off x="5532276" y="3308991"/>
            <a:ext cx="262098" cy="275533"/>
            <a:chOff x="-9949025" y="3615575"/>
            <a:chExt cx="335550" cy="352750"/>
          </a:xfrm>
        </p:grpSpPr>
        <p:sp>
          <p:nvSpPr>
            <p:cNvPr id="4720" name="Google Shape;4720;p57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57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57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3" name="Google Shape;4723;p57"/>
          <p:cNvGrpSpPr/>
          <p:nvPr/>
        </p:nvGrpSpPr>
        <p:grpSpPr>
          <a:xfrm>
            <a:off x="8146666" y="2867937"/>
            <a:ext cx="279321" cy="277935"/>
            <a:chOff x="-9961625" y="4048175"/>
            <a:chExt cx="357600" cy="355825"/>
          </a:xfrm>
        </p:grpSpPr>
        <p:sp>
          <p:nvSpPr>
            <p:cNvPr id="4724" name="Google Shape;4724;p57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57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57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57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57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57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0" name="Google Shape;4730;p57"/>
          <p:cNvGrpSpPr/>
          <p:nvPr/>
        </p:nvGrpSpPr>
        <p:grpSpPr>
          <a:xfrm>
            <a:off x="6834175" y="3308229"/>
            <a:ext cx="283032" cy="277056"/>
            <a:chOff x="-8680950" y="3624225"/>
            <a:chExt cx="362350" cy="354700"/>
          </a:xfrm>
        </p:grpSpPr>
        <p:sp>
          <p:nvSpPr>
            <p:cNvPr id="4731" name="Google Shape;4731;p57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57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57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57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57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57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7" name="Google Shape;4737;p57"/>
          <p:cNvGrpSpPr/>
          <p:nvPr/>
        </p:nvGrpSpPr>
        <p:grpSpPr>
          <a:xfrm>
            <a:off x="5979810" y="1562188"/>
            <a:ext cx="243020" cy="275650"/>
            <a:chOff x="-13056975" y="3212300"/>
            <a:chExt cx="311125" cy="352900"/>
          </a:xfrm>
        </p:grpSpPr>
        <p:sp>
          <p:nvSpPr>
            <p:cNvPr id="4738" name="Google Shape;4738;p57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57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57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57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2" name="Google Shape;4742;p57"/>
          <p:cNvGrpSpPr/>
          <p:nvPr/>
        </p:nvGrpSpPr>
        <p:grpSpPr>
          <a:xfrm>
            <a:off x="5962275" y="1999592"/>
            <a:ext cx="278091" cy="275533"/>
            <a:chOff x="-13077450" y="3647075"/>
            <a:chExt cx="356025" cy="352750"/>
          </a:xfrm>
        </p:grpSpPr>
        <p:sp>
          <p:nvSpPr>
            <p:cNvPr id="4743" name="Google Shape;4743;p57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57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57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6" name="Google Shape;4746;p57"/>
          <p:cNvGrpSpPr/>
          <p:nvPr/>
        </p:nvGrpSpPr>
        <p:grpSpPr>
          <a:xfrm>
            <a:off x="5962890" y="2433405"/>
            <a:ext cx="276861" cy="276861"/>
            <a:chOff x="-13079025" y="4079475"/>
            <a:chExt cx="354450" cy="354450"/>
          </a:xfrm>
        </p:grpSpPr>
        <p:sp>
          <p:nvSpPr>
            <p:cNvPr id="4747" name="Google Shape;4747;p57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57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57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57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1" name="Google Shape;4751;p57"/>
          <p:cNvGrpSpPr/>
          <p:nvPr/>
        </p:nvGrpSpPr>
        <p:grpSpPr>
          <a:xfrm>
            <a:off x="7714021" y="1562500"/>
            <a:ext cx="276256" cy="275025"/>
            <a:chOff x="-11292700" y="3213875"/>
            <a:chExt cx="353675" cy="352100"/>
          </a:xfrm>
        </p:grpSpPr>
        <p:sp>
          <p:nvSpPr>
            <p:cNvPr id="4752" name="Google Shape;4752;p57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7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7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57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7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7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7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9" name="Google Shape;4759;p57"/>
          <p:cNvGrpSpPr/>
          <p:nvPr/>
        </p:nvGrpSpPr>
        <p:grpSpPr>
          <a:xfrm>
            <a:off x="7709413" y="1999240"/>
            <a:ext cx="285473" cy="276236"/>
            <a:chOff x="-11299000" y="3647875"/>
            <a:chExt cx="365475" cy="353650"/>
          </a:xfrm>
        </p:grpSpPr>
        <p:sp>
          <p:nvSpPr>
            <p:cNvPr id="4760" name="Google Shape;4760;p57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7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7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7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7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7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6" name="Google Shape;4766;p57"/>
          <p:cNvGrpSpPr/>
          <p:nvPr/>
        </p:nvGrpSpPr>
        <p:grpSpPr>
          <a:xfrm>
            <a:off x="7713406" y="2442632"/>
            <a:ext cx="277486" cy="258407"/>
            <a:chOff x="-11295075" y="4092875"/>
            <a:chExt cx="355250" cy="330825"/>
          </a:xfrm>
        </p:grpSpPr>
        <p:sp>
          <p:nvSpPr>
            <p:cNvPr id="4767" name="Google Shape;4767;p57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7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7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7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57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2" name="Google Shape;4772;p57"/>
          <p:cNvGrpSpPr/>
          <p:nvPr/>
        </p:nvGrpSpPr>
        <p:grpSpPr>
          <a:xfrm>
            <a:off x="5980113" y="2869089"/>
            <a:ext cx="242414" cy="275631"/>
            <a:chOff x="-9500075" y="3180800"/>
            <a:chExt cx="310350" cy="352875"/>
          </a:xfrm>
        </p:grpSpPr>
        <p:sp>
          <p:nvSpPr>
            <p:cNvPr id="4773" name="Google Shape;4773;p57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57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57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57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57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57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57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57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57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2" name="Google Shape;4782;p57"/>
          <p:cNvGrpSpPr/>
          <p:nvPr/>
        </p:nvGrpSpPr>
        <p:grpSpPr>
          <a:xfrm>
            <a:off x="5963193" y="3308629"/>
            <a:ext cx="276256" cy="276256"/>
            <a:chOff x="-9523700" y="3614000"/>
            <a:chExt cx="353675" cy="353675"/>
          </a:xfrm>
        </p:grpSpPr>
        <p:sp>
          <p:nvSpPr>
            <p:cNvPr id="4783" name="Google Shape;4783;p57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57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57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57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57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57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57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57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57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2" name="Google Shape;4792;p57"/>
          <p:cNvGrpSpPr/>
          <p:nvPr/>
        </p:nvGrpSpPr>
        <p:grpSpPr>
          <a:xfrm>
            <a:off x="7714021" y="3309244"/>
            <a:ext cx="276256" cy="275025"/>
            <a:chOff x="-9523700" y="4049550"/>
            <a:chExt cx="353675" cy="352100"/>
          </a:xfrm>
        </p:grpSpPr>
        <p:sp>
          <p:nvSpPr>
            <p:cNvPr id="4793" name="Google Shape;4793;p57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57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57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57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57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57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57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0" name="Google Shape;4800;p57"/>
          <p:cNvGrpSpPr/>
          <p:nvPr/>
        </p:nvGrpSpPr>
        <p:grpSpPr>
          <a:xfrm>
            <a:off x="7275071" y="3326165"/>
            <a:ext cx="276861" cy="241184"/>
            <a:chOff x="-8209150" y="3659675"/>
            <a:chExt cx="354450" cy="308775"/>
          </a:xfrm>
        </p:grpSpPr>
        <p:sp>
          <p:nvSpPr>
            <p:cNvPr id="4801" name="Google Shape;4801;p57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57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57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57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57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57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7" name="Google Shape;4807;p57"/>
          <p:cNvGrpSpPr/>
          <p:nvPr/>
        </p:nvGrpSpPr>
        <p:grpSpPr>
          <a:xfrm>
            <a:off x="6404071" y="2434947"/>
            <a:ext cx="276256" cy="273776"/>
            <a:chOff x="-12643475" y="4081850"/>
            <a:chExt cx="353675" cy="350500"/>
          </a:xfrm>
        </p:grpSpPr>
        <p:sp>
          <p:nvSpPr>
            <p:cNvPr id="4808" name="Google Shape;4808;p57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7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57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57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2" name="Google Shape;4812;p57"/>
          <p:cNvSpPr/>
          <p:nvPr/>
        </p:nvSpPr>
        <p:spPr>
          <a:xfrm>
            <a:off x="8180185" y="1999904"/>
            <a:ext cx="212283" cy="274908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3" name="Google Shape;4813;p57"/>
          <p:cNvGrpSpPr/>
          <p:nvPr/>
        </p:nvGrpSpPr>
        <p:grpSpPr>
          <a:xfrm>
            <a:off x="8148199" y="2442632"/>
            <a:ext cx="276256" cy="258407"/>
            <a:chOff x="-10858725" y="4092875"/>
            <a:chExt cx="353675" cy="330825"/>
          </a:xfrm>
        </p:grpSpPr>
        <p:sp>
          <p:nvSpPr>
            <p:cNvPr id="4814" name="Google Shape;4814;p57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57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57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57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57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57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0" name="Google Shape;4820;p57"/>
          <p:cNvGrpSpPr/>
          <p:nvPr/>
        </p:nvGrpSpPr>
        <p:grpSpPr>
          <a:xfrm>
            <a:off x="6444376" y="3308942"/>
            <a:ext cx="195646" cy="275631"/>
            <a:chOff x="-9039300" y="3614000"/>
            <a:chExt cx="250475" cy="352875"/>
          </a:xfrm>
        </p:grpSpPr>
        <p:sp>
          <p:nvSpPr>
            <p:cNvPr id="4821" name="Google Shape;4821;p57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7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3" name="Google Shape;4823;p57"/>
          <p:cNvGrpSpPr/>
          <p:nvPr/>
        </p:nvGrpSpPr>
        <p:grpSpPr>
          <a:xfrm>
            <a:off x="8148814" y="3309244"/>
            <a:ext cx="275025" cy="275025"/>
            <a:chOff x="-9088150" y="4049550"/>
            <a:chExt cx="352100" cy="352100"/>
          </a:xfrm>
        </p:grpSpPr>
        <p:sp>
          <p:nvSpPr>
            <p:cNvPr id="4824" name="Google Shape;4824;p57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57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7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7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57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57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0" name="Google Shape;4830;p57"/>
          <p:cNvGrpSpPr/>
          <p:nvPr/>
        </p:nvGrpSpPr>
        <p:grpSpPr>
          <a:xfrm>
            <a:off x="7291064" y="2869392"/>
            <a:ext cx="244875" cy="275025"/>
            <a:chOff x="-8191825" y="3174500"/>
            <a:chExt cx="313500" cy="352100"/>
          </a:xfrm>
        </p:grpSpPr>
        <p:sp>
          <p:nvSpPr>
            <p:cNvPr id="4831" name="Google Shape;4831;p57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57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57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4" name="Google Shape;4834;p57"/>
          <p:cNvGrpSpPr/>
          <p:nvPr/>
        </p:nvGrpSpPr>
        <p:grpSpPr>
          <a:xfrm>
            <a:off x="5091901" y="1562383"/>
            <a:ext cx="276256" cy="275260"/>
            <a:chOff x="-13947000" y="3212800"/>
            <a:chExt cx="353675" cy="352400"/>
          </a:xfrm>
        </p:grpSpPr>
        <p:sp>
          <p:nvSpPr>
            <p:cNvPr id="4835" name="Google Shape;4835;p57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7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7" name="Google Shape;4837;p57"/>
          <p:cNvSpPr/>
          <p:nvPr/>
        </p:nvSpPr>
        <p:spPr>
          <a:xfrm>
            <a:off x="5124814" y="2434635"/>
            <a:ext cx="210428" cy="274400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8" name="Google Shape;4838;p57"/>
          <p:cNvGrpSpPr/>
          <p:nvPr/>
        </p:nvGrpSpPr>
        <p:grpSpPr>
          <a:xfrm>
            <a:off x="5525197" y="1561885"/>
            <a:ext cx="276256" cy="276256"/>
            <a:chOff x="-13512225" y="3211525"/>
            <a:chExt cx="353675" cy="353675"/>
          </a:xfrm>
        </p:grpSpPr>
        <p:sp>
          <p:nvSpPr>
            <p:cNvPr id="4839" name="Google Shape;4839;p57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57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57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57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57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4" name="Google Shape;4844;p57"/>
          <p:cNvGrpSpPr/>
          <p:nvPr/>
        </p:nvGrpSpPr>
        <p:grpSpPr>
          <a:xfrm>
            <a:off x="6404071" y="1562188"/>
            <a:ext cx="276256" cy="275650"/>
            <a:chOff x="-12643475" y="3212300"/>
            <a:chExt cx="353675" cy="352900"/>
          </a:xfrm>
        </p:grpSpPr>
        <p:sp>
          <p:nvSpPr>
            <p:cNvPr id="4845" name="Google Shape;4845;p57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57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57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57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57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57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57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7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7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4" name="Google Shape;4854;p57"/>
          <p:cNvGrpSpPr/>
          <p:nvPr/>
        </p:nvGrpSpPr>
        <p:grpSpPr>
          <a:xfrm>
            <a:off x="6404071" y="2008106"/>
            <a:ext cx="276256" cy="258505"/>
            <a:chOff x="-12643475" y="3657325"/>
            <a:chExt cx="353675" cy="330950"/>
          </a:xfrm>
        </p:grpSpPr>
        <p:sp>
          <p:nvSpPr>
            <p:cNvPr id="4855" name="Google Shape;4855;p57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57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57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57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57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57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1" name="Google Shape;4861;p57"/>
          <p:cNvGrpSpPr/>
          <p:nvPr/>
        </p:nvGrpSpPr>
        <p:grpSpPr>
          <a:xfrm>
            <a:off x="8148511" y="1562500"/>
            <a:ext cx="275631" cy="275025"/>
            <a:chOff x="-10857925" y="3213875"/>
            <a:chExt cx="352875" cy="352100"/>
          </a:xfrm>
        </p:grpSpPr>
        <p:sp>
          <p:nvSpPr>
            <p:cNvPr id="4862" name="Google Shape;4862;p57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57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57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57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57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57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57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57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57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57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2" name="Google Shape;4872;p57"/>
          <p:cNvGrpSpPr/>
          <p:nvPr/>
        </p:nvGrpSpPr>
        <p:grpSpPr>
          <a:xfrm>
            <a:off x="6404120" y="2869470"/>
            <a:ext cx="276158" cy="274869"/>
            <a:chOff x="-9089725" y="3180200"/>
            <a:chExt cx="353550" cy="351900"/>
          </a:xfrm>
        </p:grpSpPr>
        <p:sp>
          <p:nvSpPr>
            <p:cNvPr id="4873" name="Google Shape;4873;p57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57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5" name="Google Shape;4875;p57"/>
          <p:cNvGrpSpPr/>
          <p:nvPr/>
        </p:nvGrpSpPr>
        <p:grpSpPr>
          <a:xfrm>
            <a:off x="7274477" y="1998701"/>
            <a:ext cx="278049" cy="277316"/>
            <a:chOff x="7083760" y="1971660"/>
            <a:chExt cx="358588" cy="357642"/>
          </a:xfrm>
        </p:grpSpPr>
        <p:sp>
          <p:nvSpPr>
            <p:cNvPr id="4876" name="Google Shape;4876;p57"/>
            <p:cNvSpPr/>
            <p:nvPr/>
          </p:nvSpPr>
          <p:spPr>
            <a:xfrm>
              <a:off x="7354268" y="1973246"/>
              <a:ext cx="87299" cy="80760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57"/>
            <p:cNvSpPr/>
            <p:nvPr/>
          </p:nvSpPr>
          <p:spPr>
            <a:xfrm>
              <a:off x="7212278" y="2099990"/>
              <a:ext cx="19867" cy="19869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57"/>
            <p:cNvSpPr/>
            <p:nvPr/>
          </p:nvSpPr>
          <p:spPr>
            <a:xfrm>
              <a:off x="7083760" y="1971660"/>
              <a:ext cx="356221" cy="210878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57"/>
            <p:cNvSpPr/>
            <p:nvPr/>
          </p:nvSpPr>
          <p:spPr>
            <a:xfrm>
              <a:off x="7295574" y="2099990"/>
              <a:ext cx="19867" cy="19869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57"/>
            <p:cNvSpPr/>
            <p:nvPr/>
          </p:nvSpPr>
          <p:spPr>
            <a:xfrm>
              <a:off x="7121131" y="2184880"/>
              <a:ext cx="68238" cy="69856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57"/>
            <p:cNvSpPr/>
            <p:nvPr/>
          </p:nvSpPr>
          <p:spPr>
            <a:xfrm>
              <a:off x="7188883" y="2195985"/>
              <a:ext cx="47641" cy="55578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57"/>
            <p:cNvSpPr/>
            <p:nvPr/>
          </p:nvSpPr>
          <p:spPr>
            <a:xfrm>
              <a:off x="7400297" y="2129352"/>
              <a:ext cx="42051" cy="8413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57"/>
            <p:cNvSpPr/>
            <p:nvPr/>
          </p:nvSpPr>
          <p:spPr>
            <a:xfrm>
              <a:off x="7225961" y="2203137"/>
              <a:ext cx="84907" cy="62704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57"/>
            <p:cNvSpPr/>
            <p:nvPr/>
          </p:nvSpPr>
          <p:spPr>
            <a:xfrm>
              <a:off x="7298289" y="2195985"/>
              <a:ext cx="47615" cy="55578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57"/>
            <p:cNvSpPr/>
            <p:nvPr/>
          </p:nvSpPr>
          <p:spPr>
            <a:xfrm>
              <a:off x="7086152" y="2230913"/>
              <a:ext cx="354610" cy="98388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57"/>
            <p:cNvSpPr/>
            <p:nvPr/>
          </p:nvSpPr>
          <p:spPr>
            <a:xfrm>
              <a:off x="7345419" y="2186466"/>
              <a:ext cx="67457" cy="690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57"/>
            <p:cNvSpPr/>
            <p:nvPr/>
          </p:nvSpPr>
          <p:spPr>
            <a:xfrm flipH="1">
              <a:off x="7088602" y="2134638"/>
              <a:ext cx="47123" cy="84126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8" name="Google Shape;4888;p57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process icons</a:t>
            </a:r>
            <a:endParaRPr/>
          </a:p>
        </p:txBody>
      </p:sp>
      <p:sp>
        <p:nvSpPr>
          <p:cNvPr id="4889" name="Google Shape;4889;p57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arts icons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Nature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95" name="Google Shape;4895;p58"/>
          <p:cNvSpPr/>
          <p:nvPr/>
        </p:nvSpPr>
        <p:spPr>
          <a:xfrm>
            <a:off x="7272192" y="1993996"/>
            <a:ext cx="278058" cy="276629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6" name="Google Shape;4896;p58"/>
          <p:cNvGrpSpPr/>
          <p:nvPr/>
        </p:nvGrpSpPr>
        <p:grpSpPr>
          <a:xfrm>
            <a:off x="7706725" y="2430127"/>
            <a:ext cx="276629" cy="275192"/>
            <a:chOff x="-16419350" y="4058200"/>
            <a:chExt cx="304825" cy="303275"/>
          </a:xfrm>
        </p:grpSpPr>
        <p:sp>
          <p:nvSpPr>
            <p:cNvPr id="4897" name="Google Shape;4897;p58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8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8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8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58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58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58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4" name="Google Shape;4904;p58"/>
          <p:cNvGrpSpPr/>
          <p:nvPr/>
        </p:nvGrpSpPr>
        <p:grpSpPr>
          <a:xfrm>
            <a:off x="7295320" y="2433330"/>
            <a:ext cx="231358" cy="278023"/>
            <a:chOff x="-16018450" y="4058400"/>
            <a:chExt cx="252850" cy="303850"/>
          </a:xfrm>
        </p:grpSpPr>
        <p:sp>
          <p:nvSpPr>
            <p:cNvPr id="4905" name="Google Shape;4905;p58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58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58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58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9" name="Google Shape;4909;p58"/>
          <p:cNvSpPr/>
          <p:nvPr/>
        </p:nvSpPr>
        <p:spPr>
          <a:xfrm>
            <a:off x="1602945" y="1989975"/>
            <a:ext cx="231353" cy="301144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0" name="Google Shape;4910;p58"/>
          <p:cNvGrpSpPr/>
          <p:nvPr/>
        </p:nvGrpSpPr>
        <p:grpSpPr>
          <a:xfrm>
            <a:off x="1593042" y="2431443"/>
            <a:ext cx="276618" cy="274617"/>
            <a:chOff x="-21322300" y="3693325"/>
            <a:chExt cx="306400" cy="304150"/>
          </a:xfrm>
        </p:grpSpPr>
        <p:sp>
          <p:nvSpPr>
            <p:cNvPr id="4911" name="Google Shape;4911;p58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58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58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8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5" name="Google Shape;4915;p58"/>
          <p:cNvGrpSpPr/>
          <p:nvPr/>
        </p:nvGrpSpPr>
        <p:grpSpPr>
          <a:xfrm>
            <a:off x="1590022" y="2873272"/>
            <a:ext cx="283914" cy="264223"/>
            <a:chOff x="-21322300" y="4077125"/>
            <a:chExt cx="307200" cy="285925"/>
          </a:xfrm>
        </p:grpSpPr>
        <p:sp>
          <p:nvSpPr>
            <p:cNvPr id="4916" name="Google Shape;4916;p58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58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58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58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58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58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58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58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58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58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58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58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8" name="Google Shape;4928;p58"/>
          <p:cNvGrpSpPr/>
          <p:nvPr/>
        </p:nvGrpSpPr>
        <p:grpSpPr>
          <a:xfrm>
            <a:off x="3776346" y="1994154"/>
            <a:ext cx="277324" cy="276439"/>
            <a:chOff x="-19394200" y="3333800"/>
            <a:chExt cx="305625" cy="304650"/>
          </a:xfrm>
        </p:grpSpPr>
        <p:sp>
          <p:nvSpPr>
            <p:cNvPr id="4929" name="Google Shape;4929;p58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58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58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58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58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58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58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58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58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8" name="Google Shape;4938;p58"/>
          <p:cNvGrpSpPr/>
          <p:nvPr/>
        </p:nvGrpSpPr>
        <p:grpSpPr>
          <a:xfrm>
            <a:off x="3776276" y="2429451"/>
            <a:ext cx="283914" cy="280973"/>
            <a:chOff x="-19396575" y="3708500"/>
            <a:chExt cx="307200" cy="304050"/>
          </a:xfrm>
        </p:grpSpPr>
        <p:sp>
          <p:nvSpPr>
            <p:cNvPr id="4939" name="Google Shape;4939;p58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58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58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2" name="Google Shape;4942;p58"/>
          <p:cNvGrpSpPr/>
          <p:nvPr/>
        </p:nvGrpSpPr>
        <p:grpSpPr>
          <a:xfrm>
            <a:off x="3768181" y="2864346"/>
            <a:ext cx="295666" cy="285813"/>
            <a:chOff x="-19394200" y="4084200"/>
            <a:chExt cx="315075" cy="304575"/>
          </a:xfrm>
        </p:grpSpPr>
        <p:sp>
          <p:nvSpPr>
            <p:cNvPr id="4943" name="Google Shape;4943;p58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8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58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58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58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58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9" name="Google Shape;4949;p58"/>
          <p:cNvGrpSpPr/>
          <p:nvPr/>
        </p:nvGrpSpPr>
        <p:grpSpPr>
          <a:xfrm>
            <a:off x="5977843" y="1988905"/>
            <a:ext cx="250950" cy="282329"/>
            <a:chOff x="-17526750" y="3309200"/>
            <a:chExt cx="270975" cy="304825"/>
          </a:xfrm>
        </p:grpSpPr>
        <p:sp>
          <p:nvSpPr>
            <p:cNvPr id="4950" name="Google Shape;4950;p58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58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58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58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58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5" name="Google Shape;4955;p58"/>
          <p:cNvGrpSpPr/>
          <p:nvPr/>
        </p:nvGrpSpPr>
        <p:grpSpPr>
          <a:xfrm>
            <a:off x="5963464" y="2431728"/>
            <a:ext cx="276625" cy="276625"/>
            <a:chOff x="-17542500" y="3684100"/>
            <a:chExt cx="303250" cy="303250"/>
          </a:xfrm>
        </p:grpSpPr>
        <p:sp>
          <p:nvSpPr>
            <p:cNvPr id="4956" name="Google Shape;4956;p58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58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58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58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58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58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58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3" name="Google Shape;4963;p58"/>
          <p:cNvGrpSpPr/>
          <p:nvPr/>
        </p:nvGrpSpPr>
        <p:grpSpPr>
          <a:xfrm>
            <a:off x="5962385" y="2876318"/>
            <a:ext cx="278054" cy="260741"/>
            <a:chOff x="-17542500" y="4068450"/>
            <a:chExt cx="304050" cy="285150"/>
          </a:xfrm>
        </p:grpSpPr>
        <p:sp>
          <p:nvSpPr>
            <p:cNvPr id="4964" name="Google Shape;4964;p58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58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58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58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58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58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0" name="Google Shape;4970;p58"/>
          <p:cNvGrpSpPr/>
          <p:nvPr/>
        </p:nvGrpSpPr>
        <p:grpSpPr>
          <a:xfrm>
            <a:off x="1187416" y="2867088"/>
            <a:ext cx="211949" cy="277294"/>
            <a:chOff x="-15652200" y="3335975"/>
            <a:chExt cx="232375" cy="304050"/>
          </a:xfrm>
        </p:grpSpPr>
        <p:sp>
          <p:nvSpPr>
            <p:cNvPr id="4971" name="Google Shape;4971;p58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58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58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58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58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58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58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58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58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0" name="Google Shape;4980;p58"/>
          <p:cNvGrpSpPr/>
          <p:nvPr/>
        </p:nvGrpSpPr>
        <p:grpSpPr>
          <a:xfrm>
            <a:off x="2024489" y="2429702"/>
            <a:ext cx="283922" cy="283735"/>
            <a:chOff x="-20945825" y="3692175"/>
            <a:chExt cx="304050" cy="303850"/>
          </a:xfrm>
        </p:grpSpPr>
        <p:sp>
          <p:nvSpPr>
            <p:cNvPr id="4981" name="Google Shape;4981;p58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58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58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58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5" name="Google Shape;4985;p58"/>
          <p:cNvGrpSpPr/>
          <p:nvPr/>
        </p:nvGrpSpPr>
        <p:grpSpPr>
          <a:xfrm>
            <a:off x="4242859" y="1994682"/>
            <a:ext cx="231354" cy="278743"/>
            <a:chOff x="-18994100" y="3334775"/>
            <a:chExt cx="252075" cy="303675"/>
          </a:xfrm>
        </p:grpSpPr>
        <p:sp>
          <p:nvSpPr>
            <p:cNvPr id="4986" name="Google Shape;4986;p58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58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58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58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0" name="Google Shape;4990;p58"/>
          <p:cNvGrpSpPr/>
          <p:nvPr/>
        </p:nvGrpSpPr>
        <p:grpSpPr>
          <a:xfrm>
            <a:off x="4246160" y="2430202"/>
            <a:ext cx="211949" cy="275887"/>
            <a:chOff x="-18983850" y="3710075"/>
            <a:chExt cx="232375" cy="302475"/>
          </a:xfrm>
        </p:grpSpPr>
        <p:sp>
          <p:nvSpPr>
            <p:cNvPr id="4991" name="Google Shape;4991;p58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58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58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58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5" name="Google Shape;4995;p58"/>
          <p:cNvGrpSpPr/>
          <p:nvPr/>
        </p:nvGrpSpPr>
        <p:grpSpPr>
          <a:xfrm>
            <a:off x="2028223" y="1989216"/>
            <a:ext cx="283853" cy="283101"/>
            <a:chOff x="-20946600" y="3317850"/>
            <a:chExt cx="304825" cy="304050"/>
          </a:xfrm>
        </p:grpSpPr>
        <p:sp>
          <p:nvSpPr>
            <p:cNvPr id="4996" name="Google Shape;4996;p5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5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5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9" name="Google Shape;4999;p58"/>
          <p:cNvGrpSpPr/>
          <p:nvPr/>
        </p:nvGrpSpPr>
        <p:grpSpPr>
          <a:xfrm>
            <a:off x="2027808" y="2859729"/>
            <a:ext cx="261991" cy="294880"/>
            <a:chOff x="-20930075" y="4066100"/>
            <a:chExt cx="269400" cy="303250"/>
          </a:xfrm>
        </p:grpSpPr>
        <p:sp>
          <p:nvSpPr>
            <p:cNvPr id="5000" name="Google Shape;5000;p58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58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2" name="Google Shape;5002;p58"/>
          <p:cNvGrpSpPr/>
          <p:nvPr/>
        </p:nvGrpSpPr>
        <p:grpSpPr>
          <a:xfrm>
            <a:off x="4214251" y="2864907"/>
            <a:ext cx="283914" cy="282440"/>
            <a:chOff x="-19020075" y="4084200"/>
            <a:chExt cx="304825" cy="303275"/>
          </a:xfrm>
        </p:grpSpPr>
        <p:sp>
          <p:nvSpPr>
            <p:cNvPr id="5003" name="Google Shape;5003;p58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58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58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58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58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58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58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58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58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2" name="Google Shape;5012;p58"/>
          <p:cNvGrpSpPr/>
          <p:nvPr/>
        </p:nvGrpSpPr>
        <p:grpSpPr>
          <a:xfrm>
            <a:off x="6409365" y="1990550"/>
            <a:ext cx="250953" cy="284828"/>
            <a:chOff x="-17149475" y="3309200"/>
            <a:chExt cx="268600" cy="304825"/>
          </a:xfrm>
        </p:grpSpPr>
        <p:sp>
          <p:nvSpPr>
            <p:cNvPr id="5013" name="Google Shape;5013;p58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58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5" name="Google Shape;5015;p58"/>
          <p:cNvGrpSpPr/>
          <p:nvPr/>
        </p:nvGrpSpPr>
        <p:grpSpPr>
          <a:xfrm>
            <a:off x="6403139" y="2440861"/>
            <a:ext cx="278054" cy="260032"/>
            <a:chOff x="-17168375" y="3692750"/>
            <a:chExt cx="304050" cy="284375"/>
          </a:xfrm>
        </p:grpSpPr>
        <p:sp>
          <p:nvSpPr>
            <p:cNvPr id="5016" name="Google Shape;5016;p58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58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58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58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58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58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58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3" name="Google Shape;5023;p58"/>
          <p:cNvGrpSpPr/>
          <p:nvPr/>
        </p:nvGrpSpPr>
        <p:grpSpPr>
          <a:xfrm>
            <a:off x="6398087" y="2864800"/>
            <a:ext cx="283888" cy="279513"/>
            <a:chOff x="-17170750" y="4058800"/>
            <a:chExt cx="308775" cy="304050"/>
          </a:xfrm>
        </p:grpSpPr>
        <p:sp>
          <p:nvSpPr>
            <p:cNvPr id="5024" name="Google Shape;5024;p58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58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58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58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58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58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58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58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58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58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58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58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58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58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58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58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58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1" name="Google Shape;5041;p58"/>
          <p:cNvGrpSpPr/>
          <p:nvPr/>
        </p:nvGrpSpPr>
        <p:grpSpPr>
          <a:xfrm>
            <a:off x="7710357" y="1994953"/>
            <a:ext cx="278031" cy="275857"/>
            <a:chOff x="-15688425" y="3707725"/>
            <a:chExt cx="304825" cy="302475"/>
          </a:xfrm>
        </p:grpSpPr>
        <p:sp>
          <p:nvSpPr>
            <p:cNvPr id="5042" name="Google Shape;5042;p58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58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58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58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58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58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8" name="Google Shape;5048;p58"/>
          <p:cNvGrpSpPr/>
          <p:nvPr/>
        </p:nvGrpSpPr>
        <p:grpSpPr>
          <a:xfrm>
            <a:off x="2463380" y="1991558"/>
            <a:ext cx="283865" cy="281310"/>
            <a:chOff x="-20572500" y="3319025"/>
            <a:chExt cx="305625" cy="302875"/>
          </a:xfrm>
        </p:grpSpPr>
        <p:sp>
          <p:nvSpPr>
            <p:cNvPr id="5049" name="Google Shape;5049;p5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5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1" name="Google Shape;5051;p58"/>
          <p:cNvGrpSpPr/>
          <p:nvPr/>
        </p:nvGrpSpPr>
        <p:grpSpPr>
          <a:xfrm>
            <a:off x="2460792" y="2470872"/>
            <a:ext cx="283861" cy="205742"/>
            <a:chOff x="-20571700" y="3722875"/>
            <a:chExt cx="304050" cy="220375"/>
          </a:xfrm>
        </p:grpSpPr>
        <p:sp>
          <p:nvSpPr>
            <p:cNvPr id="5052" name="Google Shape;5052;p58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58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58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58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58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58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58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9" name="Google Shape;5059;p58"/>
          <p:cNvGrpSpPr/>
          <p:nvPr/>
        </p:nvGrpSpPr>
        <p:grpSpPr>
          <a:xfrm>
            <a:off x="2458100" y="2864177"/>
            <a:ext cx="283884" cy="283853"/>
            <a:chOff x="-20571700" y="4066875"/>
            <a:chExt cx="304825" cy="304825"/>
          </a:xfrm>
        </p:grpSpPr>
        <p:sp>
          <p:nvSpPr>
            <p:cNvPr id="5060" name="Google Shape;5060;p58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58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58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58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58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58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6" name="Google Shape;5066;p58"/>
          <p:cNvGrpSpPr/>
          <p:nvPr/>
        </p:nvGrpSpPr>
        <p:grpSpPr>
          <a:xfrm>
            <a:off x="4650011" y="1991695"/>
            <a:ext cx="283914" cy="282613"/>
            <a:chOff x="-18645175" y="3334200"/>
            <a:chExt cx="307200" cy="305825"/>
          </a:xfrm>
        </p:grpSpPr>
        <p:sp>
          <p:nvSpPr>
            <p:cNvPr id="5067" name="Google Shape;5067;p58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58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58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58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58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2" name="Google Shape;5072;p58"/>
          <p:cNvGrpSpPr/>
          <p:nvPr/>
        </p:nvGrpSpPr>
        <p:grpSpPr>
          <a:xfrm>
            <a:off x="4647877" y="2431101"/>
            <a:ext cx="283910" cy="282474"/>
            <a:chOff x="-18645175" y="3708500"/>
            <a:chExt cx="306400" cy="304850"/>
          </a:xfrm>
        </p:grpSpPr>
        <p:sp>
          <p:nvSpPr>
            <p:cNvPr id="5073" name="Google Shape;5073;p58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58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58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58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58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58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58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0" name="Google Shape;5080;p58"/>
          <p:cNvGrpSpPr/>
          <p:nvPr/>
        </p:nvGrpSpPr>
        <p:grpSpPr>
          <a:xfrm>
            <a:off x="4648796" y="2865360"/>
            <a:ext cx="283919" cy="280357"/>
            <a:chOff x="-18647525" y="4082625"/>
            <a:chExt cx="309550" cy="305700"/>
          </a:xfrm>
        </p:grpSpPr>
        <p:sp>
          <p:nvSpPr>
            <p:cNvPr id="5081" name="Google Shape;5081;p58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58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58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58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5" name="Google Shape;5085;p58"/>
          <p:cNvGrpSpPr/>
          <p:nvPr/>
        </p:nvGrpSpPr>
        <p:grpSpPr>
          <a:xfrm>
            <a:off x="6848490" y="1990929"/>
            <a:ext cx="250982" cy="284932"/>
            <a:chOff x="-16775350" y="3309200"/>
            <a:chExt cx="267800" cy="304025"/>
          </a:xfrm>
        </p:grpSpPr>
        <p:sp>
          <p:nvSpPr>
            <p:cNvPr id="5086" name="Google Shape;5086;p58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58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58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9" name="Google Shape;5089;p58"/>
          <p:cNvGrpSpPr/>
          <p:nvPr/>
        </p:nvGrpSpPr>
        <p:grpSpPr>
          <a:xfrm>
            <a:off x="6851008" y="2423087"/>
            <a:ext cx="250955" cy="287151"/>
            <a:chOff x="-16775350" y="3683300"/>
            <a:chExt cx="267800" cy="306425"/>
          </a:xfrm>
        </p:grpSpPr>
        <p:sp>
          <p:nvSpPr>
            <p:cNvPr id="5090" name="Google Shape;5090;p58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58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58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3" name="Google Shape;5093;p58"/>
          <p:cNvGrpSpPr/>
          <p:nvPr/>
        </p:nvGrpSpPr>
        <p:grpSpPr>
          <a:xfrm>
            <a:off x="8151887" y="2434591"/>
            <a:ext cx="269775" cy="268332"/>
            <a:chOff x="-16794250" y="4058225"/>
            <a:chExt cx="305625" cy="304025"/>
          </a:xfrm>
        </p:grpSpPr>
        <p:sp>
          <p:nvSpPr>
            <p:cNvPr id="5094" name="Google Shape;5094;p58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58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58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58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58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58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58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8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8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3" name="Google Shape;5103;p58"/>
          <p:cNvGrpSpPr/>
          <p:nvPr/>
        </p:nvGrpSpPr>
        <p:grpSpPr>
          <a:xfrm>
            <a:off x="2896004" y="1989157"/>
            <a:ext cx="295651" cy="290368"/>
            <a:chOff x="-20199150" y="3317850"/>
            <a:chExt cx="309550" cy="304050"/>
          </a:xfrm>
        </p:grpSpPr>
        <p:sp>
          <p:nvSpPr>
            <p:cNvPr id="5104" name="Google Shape;5104;p5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5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5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1" name="Google Shape;5111;p58"/>
          <p:cNvGrpSpPr/>
          <p:nvPr/>
        </p:nvGrpSpPr>
        <p:grpSpPr>
          <a:xfrm>
            <a:off x="2899329" y="2429167"/>
            <a:ext cx="283880" cy="282606"/>
            <a:chOff x="-20199150" y="3693150"/>
            <a:chExt cx="306400" cy="305025"/>
          </a:xfrm>
        </p:grpSpPr>
        <p:sp>
          <p:nvSpPr>
            <p:cNvPr id="5112" name="Google Shape;5112;p58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8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8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8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8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8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8" name="Google Shape;5118;p58"/>
          <p:cNvGrpSpPr/>
          <p:nvPr/>
        </p:nvGrpSpPr>
        <p:grpSpPr>
          <a:xfrm>
            <a:off x="2899808" y="2863694"/>
            <a:ext cx="283926" cy="283895"/>
            <a:chOff x="-20197575" y="4066875"/>
            <a:chExt cx="305625" cy="305625"/>
          </a:xfrm>
        </p:grpSpPr>
        <p:sp>
          <p:nvSpPr>
            <p:cNvPr id="5119" name="Google Shape;5119;p58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8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8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8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8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8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8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8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7" name="Google Shape;5127;p58"/>
          <p:cNvGrpSpPr/>
          <p:nvPr/>
        </p:nvGrpSpPr>
        <p:grpSpPr>
          <a:xfrm>
            <a:off x="5085347" y="1989620"/>
            <a:ext cx="283891" cy="286483"/>
            <a:chOff x="-18271050" y="3333200"/>
            <a:chExt cx="304050" cy="306825"/>
          </a:xfrm>
        </p:grpSpPr>
        <p:sp>
          <p:nvSpPr>
            <p:cNvPr id="5128" name="Google Shape;5128;p58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58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58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58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58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3" name="Google Shape;5133;p58"/>
          <p:cNvGrpSpPr/>
          <p:nvPr/>
        </p:nvGrpSpPr>
        <p:grpSpPr>
          <a:xfrm>
            <a:off x="5086207" y="2428221"/>
            <a:ext cx="283896" cy="283872"/>
            <a:chOff x="-18270275" y="3710875"/>
            <a:chExt cx="303275" cy="303250"/>
          </a:xfrm>
        </p:grpSpPr>
        <p:sp>
          <p:nvSpPr>
            <p:cNvPr id="5134" name="Google Shape;5134;p58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58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58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58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58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58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0" name="Google Shape;5140;p58"/>
          <p:cNvGrpSpPr/>
          <p:nvPr/>
        </p:nvGrpSpPr>
        <p:grpSpPr>
          <a:xfrm>
            <a:off x="5108606" y="2857984"/>
            <a:ext cx="224453" cy="294905"/>
            <a:chOff x="-18234025" y="4084200"/>
            <a:chExt cx="230800" cy="303275"/>
          </a:xfrm>
        </p:grpSpPr>
        <p:sp>
          <p:nvSpPr>
            <p:cNvPr id="5141" name="Google Shape;5141;p58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8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8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4" name="Google Shape;5144;p58"/>
          <p:cNvGrpSpPr/>
          <p:nvPr/>
        </p:nvGrpSpPr>
        <p:grpSpPr>
          <a:xfrm>
            <a:off x="1158602" y="1991304"/>
            <a:ext cx="277324" cy="278000"/>
            <a:chOff x="-16419350" y="3308400"/>
            <a:chExt cx="304050" cy="304825"/>
          </a:xfrm>
        </p:grpSpPr>
        <p:sp>
          <p:nvSpPr>
            <p:cNvPr id="5145" name="Google Shape;5145;p58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8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8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8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8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8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8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2" name="Google Shape;5152;p58"/>
          <p:cNvGrpSpPr/>
          <p:nvPr/>
        </p:nvGrpSpPr>
        <p:grpSpPr>
          <a:xfrm>
            <a:off x="727234" y="2430730"/>
            <a:ext cx="244260" cy="279482"/>
            <a:chOff x="-16401225" y="3683275"/>
            <a:chExt cx="267800" cy="306450"/>
          </a:xfrm>
        </p:grpSpPr>
        <p:sp>
          <p:nvSpPr>
            <p:cNvPr id="5153" name="Google Shape;5153;p58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8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8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8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8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8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8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0" name="Google Shape;5160;p58"/>
          <p:cNvGrpSpPr/>
          <p:nvPr/>
        </p:nvGrpSpPr>
        <p:grpSpPr>
          <a:xfrm>
            <a:off x="718719" y="1994769"/>
            <a:ext cx="278054" cy="276222"/>
            <a:chOff x="-15296200" y="3326900"/>
            <a:chExt cx="304850" cy="302875"/>
          </a:xfrm>
        </p:grpSpPr>
        <p:sp>
          <p:nvSpPr>
            <p:cNvPr id="5161" name="Google Shape;5161;p58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8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8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8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8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6" name="Google Shape;5166;p58"/>
          <p:cNvGrpSpPr/>
          <p:nvPr/>
        </p:nvGrpSpPr>
        <p:grpSpPr>
          <a:xfrm>
            <a:off x="3332495" y="2002739"/>
            <a:ext cx="295666" cy="252029"/>
            <a:chOff x="-19835275" y="3330250"/>
            <a:chExt cx="329250" cy="280625"/>
          </a:xfrm>
        </p:grpSpPr>
        <p:sp>
          <p:nvSpPr>
            <p:cNvPr id="5167" name="Google Shape;5167;p58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8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8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0" name="Google Shape;5170;p58"/>
          <p:cNvGrpSpPr/>
          <p:nvPr/>
        </p:nvGrpSpPr>
        <p:grpSpPr>
          <a:xfrm>
            <a:off x="3341178" y="2431423"/>
            <a:ext cx="276621" cy="276062"/>
            <a:chOff x="-19822675" y="3692750"/>
            <a:chExt cx="304850" cy="304200"/>
          </a:xfrm>
        </p:grpSpPr>
        <p:sp>
          <p:nvSpPr>
            <p:cNvPr id="5171" name="Google Shape;5171;p58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8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8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8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8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6" name="Google Shape;5176;p58"/>
          <p:cNvGrpSpPr/>
          <p:nvPr/>
        </p:nvGrpSpPr>
        <p:grpSpPr>
          <a:xfrm>
            <a:off x="3338221" y="2864083"/>
            <a:ext cx="283891" cy="284615"/>
            <a:chOff x="-19822675" y="4066875"/>
            <a:chExt cx="304050" cy="304825"/>
          </a:xfrm>
        </p:grpSpPr>
        <p:sp>
          <p:nvSpPr>
            <p:cNvPr id="5177" name="Google Shape;5177;p58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8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8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8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8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8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3" name="Google Shape;5183;p58"/>
          <p:cNvGrpSpPr/>
          <p:nvPr/>
        </p:nvGrpSpPr>
        <p:grpSpPr>
          <a:xfrm>
            <a:off x="5533621" y="1989169"/>
            <a:ext cx="260446" cy="293074"/>
            <a:chOff x="-17878825" y="3334400"/>
            <a:chExt cx="270200" cy="304050"/>
          </a:xfrm>
        </p:grpSpPr>
        <p:sp>
          <p:nvSpPr>
            <p:cNvPr id="5184" name="Google Shape;5184;p58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8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8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8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8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8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8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1" name="Google Shape;5191;p58"/>
          <p:cNvGrpSpPr/>
          <p:nvPr/>
        </p:nvGrpSpPr>
        <p:grpSpPr>
          <a:xfrm>
            <a:off x="5524123" y="2425302"/>
            <a:ext cx="283895" cy="283895"/>
            <a:chOff x="-17896150" y="3709300"/>
            <a:chExt cx="305625" cy="305625"/>
          </a:xfrm>
        </p:grpSpPr>
        <p:sp>
          <p:nvSpPr>
            <p:cNvPr id="5192" name="Google Shape;5192;p58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8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8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58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6" name="Google Shape;5196;p58"/>
          <p:cNvGrpSpPr/>
          <p:nvPr/>
        </p:nvGrpSpPr>
        <p:grpSpPr>
          <a:xfrm>
            <a:off x="5548308" y="2867382"/>
            <a:ext cx="244283" cy="278730"/>
            <a:chOff x="-17878025" y="4082625"/>
            <a:chExt cx="267825" cy="305625"/>
          </a:xfrm>
        </p:grpSpPr>
        <p:sp>
          <p:nvSpPr>
            <p:cNvPr id="5197" name="Google Shape;5197;p58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8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8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8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8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8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8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4" name="Google Shape;5204;p58"/>
          <p:cNvGrpSpPr/>
          <p:nvPr/>
        </p:nvGrpSpPr>
        <p:grpSpPr>
          <a:xfrm>
            <a:off x="1142238" y="2448380"/>
            <a:ext cx="278054" cy="261493"/>
            <a:chOff x="-16044450" y="3317850"/>
            <a:chExt cx="304850" cy="286725"/>
          </a:xfrm>
        </p:grpSpPr>
        <p:sp>
          <p:nvSpPr>
            <p:cNvPr id="5205" name="Google Shape;5205;p58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8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8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8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9" name="Google Shape;5209;p58"/>
          <p:cNvSpPr/>
          <p:nvPr/>
        </p:nvSpPr>
        <p:spPr>
          <a:xfrm>
            <a:off x="720158" y="2867343"/>
            <a:ext cx="276617" cy="278023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58"/>
          <p:cNvSpPr/>
          <p:nvPr/>
        </p:nvSpPr>
        <p:spPr>
          <a:xfrm>
            <a:off x="8147050" y="1992859"/>
            <a:ext cx="277301" cy="276564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5" name="Google Shape;5215;p59"/>
          <p:cNvGrpSpPr/>
          <p:nvPr/>
        </p:nvGrpSpPr>
        <p:grpSpPr>
          <a:xfrm>
            <a:off x="8170710" y="2904549"/>
            <a:ext cx="258204" cy="258204"/>
            <a:chOff x="1119553" y="1922218"/>
            <a:chExt cx="3429000" cy="3429000"/>
          </a:xfrm>
        </p:grpSpPr>
        <p:sp>
          <p:nvSpPr>
            <p:cNvPr id="5216" name="Google Shape;5216;p59"/>
            <p:cNvSpPr/>
            <p:nvPr/>
          </p:nvSpPr>
          <p:spPr>
            <a:xfrm>
              <a:off x="2084871" y="2759318"/>
              <a:ext cx="1496854" cy="1758990"/>
            </a:xfrm>
            <a:custGeom>
              <a:avLst/>
              <a:gdLst/>
              <a:ahLst/>
              <a:cxnLst/>
              <a:rect l="l" t="t" r="r" b="b"/>
              <a:pathLst>
                <a:path w="1496854" h="1758990" extrusionOk="0">
                  <a:moveTo>
                    <a:pt x="0" y="0"/>
                  </a:moveTo>
                  <a:lnTo>
                    <a:pt x="1229717" y="1758990"/>
                  </a:lnTo>
                  <a:lnTo>
                    <a:pt x="1496855" y="1758990"/>
                  </a:lnTo>
                  <a:lnTo>
                    <a:pt x="2671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9"/>
            <p:cNvSpPr/>
            <p:nvPr/>
          </p:nvSpPr>
          <p:spPr>
            <a:xfrm>
              <a:off x="1119553" y="1922218"/>
              <a:ext cx="3429000" cy="3429000"/>
            </a:xfrm>
            <a:custGeom>
              <a:avLst/>
              <a:gdLst/>
              <a:ahLst/>
              <a:cxnLst/>
              <a:rect l="l" t="t" r="r" b="b"/>
              <a:pathLst>
                <a:path w="3429000" h="3429000" extrusionOk="0">
                  <a:moveTo>
                    <a:pt x="1714500" y="0"/>
                  </a:moveTo>
                  <a:cubicBezTo>
                    <a:pt x="767627" y="0"/>
                    <a:pt x="0" y="767627"/>
                    <a:pt x="0" y="1714500"/>
                  </a:cubicBezTo>
                  <a:cubicBezTo>
                    <a:pt x="0" y="2661374"/>
                    <a:pt x="767627" y="3429000"/>
                    <a:pt x="1714500" y="3429000"/>
                  </a:cubicBezTo>
                  <a:cubicBezTo>
                    <a:pt x="2661374" y="3429000"/>
                    <a:pt x="3429000" y="2661374"/>
                    <a:pt x="3429000" y="1714500"/>
                  </a:cubicBezTo>
                  <a:cubicBezTo>
                    <a:pt x="3429000" y="767627"/>
                    <a:pt x="2661374" y="0"/>
                    <a:pt x="1714500" y="0"/>
                  </a:cubicBezTo>
                  <a:close/>
                  <a:moveTo>
                    <a:pt x="2113209" y="2721067"/>
                  </a:moveTo>
                  <a:lnTo>
                    <a:pt x="1575663" y="1938768"/>
                  </a:lnTo>
                  <a:lnTo>
                    <a:pt x="902663" y="2721067"/>
                  </a:lnTo>
                  <a:lnTo>
                    <a:pt x="728725" y="2721067"/>
                  </a:lnTo>
                  <a:lnTo>
                    <a:pt x="1498448" y="1826397"/>
                  </a:lnTo>
                  <a:lnTo>
                    <a:pt x="728725" y="706173"/>
                  </a:lnTo>
                  <a:lnTo>
                    <a:pt x="1315791" y="706173"/>
                  </a:lnTo>
                  <a:lnTo>
                    <a:pt x="1824804" y="1446971"/>
                  </a:lnTo>
                  <a:lnTo>
                    <a:pt x="2462089" y="706173"/>
                  </a:lnTo>
                  <a:lnTo>
                    <a:pt x="2635998" y="706173"/>
                  </a:lnTo>
                  <a:lnTo>
                    <a:pt x="1902047" y="1559343"/>
                  </a:lnTo>
                  <a:lnTo>
                    <a:pt x="1901991" y="1559343"/>
                  </a:lnTo>
                  <a:lnTo>
                    <a:pt x="2700247" y="2721067"/>
                  </a:lnTo>
                  <a:lnTo>
                    <a:pt x="2113181" y="27210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9"/>
          <p:cNvGrpSpPr/>
          <p:nvPr/>
        </p:nvGrpSpPr>
        <p:grpSpPr>
          <a:xfrm>
            <a:off x="706694" y="2013433"/>
            <a:ext cx="297738" cy="282449"/>
            <a:chOff x="-6696925" y="3272575"/>
            <a:chExt cx="307200" cy="291425"/>
          </a:xfrm>
        </p:grpSpPr>
        <p:sp>
          <p:nvSpPr>
            <p:cNvPr id="5219" name="Google Shape;5219;p59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9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1" name="Google Shape;5221;p59"/>
          <p:cNvGrpSpPr/>
          <p:nvPr/>
        </p:nvGrpSpPr>
        <p:grpSpPr>
          <a:xfrm>
            <a:off x="5535380" y="2031148"/>
            <a:ext cx="259544" cy="247018"/>
            <a:chOff x="-6690625" y="3631325"/>
            <a:chExt cx="307225" cy="292225"/>
          </a:xfrm>
        </p:grpSpPr>
        <p:sp>
          <p:nvSpPr>
            <p:cNvPr id="5222" name="Google Shape;5222;p59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9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9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9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9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7" name="Google Shape;5227;p59"/>
          <p:cNvGrpSpPr/>
          <p:nvPr/>
        </p:nvGrpSpPr>
        <p:grpSpPr>
          <a:xfrm>
            <a:off x="2905000" y="2452069"/>
            <a:ext cx="279927" cy="278231"/>
            <a:chOff x="-6689825" y="3992050"/>
            <a:chExt cx="293025" cy="291250"/>
          </a:xfrm>
        </p:grpSpPr>
        <p:sp>
          <p:nvSpPr>
            <p:cNvPr id="5228" name="Google Shape;5228;p59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9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9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9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9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9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9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9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9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9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9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9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0" name="Google Shape;5240;p59"/>
          <p:cNvSpPr/>
          <p:nvPr/>
        </p:nvSpPr>
        <p:spPr>
          <a:xfrm>
            <a:off x="2459811" y="2000941"/>
            <a:ext cx="292553" cy="282183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1" name="Google Shape;5241;p59"/>
          <p:cNvGrpSpPr/>
          <p:nvPr/>
        </p:nvGrpSpPr>
        <p:grpSpPr>
          <a:xfrm>
            <a:off x="7723603" y="2031476"/>
            <a:ext cx="248202" cy="246363"/>
            <a:chOff x="-4837325" y="3612425"/>
            <a:chExt cx="293800" cy="291450"/>
          </a:xfrm>
        </p:grpSpPr>
        <p:sp>
          <p:nvSpPr>
            <p:cNvPr id="5242" name="Google Shape;5242;p59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9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9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5" name="Google Shape;5245;p59"/>
          <p:cNvGrpSpPr/>
          <p:nvPr/>
        </p:nvGrpSpPr>
        <p:grpSpPr>
          <a:xfrm>
            <a:off x="4211430" y="2890651"/>
            <a:ext cx="279163" cy="278422"/>
            <a:chOff x="-4837325" y="3971575"/>
            <a:chExt cx="292225" cy="291450"/>
          </a:xfrm>
        </p:grpSpPr>
        <p:sp>
          <p:nvSpPr>
            <p:cNvPr id="5246" name="Google Shape;5246;p59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9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9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9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9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9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2" name="Google Shape;5252;p59"/>
          <p:cNvGrpSpPr/>
          <p:nvPr/>
        </p:nvGrpSpPr>
        <p:grpSpPr>
          <a:xfrm>
            <a:off x="4205959" y="2043974"/>
            <a:ext cx="290106" cy="248866"/>
            <a:chOff x="-3037625" y="3254850"/>
            <a:chExt cx="299325" cy="256775"/>
          </a:xfrm>
        </p:grpSpPr>
        <p:sp>
          <p:nvSpPr>
            <p:cNvPr id="5253" name="Google Shape;5253;p59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9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9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9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7" name="Google Shape;5257;p59"/>
          <p:cNvGrpSpPr/>
          <p:nvPr/>
        </p:nvGrpSpPr>
        <p:grpSpPr>
          <a:xfrm>
            <a:off x="5104684" y="2906343"/>
            <a:ext cx="248223" cy="247039"/>
            <a:chOff x="-3031325" y="3597450"/>
            <a:chExt cx="293825" cy="292250"/>
          </a:xfrm>
        </p:grpSpPr>
        <p:sp>
          <p:nvSpPr>
            <p:cNvPr id="5258" name="Google Shape;5258;p59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9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9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9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2" name="Google Shape;5262;p59"/>
          <p:cNvGrpSpPr/>
          <p:nvPr/>
        </p:nvGrpSpPr>
        <p:grpSpPr>
          <a:xfrm>
            <a:off x="6836662" y="2468154"/>
            <a:ext cx="279927" cy="246061"/>
            <a:chOff x="-3030525" y="3973150"/>
            <a:chExt cx="293025" cy="257575"/>
          </a:xfrm>
        </p:grpSpPr>
        <p:sp>
          <p:nvSpPr>
            <p:cNvPr id="5263" name="Google Shape;5263;p59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9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5" name="Google Shape;5265;p59"/>
          <p:cNvGrpSpPr/>
          <p:nvPr/>
        </p:nvGrpSpPr>
        <p:grpSpPr>
          <a:xfrm>
            <a:off x="1164032" y="2938396"/>
            <a:ext cx="259708" cy="182932"/>
            <a:chOff x="-1199300" y="3279250"/>
            <a:chExt cx="293025" cy="206400"/>
          </a:xfrm>
        </p:grpSpPr>
        <p:sp>
          <p:nvSpPr>
            <p:cNvPr id="5266" name="Google Shape;5266;p59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9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9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9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0" name="Google Shape;5270;p59"/>
          <p:cNvGrpSpPr/>
          <p:nvPr/>
        </p:nvGrpSpPr>
        <p:grpSpPr>
          <a:xfrm>
            <a:off x="1144253" y="2013118"/>
            <a:ext cx="299265" cy="283079"/>
            <a:chOff x="-6338550" y="3272950"/>
            <a:chExt cx="308775" cy="292075"/>
          </a:xfrm>
        </p:grpSpPr>
        <p:sp>
          <p:nvSpPr>
            <p:cNvPr id="5271" name="Google Shape;5271;p59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9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9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4" name="Google Shape;5274;p59"/>
          <p:cNvGrpSpPr/>
          <p:nvPr/>
        </p:nvGrpSpPr>
        <p:grpSpPr>
          <a:xfrm>
            <a:off x="5976466" y="2031476"/>
            <a:ext cx="247548" cy="246363"/>
            <a:chOff x="-6329100" y="3632100"/>
            <a:chExt cx="293025" cy="291450"/>
          </a:xfrm>
        </p:grpSpPr>
        <p:sp>
          <p:nvSpPr>
            <p:cNvPr id="5275" name="Google Shape;5275;p59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9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9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8" name="Google Shape;5278;p59"/>
          <p:cNvGrpSpPr/>
          <p:nvPr/>
        </p:nvGrpSpPr>
        <p:grpSpPr>
          <a:xfrm>
            <a:off x="3338973" y="2451974"/>
            <a:ext cx="278398" cy="278422"/>
            <a:chOff x="-6329875" y="3992050"/>
            <a:chExt cx="291425" cy="291450"/>
          </a:xfrm>
        </p:grpSpPr>
        <p:sp>
          <p:nvSpPr>
            <p:cNvPr id="5279" name="Google Shape;5279;p59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9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9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9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3" name="Google Shape;5283;p59"/>
          <p:cNvGrpSpPr/>
          <p:nvPr/>
        </p:nvGrpSpPr>
        <p:grpSpPr>
          <a:xfrm>
            <a:off x="2902576" y="1991782"/>
            <a:ext cx="284775" cy="284751"/>
            <a:chOff x="-4478975" y="3251700"/>
            <a:chExt cx="293825" cy="293800"/>
          </a:xfrm>
        </p:grpSpPr>
        <p:sp>
          <p:nvSpPr>
            <p:cNvPr id="5284" name="Google Shape;5284;p59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9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9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7" name="Google Shape;5287;p59"/>
          <p:cNvGrpSpPr/>
          <p:nvPr/>
        </p:nvGrpSpPr>
        <p:grpSpPr>
          <a:xfrm>
            <a:off x="8182507" y="2031476"/>
            <a:ext cx="248223" cy="246363"/>
            <a:chOff x="-4475825" y="3612425"/>
            <a:chExt cx="293825" cy="291450"/>
          </a:xfrm>
        </p:grpSpPr>
        <p:sp>
          <p:nvSpPr>
            <p:cNvPr id="5288" name="Google Shape;5288;p59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9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9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1" name="Google Shape;5291;p59"/>
          <p:cNvGrpSpPr/>
          <p:nvPr/>
        </p:nvGrpSpPr>
        <p:grpSpPr>
          <a:xfrm>
            <a:off x="5086576" y="2451986"/>
            <a:ext cx="284441" cy="278398"/>
            <a:chOff x="-4480550" y="3970800"/>
            <a:chExt cx="297750" cy="291425"/>
          </a:xfrm>
        </p:grpSpPr>
        <p:sp>
          <p:nvSpPr>
            <p:cNvPr id="5292" name="Google Shape;5292;p59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9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4" name="Google Shape;5294;p59"/>
          <p:cNvGrpSpPr/>
          <p:nvPr/>
        </p:nvGrpSpPr>
        <p:grpSpPr>
          <a:xfrm>
            <a:off x="6398277" y="2888625"/>
            <a:ext cx="279420" cy="282473"/>
            <a:chOff x="-2668225" y="3239075"/>
            <a:chExt cx="288300" cy="291450"/>
          </a:xfrm>
        </p:grpSpPr>
        <p:sp>
          <p:nvSpPr>
            <p:cNvPr id="5295" name="Google Shape;5295;p59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9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9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9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9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0" name="Google Shape;5300;p59"/>
          <p:cNvGrpSpPr/>
          <p:nvPr/>
        </p:nvGrpSpPr>
        <p:grpSpPr>
          <a:xfrm>
            <a:off x="2044725" y="2468003"/>
            <a:ext cx="246893" cy="246363"/>
            <a:chOff x="-2671375" y="3597450"/>
            <a:chExt cx="292250" cy="291450"/>
          </a:xfrm>
        </p:grpSpPr>
        <p:sp>
          <p:nvSpPr>
            <p:cNvPr id="5301" name="Google Shape;5301;p59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9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3" name="Google Shape;5303;p59"/>
          <p:cNvGrpSpPr/>
          <p:nvPr/>
        </p:nvGrpSpPr>
        <p:grpSpPr>
          <a:xfrm>
            <a:off x="7270667" y="2451221"/>
            <a:ext cx="280667" cy="279927"/>
            <a:chOff x="-2670575" y="3956600"/>
            <a:chExt cx="293800" cy="293025"/>
          </a:xfrm>
        </p:grpSpPr>
        <p:sp>
          <p:nvSpPr>
            <p:cNvPr id="5304" name="Google Shape;5304;p59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9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9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9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8" name="Google Shape;5308;p59"/>
          <p:cNvGrpSpPr/>
          <p:nvPr/>
        </p:nvGrpSpPr>
        <p:grpSpPr>
          <a:xfrm>
            <a:off x="3789093" y="2901105"/>
            <a:ext cx="262500" cy="257514"/>
            <a:chOff x="-1183550" y="3586525"/>
            <a:chExt cx="296175" cy="290550"/>
          </a:xfrm>
        </p:grpSpPr>
        <p:sp>
          <p:nvSpPr>
            <p:cNvPr id="5309" name="Google Shape;5309;p59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9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9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9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9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9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9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9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9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8" name="Google Shape;5318;p59"/>
          <p:cNvGrpSpPr/>
          <p:nvPr/>
        </p:nvGrpSpPr>
        <p:grpSpPr>
          <a:xfrm>
            <a:off x="1589854" y="2001458"/>
            <a:ext cx="283249" cy="281698"/>
            <a:chOff x="-5971525" y="3273750"/>
            <a:chExt cx="292250" cy="290650"/>
          </a:xfrm>
        </p:grpSpPr>
        <p:sp>
          <p:nvSpPr>
            <p:cNvPr id="5319" name="Google Shape;5319;p59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59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1" name="Google Shape;5321;p59"/>
          <p:cNvGrpSpPr/>
          <p:nvPr/>
        </p:nvGrpSpPr>
        <p:grpSpPr>
          <a:xfrm>
            <a:off x="6411215" y="2030673"/>
            <a:ext cx="253546" cy="247969"/>
            <a:chOff x="-5974675" y="3632100"/>
            <a:chExt cx="300125" cy="293350"/>
          </a:xfrm>
        </p:grpSpPr>
        <p:sp>
          <p:nvSpPr>
            <p:cNvPr id="5322" name="Google Shape;5322;p59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59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59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5" name="Google Shape;5325;p59"/>
          <p:cNvGrpSpPr/>
          <p:nvPr/>
        </p:nvGrpSpPr>
        <p:grpSpPr>
          <a:xfrm>
            <a:off x="3789025" y="2451221"/>
            <a:ext cx="262636" cy="279927"/>
            <a:chOff x="-5971525" y="3990475"/>
            <a:chExt cx="274925" cy="293025"/>
          </a:xfrm>
        </p:grpSpPr>
        <p:sp>
          <p:nvSpPr>
            <p:cNvPr id="5326" name="Google Shape;5326;p59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59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59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59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59"/>
          <p:cNvGrpSpPr/>
          <p:nvPr/>
        </p:nvGrpSpPr>
        <p:grpSpPr>
          <a:xfrm>
            <a:off x="3336560" y="2001108"/>
            <a:ext cx="283224" cy="281698"/>
            <a:chOff x="-4118225" y="3253275"/>
            <a:chExt cx="292225" cy="290650"/>
          </a:xfrm>
        </p:grpSpPr>
        <p:sp>
          <p:nvSpPr>
            <p:cNvPr id="5331" name="Google Shape;5331;p59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59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59"/>
          <p:cNvGrpSpPr/>
          <p:nvPr/>
        </p:nvGrpSpPr>
        <p:grpSpPr>
          <a:xfrm>
            <a:off x="761727" y="2467845"/>
            <a:ext cx="187672" cy="246680"/>
            <a:chOff x="-4082800" y="3612425"/>
            <a:chExt cx="222150" cy="291825"/>
          </a:xfrm>
        </p:grpSpPr>
        <p:sp>
          <p:nvSpPr>
            <p:cNvPr id="5334" name="Google Shape;5334;p59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59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59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7" name="Google Shape;5337;p59"/>
          <p:cNvGrpSpPr/>
          <p:nvPr/>
        </p:nvGrpSpPr>
        <p:grpSpPr>
          <a:xfrm>
            <a:off x="5525571" y="2460631"/>
            <a:ext cx="279163" cy="261107"/>
            <a:chOff x="-4118225" y="3990475"/>
            <a:chExt cx="292225" cy="273325"/>
          </a:xfrm>
        </p:grpSpPr>
        <p:sp>
          <p:nvSpPr>
            <p:cNvPr id="5338" name="Google Shape;5338;p59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59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59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59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2" name="Google Shape;5342;p59"/>
          <p:cNvGrpSpPr/>
          <p:nvPr/>
        </p:nvGrpSpPr>
        <p:grpSpPr>
          <a:xfrm>
            <a:off x="4657716" y="2012670"/>
            <a:ext cx="265682" cy="284000"/>
            <a:chOff x="-2312225" y="3238300"/>
            <a:chExt cx="274125" cy="293025"/>
          </a:xfrm>
        </p:grpSpPr>
        <p:sp>
          <p:nvSpPr>
            <p:cNvPr id="5343" name="Google Shape;5343;p59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59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5" name="Google Shape;5345;p59"/>
          <p:cNvGrpSpPr/>
          <p:nvPr/>
        </p:nvGrpSpPr>
        <p:grpSpPr>
          <a:xfrm>
            <a:off x="7707359" y="2451974"/>
            <a:ext cx="280691" cy="278422"/>
            <a:chOff x="-2310650" y="3958175"/>
            <a:chExt cx="293825" cy="291450"/>
          </a:xfrm>
        </p:grpSpPr>
        <p:sp>
          <p:nvSpPr>
            <p:cNvPr id="5346" name="Google Shape;5346;p59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59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8" name="Google Shape;5348;p59"/>
          <p:cNvGrpSpPr/>
          <p:nvPr/>
        </p:nvGrpSpPr>
        <p:grpSpPr>
          <a:xfrm>
            <a:off x="3347631" y="2900706"/>
            <a:ext cx="261082" cy="258312"/>
            <a:chOff x="-1182750" y="3962900"/>
            <a:chExt cx="294575" cy="291450"/>
          </a:xfrm>
        </p:grpSpPr>
        <p:sp>
          <p:nvSpPr>
            <p:cNvPr id="5349" name="Google Shape;5349;p59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59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59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59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59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59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59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6" name="Google Shape;5356;p59"/>
          <p:cNvGrpSpPr/>
          <p:nvPr/>
        </p:nvGrpSpPr>
        <p:grpSpPr>
          <a:xfrm>
            <a:off x="5522389" y="2888625"/>
            <a:ext cx="285526" cy="282473"/>
            <a:chOff x="-5611575" y="3272950"/>
            <a:chExt cx="294600" cy="291450"/>
          </a:xfrm>
        </p:grpSpPr>
        <p:sp>
          <p:nvSpPr>
            <p:cNvPr id="5357" name="Google Shape;5357;p59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59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59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59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59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2" name="Google Shape;5362;p59"/>
          <p:cNvGrpSpPr/>
          <p:nvPr/>
        </p:nvGrpSpPr>
        <p:grpSpPr>
          <a:xfrm>
            <a:off x="6852186" y="2031814"/>
            <a:ext cx="248878" cy="245686"/>
            <a:chOff x="-5613150" y="3632900"/>
            <a:chExt cx="294600" cy="290650"/>
          </a:xfrm>
        </p:grpSpPr>
        <p:sp>
          <p:nvSpPr>
            <p:cNvPr id="5363" name="Google Shape;5363;p59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59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5" name="Google Shape;5365;p59"/>
          <p:cNvGrpSpPr/>
          <p:nvPr/>
        </p:nvGrpSpPr>
        <p:grpSpPr>
          <a:xfrm>
            <a:off x="2482641" y="2393274"/>
            <a:ext cx="246893" cy="306950"/>
            <a:chOff x="-2310650" y="3525775"/>
            <a:chExt cx="292250" cy="363125"/>
          </a:xfrm>
        </p:grpSpPr>
        <p:sp>
          <p:nvSpPr>
            <p:cNvPr id="5366" name="Google Shape;5366;p59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59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59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59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0" name="Google Shape;5370;p59"/>
          <p:cNvGrpSpPr/>
          <p:nvPr/>
        </p:nvGrpSpPr>
        <p:grpSpPr>
          <a:xfrm>
            <a:off x="4210296" y="2451603"/>
            <a:ext cx="281431" cy="279163"/>
            <a:chOff x="-5613150" y="3991275"/>
            <a:chExt cx="294600" cy="292225"/>
          </a:xfrm>
        </p:grpSpPr>
        <p:sp>
          <p:nvSpPr>
            <p:cNvPr id="5371" name="Google Shape;5371;p59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59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59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59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59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59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59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59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59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0" name="Google Shape;5380;p59"/>
          <p:cNvGrpSpPr/>
          <p:nvPr/>
        </p:nvGrpSpPr>
        <p:grpSpPr>
          <a:xfrm>
            <a:off x="5953964" y="2888771"/>
            <a:ext cx="292553" cy="282183"/>
            <a:chOff x="-3768700" y="3253275"/>
            <a:chExt cx="301850" cy="291150"/>
          </a:xfrm>
        </p:grpSpPr>
        <p:sp>
          <p:nvSpPr>
            <p:cNvPr id="5381" name="Google Shape;5381;p59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59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59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4" name="Google Shape;5384;p59"/>
          <p:cNvGrpSpPr/>
          <p:nvPr/>
        </p:nvGrpSpPr>
        <p:grpSpPr>
          <a:xfrm>
            <a:off x="1168781" y="2474988"/>
            <a:ext cx="250209" cy="232394"/>
            <a:chOff x="-3808700" y="3628950"/>
            <a:chExt cx="296175" cy="274925"/>
          </a:xfrm>
        </p:grpSpPr>
        <p:sp>
          <p:nvSpPr>
            <p:cNvPr id="5385" name="Google Shape;5385;p59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59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59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8" name="Google Shape;5388;p59"/>
          <p:cNvGrpSpPr/>
          <p:nvPr/>
        </p:nvGrpSpPr>
        <p:grpSpPr>
          <a:xfrm>
            <a:off x="5961101" y="2451699"/>
            <a:ext cx="278279" cy="278971"/>
            <a:chOff x="-3771675" y="3971775"/>
            <a:chExt cx="291300" cy="292025"/>
          </a:xfrm>
        </p:grpSpPr>
        <p:sp>
          <p:nvSpPr>
            <p:cNvPr id="5389" name="Google Shape;5389;p59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59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59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59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59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4" name="Google Shape;5394;p59"/>
          <p:cNvGrpSpPr/>
          <p:nvPr/>
        </p:nvGrpSpPr>
        <p:grpSpPr>
          <a:xfrm>
            <a:off x="5087353" y="2046701"/>
            <a:ext cx="282885" cy="215914"/>
            <a:chOff x="-1951475" y="3273100"/>
            <a:chExt cx="291875" cy="222775"/>
          </a:xfrm>
        </p:grpSpPr>
        <p:sp>
          <p:nvSpPr>
            <p:cNvPr id="5395" name="Google Shape;5395;p59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59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59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8" name="Google Shape;5398;p59"/>
          <p:cNvGrpSpPr/>
          <p:nvPr/>
        </p:nvGrpSpPr>
        <p:grpSpPr>
          <a:xfrm>
            <a:off x="4665791" y="2906681"/>
            <a:ext cx="249533" cy="246363"/>
            <a:chOff x="-1951475" y="3597450"/>
            <a:chExt cx="295375" cy="291450"/>
          </a:xfrm>
        </p:grpSpPr>
        <p:sp>
          <p:nvSpPr>
            <p:cNvPr id="5399" name="Google Shape;5399;p59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59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59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59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3" name="Google Shape;5403;p59"/>
          <p:cNvGrpSpPr/>
          <p:nvPr/>
        </p:nvGrpSpPr>
        <p:grpSpPr>
          <a:xfrm>
            <a:off x="8130031" y="2451974"/>
            <a:ext cx="294973" cy="278422"/>
            <a:chOff x="-1960150" y="3956600"/>
            <a:chExt cx="308775" cy="291450"/>
          </a:xfrm>
        </p:grpSpPr>
        <p:sp>
          <p:nvSpPr>
            <p:cNvPr id="5404" name="Google Shape;5404;p59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59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6" name="Google Shape;5406;p59"/>
          <p:cNvGrpSpPr/>
          <p:nvPr/>
        </p:nvGrpSpPr>
        <p:grpSpPr>
          <a:xfrm>
            <a:off x="1601978" y="2900362"/>
            <a:ext cx="258999" cy="258999"/>
            <a:chOff x="-804700" y="3226500"/>
            <a:chExt cx="292225" cy="292225"/>
          </a:xfrm>
        </p:grpSpPr>
        <p:sp>
          <p:nvSpPr>
            <p:cNvPr id="5407" name="Google Shape;5407;p59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59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59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59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59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59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59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4" name="Google Shape;5414;p59"/>
          <p:cNvGrpSpPr/>
          <p:nvPr/>
        </p:nvGrpSpPr>
        <p:grpSpPr>
          <a:xfrm>
            <a:off x="2026559" y="2013033"/>
            <a:ext cx="283224" cy="283249"/>
            <a:chOff x="-5251625" y="3272950"/>
            <a:chExt cx="292225" cy="292250"/>
          </a:xfrm>
        </p:grpSpPr>
        <p:sp>
          <p:nvSpPr>
            <p:cNvPr id="5415" name="Google Shape;5415;p59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59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59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8" name="Google Shape;5418;p59"/>
          <p:cNvGrpSpPr/>
          <p:nvPr/>
        </p:nvGrpSpPr>
        <p:grpSpPr>
          <a:xfrm>
            <a:off x="7285569" y="2030979"/>
            <a:ext cx="250863" cy="247356"/>
            <a:chOff x="-5254775" y="3631325"/>
            <a:chExt cx="296950" cy="292625"/>
          </a:xfrm>
        </p:grpSpPr>
        <p:sp>
          <p:nvSpPr>
            <p:cNvPr id="5419" name="Google Shape;5419;p59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59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59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59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59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59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59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6" name="Google Shape;5426;p59"/>
          <p:cNvGrpSpPr/>
          <p:nvPr/>
        </p:nvGrpSpPr>
        <p:grpSpPr>
          <a:xfrm>
            <a:off x="4651346" y="2451603"/>
            <a:ext cx="278422" cy="279163"/>
            <a:chOff x="-5251625" y="3991275"/>
            <a:chExt cx="291450" cy="292225"/>
          </a:xfrm>
        </p:grpSpPr>
        <p:sp>
          <p:nvSpPr>
            <p:cNvPr id="5427" name="Google Shape;5427;p59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59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59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59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59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2" name="Google Shape;5432;p59"/>
          <p:cNvGrpSpPr/>
          <p:nvPr/>
        </p:nvGrpSpPr>
        <p:grpSpPr>
          <a:xfrm>
            <a:off x="3812689" y="1999958"/>
            <a:ext cx="215308" cy="282449"/>
            <a:chOff x="-3365275" y="3253275"/>
            <a:chExt cx="222150" cy="291425"/>
          </a:xfrm>
        </p:grpSpPr>
        <p:sp>
          <p:nvSpPr>
            <p:cNvPr id="5433" name="Google Shape;5433;p59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59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5" name="Google Shape;5435;p59"/>
          <p:cNvGrpSpPr/>
          <p:nvPr/>
        </p:nvGrpSpPr>
        <p:grpSpPr>
          <a:xfrm>
            <a:off x="1622351" y="2467338"/>
            <a:ext cx="218254" cy="247694"/>
            <a:chOff x="-3383375" y="3611625"/>
            <a:chExt cx="258350" cy="293025"/>
          </a:xfrm>
        </p:grpSpPr>
        <p:sp>
          <p:nvSpPr>
            <p:cNvPr id="5436" name="Google Shape;5436;p59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59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8" name="Google Shape;5438;p59"/>
          <p:cNvGrpSpPr/>
          <p:nvPr/>
        </p:nvGrpSpPr>
        <p:grpSpPr>
          <a:xfrm>
            <a:off x="6448058" y="2451974"/>
            <a:ext cx="179859" cy="278422"/>
            <a:chOff x="-3347950" y="3971575"/>
            <a:chExt cx="188275" cy="291450"/>
          </a:xfrm>
        </p:grpSpPr>
        <p:sp>
          <p:nvSpPr>
            <p:cNvPr id="5439" name="Google Shape;5439;p59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59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59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2" name="Google Shape;5442;p59"/>
          <p:cNvGrpSpPr/>
          <p:nvPr/>
        </p:nvGrpSpPr>
        <p:grpSpPr>
          <a:xfrm>
            <a:off x="741076" y="2900008"/>
            <a:ext cx="228976" cy="259708"/>
            <a:chOff x="-1575775" y="3238300"/>
            <a:chExt cx="258350" cy="293025"/>
          </a:xfrm>
        </p:grpSpPr>
        <p:sp>
          <p:nvSpPr>
            <p:cNvPr id="5443" name="Google Shape;5443;p59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59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59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59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59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8" name="Google Shape;5448;p59"/>
          <p:cNvGrpSpPr/>
          <p:nvPr/>
        </p:nvGrpSpPr>
        <p:grpSpPr>
          <a:xfrm>
            <a:off x="2037962" y="2899321"/>
            <a:ext cx="260417" cy="261082"/>
            <a:chOff x="-1591550" y="3597475"/>
            <a:chExt cx="293825" cy="294575"/>
          </a:xfrm>
        </p:grpSpPr>
        <p:sp>
          <p:nvSpPr>
            <p:cNvPr id="5449" name="Google Shape;5449;p59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59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59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2" name="Google Shape;5452;p59"/>
          <p:cNvGrpSpPr/>
          <p:nvPr/>
        </p:nvGrpSpPr>
        <p:grpSpPr>
          <a:xfrm>
            <a:off x="2915109" y="2906988"/>
            <a:ext cx="259708" cy="245749"/>
            <a:chOff x="-1592325" y="3957400"/>
            <a:chExt cx="293025" cy="277275"/>
          </a:xfrm>
        </p:grpSpPr>
        <p:sp>
          <p:nvSpPr>
            <p:cNvPr id="5453" name="Google Shape;5453;p59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59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59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59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7" name="Google Shape;5457;p59"/>
          <p:cNvGrpSpPr/>
          <p:nvPr/>
        </p:nvGrpSpPr>
        <p:grpSpPr>
          <a:xfrm>
            <a:off x="2492297" y="2900362"/>
            <a:ext cx="227580" cy="258999"/>
            <a:chOff x="-778700" y="3612425"/>
            <a:chExt cx="256775" cy="292225"/>
          </a:xfrm>
        </p:grpSpPr>
        <p:sp>
          <p:nvSpPr>
            <p:cNvPr id="5458" name="Google Shape;5458;p59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59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59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59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59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59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4" name="Google Shape;5464;p59"/>
          <p:cNvGrpSpPr/>
          <p:nvPr/>
        </p:nvGrpSpPr>
        <p:grpSpPr>
          <a:xfrm>
            <a:off x="5115050" y="3335136"/>
            <a:ext cx="227492" cy="258812"/>
            <a:chOff x="7728464" y="1561258"/>
            <a:chExt cx="349719" cy="397866"/>
          </a:xfrm>
        </p:grpSpPr>
        <p:sp>
          <p:nvSpPr>
            <p:cNvPr id="5465" name="Google Shape;5465;p59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59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7" name="Google Shape;5467;p59"/>
          <p:cNvGrpSpPr/>
          <p:nvPr/>
        </p:nvGrpSpPr>
        <p:grpSpPr>
          <a:xfrm>
            <a:off x="3348753" y="3335136"/>
            <a:ext cx="258839" cy="258812"/>
            <a:chOff x="5611350" y="1561258"/>
            <a:chExt cx="397907" cy="397866"/>
          </a:xfrm>
        </p:grpSpPr>
        <p:sp>
          <p:nvSpPr>
            <p:cNvPr id="5468" name="Google Shape;5468;p59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59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59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59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2" name="Google Shape;5472;p59"/>
          <p:cNvGrpSpPr/>
          <p:nvPr/>
        </p:nvGrpSpPr>
        <p:grpSpPr>
          <a:xfrm>
            <a:off x="3790947" y="3400076"/>
            <a:ext cx="258791" cy="128931"/>
            <a:chOff x="6140660" y="1661097"/>
            <a:chExt cx="397835" cy="198202"/>
          </a:xfrm>
        </p:grpSpPr>
        <p:sp>
          <p:nvSpPr>
            <p:cNvPr id="5473" name="Google Shape;5473;p59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59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59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59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7" name="Google Shape;5477;p59"/>
          <p:cNvGrpSpPr/>
          <p:nvPr/>
        </p:nvGrpSpPr>
        <p:grpSpPr>
          <a:xfrm>
            <a:off x="4221592" y="3335136"/>
            <a:ext cx="258839" cy="258812"/>
            <a:chOff x="6669907" y="1561258"/>
            <a:chExt cx="397907" cy="397866"/>
          </a:xfrm>
        </p:grpSpPr>
        <p:sp>
          <p:nvSpPr>
            <p:cNvPr id="5478" name="Google Shape;5478;p59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59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59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59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59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59"/>
          <p:cNvGrpSpPr/>
          <p:nvPr/>
        </p:nvGrpSpPr>
        <p:grpSpPr>
          <a:xfrm>
            <a:off x="1602059" y="3373549"/>
            <a:ext cx="258839" cy="181985"/>
            <a:chOff x="3386036" y="1746339"/>
            <a:chExt cx="397907" cy="279762"/>
          </a:xfrm>
        </p:grpSpPr>
        <p:sp>
          <p:nvSpPr>
            <p:cNvPr id="5484" name="Google Shape;5484;p59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59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6" name="Google Shape;5486;p59"/>
          <p:cNvGrpSpPr/>
          <p:nvPr/>
        </p:nvGrpSpPr>
        <p:grpSpPr>
          <a:xfrm>
            <a:off x="2476668" y="3335122"/>
            <a:ext cx="258839" cy="258839"/>
            <a:chOff x="4417380" y="1687279"/>
            <a:chExt cx="397907" cy="397907"/>
          </a:xfrm>
        </p:grpSpPr>
        <p:sp>
          <p:nvSpPr>
            <p:cNvPr id="5487" name="Google Shape;5487;p59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59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59"/>
          <p:cNvGrpSpPr/>
          <p:nvPr/>
        </p:nvGrpSpPr>
        <p:grpSpPr>
          <a:xfrm>
            <a:off x="1174559" y="3345215"/>
            <a:ext cx="238652" cy="238652"/>
            <a:chOff x="2869999" y="1687279"/>
            <a:chExt cx="397887" cy="397887"/>
          </a:xfrm>
        </p:grpSpPr>
        <p:sp>
          <p:nvSpPr>
            <p:cNvPr id="5490" name="Google Shape;5490;p59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59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2" name="Google Shape;5492;p59"/>
          <p:cNvGrpSpPr/>
          <p:nvPr/>
        </p:nvGrpSpPr>
        <p:grpSpPr>
          <a:xfrm>
            <a:off x="2039043" y="3335373"/>
            <a:ext cx="258255" cy="258336"/>
            <a:chOff x="3902887" y="1687655"/>
            <a:chExt cx="397010" cy="397135"/>
          </a:xfrm>
        </p:grpSpPr>
        <p:sp>
          <p:nvSpPr>
            <p:cNvPr id="5493" name="Google Shape;5493;p59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59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5" name="Google Shape;5495;p59"/>
          <p:cNvGrpSpPr/>
          <p:nvPr/>
        </p:nvGrpSpPr>
        <p:grpSpPr>
          <a:xfrm>
            <a:off x="2915544" y="3335122"/>
            <a:ext cx="258839" cy="258839"/>
            <a:chOff x="4933458" y="1687279"/>
            <a:chExt cx="397907" cy="397907"/>
          </a:xfrm>
        </p:grpSpPr>
        <p:sp>
          <p:nvSpPr>
            <p:cNvPr id="5496" name="Google Shape;5496;p59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59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8" name="Google Shape;5498;p59"/>
          <p:cNvGrpSpPr/>
          <p:nvPr/>
        </p:nvGrpSpPr>
        <p:grpSpPr>
          <a:xfrm>
            <a:off x="6857293" y="2910536"/>
            <a:ext cx="238665" cy="238652"/>
            <a:chOff x="266768" y="1721375"/>
            <a:chExt cx="397907" cy="397887"/>
          </a:xfrm>
        </p:grpSpPr>
        <p:sp>
          <p:nvSpPr>
            <p:cNvPr id="5499" name="Google Shape;5499;p5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5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1" name="Google Shape;5501;p59"/>
          <p:cNvGrpSpPr/>
          <p:nvPr/>
        </p:nvGrpSpPr>
        <p:grpSpPr>
          <a:xfrm>
            <a:off x="736275" y="3345453"/>
            <a:ext cx="238577" cy="238177"/>
            <a:chOff x="2408992" y="1722875"/>
            <a:chExt cx="397761" cy="397093"/>
          </a:xfrm>
        </p:grpSpPr>
        <p:sp>
          <p:nvSpPr>
            <p:cNvPr id="5502" name="Google Shape;5502;p59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59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4" name="Google Shape;5504;p59"/>
          <p:cNvGrpSpPr/>
          <p:nvPr/>
        </p:nvGrpSpPr>
        <p:grpSpPr>
          <a:xfrm>
            <a:off x="4661152" y="3335136"/>
            <a:ext cx="258812" cy="258812"/>
            <a:chOff x="7199196" y="1561258"/>
            <a:chExt cx="397866" cy="397866"/>
          </a:xfrm>
        </p:grpSpPr>
        <p:sp>
          <p:nvSpPr>
            <p:cNvPr id="5505" name="Google Shape;5505;p59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59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59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8" name="Google Shape;5508;p59"/>
          <p:cNvGrpSpPr/>
          <p:nvPr/>
        </p:nvGrpSpPr>
        <p:grpSpPr>
          <a:xfrm>
            <a:off x="7728378" y="2910536"/>
            <a:ext cx="238652" cy="238652"/>
            <a:chOff x="1379798" y="1723250"/>
            <a:chExt cx="397887" cy="397887"/>
          </a:xfrm>
        </p:grpSpPr>
        <p:sp>
          <p:nvSpPr>
            <p:cNvPr id="5509" name="Google Shape;5509;p5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5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5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5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3" name="Google Shape;5513;p59"/>
          <p:cNvGrpSpPr/>
          <p:nvPr/>
        </p:nvGrpSpPr>
        <p:grpSpPr>
          <a:xfrm>
            <a:off x="7291681" y="2910536"/>
            <a:ext cx="238640" cy="238652"/>
            <a:chOff x="864491" y="1723250"/>
            <a:chExt cx="397866" cy="397887"/>
          </a:xfrm>
        </p:grpSpPr>
        <p:sp>
          <p:nvSpPr>
            <p:cNvPr id="5514" name="Google Shape;5514;p5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5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5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7" name="Google Shape;5517;p59"/>
          <p:cNvGrpSpPr/>
          <p:nvPr/>
        </p:nvGrpSpPr>
        <p:grpSpPr>
          <a:xfrm>
            <a:off x="5535060" y="3334450"/>
            <a:ext cx="260183" cy="260183"/>
            <a:chOff x="1190625" y="238125"/>
            <a:chExt cx="5235075" cy="5235075"/>
          </a:xfrm>
        </p:grpSpPr>
        <p:sp>
          <p:nvSpPr>
            <p:cNvPr id="5518" name="Google Shape;5518;p59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59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0" name="Google Shape;5520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SEO </a:t>
            </a:r>
            <a:r>
              <a:rPr lang="en"/>
              <a:t>&amp; marketing ico</a:t>
            </a:r>
            <a:r>
              <a:rPr lang="en">
                <a:solidFill>
                  <a:schemeClr val="lt1"/>
                </a:solidFill>
              </a:rPr>
              <a:t>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5" name="Google Shape;5525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526" name="Google Shape;5526;p60"/>
          <p:cNvGrpSpPr/>
          <p:nvPr/>
        </p:nvGrpSpPr>
        <p:grpSpPr>
          <a:xfrm>
            <a:off x="894200" y="1773050"/>
            <a:ext cx="2720000" cy="2480283"/>
            <a:chOff x="894200" y="1773050"/>
            <a:chExt cx="2720000" cy="2480283"/>
          </a:xfrm>
        </p:grpSpPr>
        <p:sp>
          <p:nvSpPr>
            <p:cNvPr id="5527" name="Google Shape;5527;p60"/>
            <p:cNvSpPr/>
            <p:nvPr/>
          </p:nvSpPr>
          <p:spPr>
            <a:xfrm>
              <a:off x="1388100" y="2739925"/>
              <a:ext cx="1732200" cy="546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The Solar System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528" name="Google Shape;5528;p60"/>
            <p:cNvGrpSpPr/>
            <p:nvPr/>
          </p:nvGrpSpPr>
          <p:grpSpPr>
            <a:xfrm>
              <a:off x="2792500" y="3656778"/>
              <a:ext cx="821700" cy="596550"/>
              <a:chOff x="2792500" y="3656778"/>
              <a:chExt cx="821700" cy="596550"/>
            </a:xfrm>
          </p:grpSpPr>
          <p:sp>
            <p:nvSpPr>
              <p:cNvPr id="5529" name="Google Shape;5529;p60"/>
              <p:cNvSpPr/>
              <p:nvPr/>
            </p:nvSpPr>
            <p:spPr>
              <a:xfrm>
                <a:off x="27925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5530" name="Google Shape;5530;p60"/>
              <p:cNvGrpSpPr/>
              <p:nvPr/>
            </p:nvGrpSpPr>
            <p:grpSpPr>
              <a:xfrm>
                <a:off x="3108346" y="4055924"/>
                <a:ext cx="197356" cy="197404"/>
                <a:chOff x="4456875" y="1435075"/>
                <a:chExt cx="481825" cy="481825"/>
              </a:xfrm>
            </p:grpSpPr>
            <p:sp>
              <p:nvSpPr>
                <p:cNvPr id="5531" name="Google Shape;5531;p60"/>
                <p:cNvSpPr/>
                <p:nvPr/>
              </p:nvSpPr>
              <p:spPr>
                <a:xfrm>
                  <a:off x="4624975" y="1465275"/>
                  <a:ext cx="5665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3440" extrusionOk="0">
                      <a:moveTo>
                        <a:pt x="2265" y="0"/>
                      </a:moveTo>
                      <a:cubicBezTo>
                        <a:pt x="1413" y="283"/>
                        <a:pt x="618" y="1196"/>
                        <a:pt x="1" y="2575"/>
                      </a:cubicBezTo>
                      <a:cubicBezTo>
                        <a:pt x="263" y="2801"/>
                        <a:pt x="449" y="3105"/>
                        <a:pt x="534" y="3439"/>
                      </a:cubicBezTo>
                      <a:cubicBezTo>
                        <a:pt x="1106" y="3364"/>
                        <a:pt x="1672" y="3322"/>
                        <a:pt x="2265" y="3304"/>
                      </a:cubicBezTo>
                      <a:lnTo>
                        <a:pt x="22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32" name="Google Shape;5532;p60"/>
                <p:cNvSpPr/>
                <p:nvPr/>
              </p:nvSpPr>
              <p:spPr>
                <a:xfrm>
                  <a:off x="4615275" y="1797425"/>
                  <a:ext cx="66350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" h="35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18" y="1882"/>
                        <a:pt x="1563" y="3225"/>
                        <a:pt x="2653" y="3574"/>
                      </a:cubicBezTo>
                      <a:lnTo>
                        <a:pt x="2653" y="1316"/>
                      </a:lnTo>
                      <a:cubicBezTo>
                        <a:pt x="2153" y="1135"/>
                        <a:pt x="1768" y="726"/>
                        <a:pt x="1620" y="217"/>
                      </a:cubicBezTo>
                      <a:cubicBezTo>
                        <a:pt x="1057" y="169"/>
                        <a:pt x="518" y="9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33" name="Google Shape;5533;p60"/>
                <p:cNvSpPr/>
                <p:nvPr/>
              </p:nvSpPr>
              <p:spPr>
                <a:xfrm>
                  <a:off x="4583125" y="1547250"/>
                  <a:ext cx="2825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0" extrusionOk="0">
                      <a:moveTo>
                        <a:pt x="567" y="1"/>
                      </a:moveTo>
                      <a:cubicBezTo>
                        <a:pt x="253" y="1"/>
                        <a:pt x="1" y="254"/>
                        <a:pt x="1" y="567"/>
                      </a:cubicBezTo>
                      <a:cubicBezTo>
                        <a:pt x="1" y="880"/>
                        <a:pt x="253" y="1130"/>
                        <a:pt x="567" y="1130"/>
                      </a:cubicBezTo>
                      <a:cubicBezTo>
                        <a:pt x="880" y="1130"/>
                        <a:pt x="1130" y="880"/>
                        <a:pt x="1130" y="567"/>
                      </a:cubicBezTo>
                      <a:cubicBezTo>
                        <a:pt x="1130" y="254"/>
                        <a:pt x="880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34" name="Google Shape;5534;p60"/>
                <p:cNvSpPr/>
                <p:nvPr/>
              </p:nvSpPr>
              <p:spPr>
                <a:xfrm>
                  <a:off x="4597950" y="1576075"/>
                  <a:ext cx="83675" cy="8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3501" extrusionOk="0">
                      <a:moveTo>
                        <a:pt x="3346" y="1"/>
                      </a:moveTo>
                      <a:cubicBezTo>
                        <a:pt x="2723" y="19"/>
                        <a:pt x="2103" y="73"/>
                        <a:pt x="1485" y="161"/>
                      </a:cubicBezTo>
                      <a:cubicBezTo>
                        <a:pt x="1241" y="654"/>
                        <a:pt x="772" y="998"/>
                        <a:pt x="230" y="1082"/>
                      </a:cubicBezTo>
                      <a:cubicBezTo>
                        <a:pt x="100" y="1817"/>
                        <a:pt x="25" y="2714"/>
                        <a:pt x="1" y="3500"/>
                      </a:cubicBezTo>
                      <a:lnTo>
                        <a:pt x="3346" y="3500"/>
                      </a:lnTo>
                      <a:lnTo>
                        <a:pt x="33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35" name="Google Shape;5535;p60"/>
                <p:cNvSpPr/>
                <p:nvPr/>
              </p:nvSpPr>
              <p:spPr>
                <a:xfrm>
                  <a:off x="4597650" y="1692175"/>
                  <a:ext cx="83975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3298" extrusionOk="0">
                      <a:moveTo>
                        <a:pt x="1" y="0"/>
                      </a:moveTo>
                      <a:cubicBezTo>
                        <a:pt x="31" y="1003"/>
                        <a:pt x="154" y="2006"/>
                        <a:pt x="371" y="2987"/>
                      </a:cubicBezTo>
                      <a:cubicBezTo>
                        <a:pt x="1031" y="3135"/>
                        <a:pt x="1699" y="3237"/>
                        <a:pt x="2371" y="3298"/>
                      </a:cubicBezTo>
                      <a:cubicBezTo>
                        <a:pt x="2548" y="2855"/>
                        <a:pt x="2910" y="2509"/>
                        <a:pt x="3358" y="2346"/>
                      </a:cubicBezTo>
                      <a:lnTo>
                        <a:pt x="335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36" name="Google Shape;5536;p60"/>
                <p:cNvSpPr/>
                <p:nvPr/>
              </p:nvSpPr>
              <p:spPr>
                <a:xfrm>
                  <a:off x="4798050" y="1663575"/>
                  <a:ext cx="28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1130" extrusionOk="0">
                      <a:moveTo>
                        <a:pt x="564" y="0"/>
                      </a:moveTo>
                      <a:cubicBezTo>
                        <a:pt x="254" y="0"/>
                        <a:pt x="1" y="253"/>
                        <a:pt x="1" y="566"/>
                      </a:cubicBezTo>
                      <a:cubicBezTo>
                        <a:pt x="4" y="876"/>
                        <a:pt x="257" y="1129"/>
                        <a:pt x="567" y="1129"/>
                      </a:cubicBezTo>
                      <a:lnTo>
                        <a:pt x="573" y="1129"/>
                      </a:lnTo>
                      <a:cubicBezTo>
                        <a:pt x="886" y="1129"/>
                        <a:pt x="1139" y="876"/>
                        <a:pt x="1139" y="563"/>
                      </a:cubicBezTo>
                      <a:cubicBezTo>
                        <a:pt x="1139" y="253"/>
                        <a:pt x="886" y="0"/>
                        <a:pt x="57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37" name="Google Shape;5537;p60"/>
                <p:cNvSpPr/>
                <p:nvPr/>
              </p:nvSpPr>
              <p:spPr>
                <a:xfrm>
                  <a:off x="4710200" y="1435075"/>
                  <a:ext cx="2285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141" extrusionOk="0">
                      <a:moveTo>
                        <a:pt x="1" y="1"/>
                      </a:moveTo>
                      <a:lnTo>
                        <a:pt x="1" y="34"/>
                      </a:lnTo>
                      <a:cubicBezTo>
                        <a:pt x="1729" y="377"/>
                        <a:pt x="3313" y="2283"/>
                        <a:pt x="4075" y="5069"/>
                      </a:cubicBezTo>
                      <a:cubicBezTo>
                        <a:pt x="6833" y="5828"/>
                        <a:pt x="8763" y="7406"/>
                        <a:pt x="9107" y="9140"/>
                      </a:cubicBezTo>
                      <a:lnTo>
                        <a:pt x="9140" y="9140"/>
                      </a:lnTo>
                      <a:cubicBezTo>
                        <a:pt x="8854" y="4298"/>
                        <a:pt x="4843" y="284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38" name="Google Shape;5538;p60"/>
                <p:cNvSpPr/>
                <p:nvPr/>
              </p:nvSpPr>
              <p:spPr>
                <a:xfrm>
                  <a:off x="4819200" y="1593475"/>
                  <a:ext cx="894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6" h="2805" extrusionOk="0">
                      <a:moveTo>
                        <a:pt x="1" y="1"/>
                      </a:moveTo>
                      <a:cubicBezTo>
                        <a:pt x="94" y="519"/>
                        <a:pt x="166" y="1061"/>
                        <a:pt x="215" y="1621"/>
                      </a:cubicBezTo>
                      <a:cubicBezTo>
                        <a:pt x="727" y="1777"/>
                        <a:pt x="1136" y="2301"/>
                        <a:pt x="1317" y="2804"/>
                      </a:cubicBezTo>
                      <a:lnTo>
                        <a:pt x="3575" y="2804"/>
                      </a:lnTo>
                      <a:cubicBezTo>
                        <a:pt x="3223" y="1711"/>
                        <a:pt x="1883" y="62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39" name="Google Shape;5539;p60"/>
                <p:cNvSpPr/>
                <p:nvPr/>
              </p:nvSpPr>
              <p:spPr>
                <a:xfrm>
                  <a:off x="4819200" y="1692175"/>
                  <a:ext cx="89475" cy="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651" extrusionOk="0">
                      <a:moveTo>
                        <a:pt x="1317" y="0"/>
                      </a:moveTo>
                      <a:cubicBezTo>
                        <a:pt x="1133" y="500"/>
                        <a:pt x="727" y="883"/>
                        <a:pt x="215" y="1033"/>
                      </a:cubicBezTo>
                      <a:cubicBezTo>
                        <a:pt x="166" y="1593"/>
                        <a:pt x="94" y="2132"/>
                        <a:pt x="1" y="2650"/>
                      </a:cubicBezTo>
                      <a:cubicBezTo>
                        <a:pt x="1889" y="2030"/>
                        <a:pt x="3223" y="1078"/>
                        <a:pt x="35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40" name="Google Shape;5540;p60"/>
                <p:cNvSpPr/>
                <p:nvPr/>
              </p:nvSpPr>
              <p:spPr>
                <a:xfrm>
                  <a:off x="4456875" y="1691800"/>
                  <a:ext cx="225125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004" extrusionOk="0">
                      <a:moveTo>
                        <a:pt x="1" y="0"/>
                      </a:moveTo>
                      <a:cubicBezTo>
                        <a:pt x="284" y="4839"/>
                        <a:pt x="4162" y="8721"/>
                        <a:pt x="9004" y="9004"/>
                      </a:cubicBezTo>
                      <a:lnTo>
                        <a:pt x="9004" y="8974"/>
                      </a:lnTo>
                      <a:cubicBezTo>
                        <a:pt x="7273" y="8628"/>
                        <a:pt x="5827" y="6697"/>
                        <a:pt x="5066" y="3942"/>
                      </a:cubicBezTo>
                      <a:cubicBezTo>
                        <a:pt x="2283" y="3180"/>
                        <a:pt x="377" y="1726"/>
                        <a:pt x="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41" name="Google Shape;5541;p60"/>
                <p:cNvSpPr/>
                <p:nvPr/>
              </p:nvSpPr>
              <p:spPr>
                <a:xfrm>
                  <a:off x="4487000" y="1595125"/>
                  <a:ext cx="88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2739" extrusionOk="0">
                      <a:moveTo>
                        <a:pt x="3397" y="1"/>
                      </a:moveTo>
                      <a:cubicBezTo>
                        <a:pt x="1569" y="636"/>
                        <a:pt x="337" y="1720"/>
                        <a:pt x="0" y="2738"/>
                      </a:cubicBezTo>
                      <a:lnTo>
                        <a:pt x="3313" y="2738"/>
                      </a:lnTo>
                      <a:cubicBezTo>
                        <a:pt x="3337" y="1880"/>
                        <a:pt x="3418" y="913"/>
                        <a:pt x="3556" y="106"/>
                      </a:cubicBezTo>
                      <a:cubicBezTo>
                        <a:pt x="3502" y="73"/>
                        <a:pt x="3448" y="37"/>
                        <a:pt x="33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42" name="Google Shape;5542;p60"/>
                <p:cNvSpPr/>
                <p:nvPr/>
              </p:nvSpPr>
              <p:spPr>
                <a:xfrm>
                  <a:off x="4486925" y="1692175"/>
                  <a:ext cx="89450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8" h="2654" extrusionOk="0">
                      <a:moveTo>
                        <a:pt x="0" y="0"/>
                      </a:moveTo>
                      <a:cubicBezTo>
                        <a:pt x="352" y="1078"/>
                        <a:pt x="1689" y="2030"/>
                        <a:pt x="3578" y="2653"/>
                      </a:cubicBezTo>
                      <a:cubicBezTo>
                        <a:pt x="3418" y="1777"/>
                        <a:pt x="3325" y="889"/>
                        <a:pt x="33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43" name="Google Shape;5543;p60"/>
                <p:cNvSpPr/>
                <p:nvPr/>
              </p:nvSpPr>
              <p:spPr>
                <a:xfrm>
                  <a:off x="4456875" y="1435075"/>
                  <a:ext cx="22512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141" extrusionOk="0">
                      <a:moveTo>
                        <a:pt x="9004" y="1"/>
                      </a:moveTo>
                      <a:cubicBezTo>
                        <a:pt x="4162" y="284"/>
                        <a:pt x="284" y="4298"/>
                        <a:pt x="1" y="9140"/>
                      </a:cubicBezTo>
                      <a:lnTo>
                        <a:pt x="37" y="9140"/>
                      </a:lnTo>
                      <a:cubicBezTo>
                        <a:pt x="329" y="7686"/>
                        <a:pt x="1747" y="6267"/>
                        <a:pt x="3969" y="5433"/>
                      </a:cubicBezTo>
                      <a:cubicBezTo>
                        <a:pt x="3715" y="4375"/>
                        <a:pt x="4516" y="3361"/>
                        <a:pt x="5602" y="3361"/>
                      </a:cubicBezTo>
                      <a:cubicBezTo>
                        <a:pt x="5607" y="3361"/>
                        <a:pt x="5612" y="3361"/>
                        <a:pt x="5617" y="3361"/>
                      </a:cubicBezTo>
                      <a:cubicBezTo>
                        <a:pt x="5638" y="3361"/>
                        <a:pt x="5656" y="3364"/>
                        <a:pt x="5677" y="3367"/>
                      </a:cubicBezTo>
                      <a:cubicBezTo>
                        <a:pt x="6511" y="1476"/>
                        <a:pt x="7688" y="293"/>
                        <a:pt x="9004" y="31"/>
                      </a:cubicBezTo>
                      <a:lnTo>
                        <a:pt x="90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44" name="Google Shape;5544;p60"/>
                <p:cNvSpPr/>
                <p:nvPr/>
              </p:nvSpPr>
              <p:spPr>
                <a:xfrm>
                  <a:off x="4710200" y="1691800"/>
                  <a:ext cx="228500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004" extrusionOk="0">
                      <a:moveTo>
                        <a:pt x="9107" y="0"/>
                      </a:moveTo>
                      <a:cubicBezTo>
                        <a:pt x="8760" y="1726"/>
                        <a:pt x="6857" y="3177"/>
                        <a:pt x="4075" y="3942"/>
                      </a:cubicBezTo>
                      <a:cubicBezTo>
                        <a:pt x="3313" y="6721"/>
                        <a:pt x="1729" y="8628"/>
                        <a:pt x="1" y="8971"/>
                      </a:cubicBezTo>
                      <a:lnTo>
                        <a:pt x="1" y="9004"/>
                      </a:lnTo>
                      <a:cubicBezTo>
                        <a:pt x="4843" y="8721"/>
                        <a:pt x="8854" y="4839"/>
                        <a:pt x="91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45" name="Google Shape;5545;p60"/>
                <p:cNvSpPr/>
                <p:nvPr/>
              </p:nvSpPr>
              <p:spPr>
                <a:xfrm>
                  <a:off x="4710200" y="14652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1" y="0"/>
                      </a:moveTo>
                      <a:lnTo>
                        <a:pt x="1" y="3298"/>
                      </a:lnTo>
                      <a:cubicBezTo>
                        <a:pt x="937" y="3328"/>
                        <a:pt x="1961" y="3421"/>
                        <a:pt x="2801" y="3575"/>
                      </a:cubicBezTo>
                      <a:cubicBezTo>
                        <a:pt x="2181" y="1687"/>
                        <a:pt x="1082" y="35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46" name="Google Shape;5546;p60"/>
                <p:cNvSpPr/>
                <p:nvPr/>
              </p:nvSpPr>
              <p:spPr>
                <a:xfrm>
                  <a:off x="4710200" y="1575850"/>
                  <a:ext cx="86150" cy="8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510" extrusionOk="0">
                      <a:moveTo>
                        <a:pt x="1" y="1"/>
                      </a:moveTo>
                      <a:lnTo>
                        <a:pt x="1" y="3509"/>
                      </a:lnTo>
                      <a:lnTo>
                        <a:pt x="2494" y="3509"/>
                      </a:lnTo>
                      <a:cubicBezTo>
                        <a:pt x="2656" y="3054"/>
                        <a:pt x="3003" y="2554"/>
                        <a:pt x="3445" y="2374"/>
                      </a:cubicBezTo>
                      <a:cubicBezTo>
                        <a:pt x="3385" y="1702"/>
                        <a:pt x="3283" y="1034"/>
                        <a:pt x="3135" y="374"/>
                      </a:cubicBezTo>
                      <a:cubicBezTo>
                        <a:pt x="2208" y="167"/>
                        <a:pt x="1063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47" name="Google Shape;5547;p60"/>
                <p:cNvSpPr/>
                <p:nvPr/>
              </p:nvSpPr>
              <p:spPr>
                <a:xfrm>
                  <a:off x="4710200" y="17975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2801" y="0"/>
                      </a:moveTo>
                      <a:lnTo>
                        <a:pt x="2801" y="0"/>
                      </a:lnTo>
                      <a:cubicBezTo>
                        <a:pt x="2283" y="93"/>
                        <a:pt x="1609" y="166"/>
                        <a:pt x="1048" y="214"/>
                      </a:cubicBezTo>
                      <a:cubicBezTo>
                        <a:pt x="892" y="726"/>
                        <a:pt x="503" y="1135"/>
                        <a:pt x="1" y="1316"/>
                      </a:cubicBezTo>
                      <a:lnTo>
                        <a:pt x="1" y="3574"/>
                      </a:lnTo>
                      <a:cubicBezTo>
                        <a:pt x="1082" y="3222"/>
                        <a:pt x="2181" y="1885"/>
                        <a:pt x="28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48" name="Google Shape;5548;p60"/>
                <p:cNvSpPr/>
                <p:nvPr/>
              </p:nvSpPr>
              <p:spPr>
                <a:xfrm>
                  <a:off x="4681975" y="1776400"/>
                  <a:ext cx="282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4" extrusionOk="0">
                      <a:moveTo>
                        <a:pt x="566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lnTo>
                        <a:pt x="0" y="567"/>
                      </a:lnTo>
                      <a:cubicBezTo>
                        <a:pt x="0" y="567"/>
                        <a:pt x="0" y="570"/>
                        <a:pt x="0" y="570"/>
                      </a:cubicBezTo>
                      <a:cubicBezTo>
                        <a:pt x="0" y="880"/>
                        <a:pt x="253" y="1133"/>
                        <a:pt x="566" y="1133"/>
                      </a:cubicBezTo>
                      <a:cubicBezTo>
                        <a:pt x="877" y="1133"/>
                        <a:pt x="1130" y="880"/>
                        <a:pt x="1130" y="570"/>
                      </a:cubicBezTo>
                      <a:cubicBezTo>
                        <a:pt x="1130" y="570"/>
                        <a:pt x="1130" y="567"/>
                        <a:pt x="1130" y="567"/>
                      </a:cubicBezTo>
                      <a:lnTo>
                        <a:pt x="1130" y="564"/>
                      </a:lnTo>
                      <a:cubicBezTo>
                        <a:pt x="1130" y="251"/>
                        <a:pt x="877" y="1"/>
                        <a:pt x="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49" name="Google Shape;5549;p60"/>
                <p:cNvSpPr/>
                <p:nvPr/>
              </p:nvSpPr>
              <p:spPr>
                <a:xfrm>
                  <a:off x="4710200" y="1692175"/>
                  <a:ext cx="861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298" extrusionOk="0">
                      <a:moveTo>
                        <a:pt x="1" y="0"/>
                      </a:moveTo>
                      <a:lnTo>
                        <a:pt x="1" y="2346"/>
                      </a:lnTo>
                      <a:cubicBezTo>
                        <a:pt x="455" y="2506"/>
                        <a:pt x="820" y="2852"/>
                        <a:pt x="1003" y="3298"/>
                      </a:cubicBezTo>
                      <a:cubicBezTo>
                        <a:pt x="1702" y="3234"/>
                        <a:pt x="2506" y="3129"/>
                        <a:pt x="3135" y="2987"/>
                      </a:cubicBezTo>
                      <a:cubicBezTo>
                        <a:pt x="3283" y="2328"/>
                        <a:pt x="3385" y="1660"/>
                        <a:pt x="3445" y="985"/>
                      </a:cubicBezTo>
                      <a:cubicBezTo>
                        <a:pt x="3003" y="807"/>
                        <a:pt x="2656" y="449"/>
                        <a:pt x="24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5550" name="Google Shape;5550;p60"/>
            <p:cNvGrpSpPr/>
            <p:nvPr/>
          </p:nvGrpSpPr>
          <p:grpSpPr>
            <a:xfrm>
              <a:off x="894200" y="3656778"/>
              <a:ext cx="821700" cy="596556"/>
              <a:chOff x="894200" y="3656778"/>
              <a:chExt cx="821700" cy="596556"/>
            </a:xfrm>
          </p:grpSpPr>
          <p:sp>
            <p:nvSpPr>
              <p:cNvPr id="5551" name="Google Shape;5551;p60"/>
              <p:cNvSpPr/>
              <p:nvPr/>
            </p:nvSpPr>
            <p:spPr>
              <a:xfrm>
                <a:off x="8942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Earth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5552" name="Google Shape;5552;p60"/>
              <p:cNvGrpSpPr/>
              <p:nvPr/>
            </p:nvGrpSpPr>
            <p:grpSpPr>
              <a:xfrm>
                <a:off x="1205405" y="4055919"/>
                <a:ext cx="199291" cy="197414"/>
                <a:chOff x="5049725" y="1435050"/>
                <a:chExt cx="486550" cy="481850"/>
              </a:xfrm>
            </p:grpSpPr>
            <p:sp>
              <p:nvSpPr>
                <p:cNvPr id="5553" name="Google Shape;5553;p60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54" name="Google Shape;5554;p60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55" name="Google Shape;5555;p60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56" name="Google Shape;5556;p60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5557" name="Google Shape;5557;p60"/>
            <p:cNvGrpSpPr/>
            <p:nvPr/>
          </p:nvGrpSpPr>
          <p:grpSpPr>
            <a:xfrm>
              <a:off x="1843350" y="3656778"/>
              <a:ext cx="821700" cy="594724"/>
              <a:chOff x="1843350" y="3656778"/>
              <a:chExt cx="821700" cy="594724"/>
            </a:xfrm>
          </p:grpSpPr>
          <p:sp>
            <p:nvSpPr>
              <p:cNvPr id="5558" name="Google Shape;5558;p60"/>
              <p:cNvSpPr/>
              <p:nvPr/>
            </p:nvSpPr>
            <p:spPr>
              <a:xfrm>
                <a:off x="184335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5559" name="Google Shape;5559;p60"/>
              <p:cNvGrpSpPr/>
              <p:nvPr/>
            </p:nvGrpSpPr>
            <p:grpSpPr>
              <a:xfrm>
                <a:off x="2157372" y="4057806"/>
                <a:ext cx="193649" cy="193696"/>
                <a:chOff x="6239925" y="2032450"/>
                <a:chExt cx="472775" cy="472775"/>
              </a:xfrm>
            </p:grpSpPr>
            <p:sp>
              <p:nvSpPr>
                <p:cNvPr id="5560" name="Google Shape;5560;p60"/>
                <p:cNvSpPr/>
                <p:nvPr/>
              </p:nvSpPr>
              <p:spPr>
                <a:xfrm>
                  <a:off x="6239925" y="2032450"/>
                  <a:ext cx="472775" cy="47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1" h="18911" extrusionOk="0">
                      <a:moveTo>
                        <a:pt x="9455" y="2466"/>
                      </a:moveTo>
                      <a:cubicBezTo>
                        <a:pt x="13307" y="2466"/>
                        <a:pt x="16442" y="5601"/>
                        <a:pt x="16442" y="9456"/>
                      </a:cubicBezTo>
                      <a:cubicBezTo>
                        <a:pt x="16442" y="13310"/>
                        <a:pt x="13307" y="16445"/>
                        <a:pt x="9455" y="16445"/>
                      </a:cubicBezTo>
                      <a:cubicBezTo>
                        <a:pt x="5601" y="16445"/>
                        <a:pt x="2466" y="13310"/>
                        <a:pt x="2466" y="9456"/>
                      </a:cubicBezTo>
                      <a:cubicBezTo>
                        <a:pt x="2466" y="5601"/>
                        <a:pt x="5601" y="2466"/>
                        <a:pt x="9455" y="2466"/>
                      </a:cubicBezTo>
                      <a:close/>
                      <a:moveTo>
                        <a:pt x="9455" y="0"/>
                      </a:moveTo>
                      <a:cubicBezTo>
                        <a:pt x="4228" y="0"/>
                        <a:pt x="0" y="4228"/>
                        <a:pt x="0" y="9456"/>
                      </a:cubicBezTo>
                      <a:cubicBezTo>
                        <a:pt x="0" y="14683"/>
                        <a:pt x="4228" y="18911"/>
                        <a:pt x="9455" y="18911"/>
                      </a:cubicBezTo>
                      <a:cubicBezTo>
                        <a:pt x="14680" y="18911"/>
                        <a:pt x="18911" y="14683"/>
                        <a:pt x="18911" y="9456"/>
                      </a:cubicBezTo>
                      <a:cubicBezTo>
                        <a:pt x="18911" y="4231"/>
                        <a:pt x="14680" y="0"/>
                        <a:pt x="94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61" name="Google Shape;5561;p60"/>
                <p:cNvSpPr/>
                <p:nvPr/>
              </p:nvSpPr>
              <p:spPr>
                <a:xfrm>
                  <a:off x="6329800" y="2122325"/>
                  <a:ext cx="2929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8" h="11721" extrusionOk="0">
                      <a:moveTo>
                        <a:pt x="5860" y="1043"/>
                      </a:moveTo>
                      <a:cubicBezTo>
                        <a:pt x="6171" y="1043"/>
                        <a:pt x="6424" y="1295"/>
                        <a:pt x="6424" y="1609"/>
                      </a:cubicBezTo>
                      <a:lnTo>
                        <a:pt x="6424" y="2542"/>
                      </a:lnTo>
                      <a:cubicBezTo>
                        <a:pt x="7264" y="2792"/>
                        <a:pt x="7839" y="3566"/>
                        <a:pt x="7842" y="4442"/>
                      </a:cubicBezTo>
                      <a:cubicBezTo>
                        <a:pt x="7842" y="4755"/>
                        <a:pt x="7589" y="5008"/>
                        <a:pt x="7276" y="5008"/>
                      </a:cubicBezTo>
                      <a:cubicBezTo>
                        <a:pt x="6966" y="5008"/>
                        <a:pt x="6713" y="4755"/>
                        <a:pt x="6713" y="4442"/>
                      </a:cubicBezTo>
                      <a:cubicBezTo>
                        <a:pt x="6713" y="3929"/>
                        <a:pt x="6292" y="3588"/>
                        <a:pt x="5853" y="3588"/>
                      </a:cubicBezTo>
                      <a:cubicBezTo>
                        <a:pt x="5644" y="3588"/>
                        <a:pt x="5429" y="3666"/>
                        <a:pt x="5255" y="3840"/>
                      </a:cubicBezTo>
                      <a:cubicBezTo>
                        <a:pt x="4719" y="4376"/>
                        <a:pt x="5099" y="5297"/>
                        <a:pt x="5860" y="5297"/>
                      </a:cubicBezTo>
                      <a:cubicBezTo>
                        <a:pt x="5862" y="5297"/>
                        <a:pt x="5865" y="5297"/>
                        <a:pt x="5867" y="5297"/>
                      </a:cubicBezTo>
                      <a:cubicBezTo>
                        <a:pt x="6849" y="5297"/>
                        <a:pt x="7680" y="6019"/>
                        <a:pt x="7821" y="6993"/>
                      </a:cubicBezTo>
                      <a:cubicBezTo>
                        <a:pt x="7962" y="7968"/>
                        <a:pt x="7369" y="8899"/>
                        <a:pt x="6424" y="9179"/>
                      </a:cubicBezTo>
                      <a:lnTo>
                        <a:pt x="6424" y="10115"/>
                      </a:lnTo>
                      <a:cubicBezTo>
                        <a:pt x="6424" y="10426"/>
                        <a:pt x="6171" y="10679"/>
                        <a:pt x="5860" y="10679"/>
                      </a:cubicBezTo>
                      <a:cubicBezTo>
                        <a:pt x="5547" y="10679"/>
                        <a:pt x="5294" y="10426"/>
                        <a:pt x="5294" y="10115"/>
                      </a:cubicBezTo>
                      <a:lnTo>
                        <a:pt x="5294" y="9179"/>
                      </a:lnTo>
                      <a:cubicBezTo>
                        <a:pt x="4454" y="8929"/>
                        <a:pt x="3879" y="8155"/>
                        <a:pt x="3876" y="7279"/>
                      </a:cubicBezTo>
                      <a:cubicBezTo>
                        <a:pt x="3876" y="6966"/>
                        <a:pt x="4129" y="6713"/>
                        <a:pt x="4442" y="6713"/>
                      </a:cubicBezTo>
                      <a:cubicBezTo>
                        <a:pt x="4752" y="6713"/>
                        <a:pt x="5005" y="6966"/>
                        <a:pt x="5005" y="7279"/>
                      </a:cubicBezTo>
                      <a:cubicBezTo>
                        <a:pt x="5005" y="7792"/>
                        <a:pt x="5426" y="8133"/>
                        <a:pt x="5865" y="8133"/>
                      </a:cubicBezTo>
                      <a:cubicBezTo>
                        <a:pt x="6074" y="8133"/>
                        <a:pt x="6288" y="8055"/>
                        <a:pt x="6463" y="7881"/>
                      </a:cubicBezTo>
                      <a:cubicBezTo>
                        <a:pt x="6999" y="7345"/>
                        <a:pt x="6619" y="6427"/>
                        <a:pt x="5860" y="6427"/>
                      </a:cubicBezTo>
                      <a:cubicBezTo>
                        <a:pt x="4873" y="6427"/>
                        <a:pt x="4039" y="5704"/>
                        <a:pt x="3897" y="4728"/>
                      </a:cubicBezTo>
                      <a:cubicBezTo>
                        <a:pt x="3756" y="3753"/>
                        <a:pt x="4349" y="2822"/>
                        <a:pt x="5294" y="2542"/>
                      </a:cubicBezTo>
                      <a:lnTo>
                        <a:pt x="5294" y="1609"/>
                      </a:lnTo>
                      <a:cubicBezTo>
                        <a:pt x="5294" y="1295"/>
                        <a:pt x="5547" y="1043"/>
                        <a:pt x="5860" y="1043"/>
                      </a:cubicBezTo>
                      <a:close/>
                      <a:moveTo>
                        <a:pt x="5860" y="1"/>
                      </a:moveTo>
                      <a:cubicBezTo>
                        <a:pt x="2629" y="1"/>
                        <a:pt x="1" y="2629"/>
                        <a:pt x="1" y="5861"/>
                      </a:cubicBezTo>
                      <a:cubicBezTo>
                        <a:pt x="1" y="9092"/>
                        <a:pt x="2629" y="11720"/>
                        <a:pt x="5860" y="11720"/>
                      </a:cubicBezTo>
                      <a:cubicBezTo>
                        <a:pt x="9088" y="11720"/>
                        <a:pt x="11717" y="9092"/>
                        <a:pt x="11717" y="5861"/>
                      </a:cubicBezTo>
                      <a:cubicBezTo>
                        <a:pt x="11717" y="2629"/>
                        <a:pt x="9088" y="1"/>
                        <a:pt x="58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cxnSp>
          <p:nvCxnSpPr>
            <p:cNvPr id="5562" name="Google Shape;5562;p60"/>
            <p:cNvCxnSpPr>
              <a:stCxn id="5563" idx="2"/>
              <a:endCxn id="5527" idx="0"/>
            </p:cNvCxnSpPr>
            <p:nvPr/>
          </p:nvCxnSpPr>
          <p:spPr>
            <a:xfrm rot="-5400000" flipH="1">
              <a:off x="15947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564" name="Google Shape;5564;p60"/>
            <p:cNvCxnSpPr>
              <a:stCxn id="5565" idx="2"/>
              <a:endCxn id="5527" idx="0"/>
            </p:cNvCxnSpPr>
            <p:nvPr/>
          </p:nvCxnSpPr>
          <p:spPr>
            <a:xfrm rot="5400000">
              <a:off x="25438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566" name="Google Shape;5566;p60"/>
            <p:cNvCxnSpPr>
              <a:stCxn id="5567" idx="2"/>
              <a:endCxn id="5527" idx="0"/>
            </p:cNvCxnSpPr>
            <p:nvPr/>
          </p:nvCxnSpPr>
          <p:spPr>
            <a:xfrm rot="-5400000" flipH="1">
              <a:off x="2069550" y="2554628"/>
              <a:ext cx="369900" cy="6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568" name="Google Shape;5568;p60"/>
            <p:cNvCxnSpPr>
              <a:stCxn id="5551" idx="0"/>
              <a:endCxn id="5527" idx="2"/>
            </p:cNvCxnSpPr>
            <p:nvPr/>
          </p:nvCxnSpPr>
          <p:spPr>
            <a:xfrm rot="-5400000">
              <a:off x="15947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569" name="Google Shape;5569;p60"/>
            <p:cNvCxnSpPr>
              <a:stCxn id="5529" idx="0"/>
              <a:endCxn id="5527" idx="2"/>
            </p:cNvCxnSpPr>
            <p:nvPr/>
          </p:nvCxnSpPr>
          <p:spPr>
            <a:xfrm rot="5400000" flipH="1">
              <a:off x="25438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570" name="Google Shape;5570;p60"/>
            <p:cNvCxnSpPr>
              <a:stCxn id="5558" idx="0"/>
              <a:endCxn id="5527" idx="2"/>
            </p:cNvCxnSpPr>
            <p:nvPr/>
          </p:nvCxnSpPr>
          <p:spPr>
            <a:xfrm rot="-5400000">
              <a:off x="2069550" y="3471528"/>
              <a:ext cx="369900" cy="6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5571" name="Google Shape;5571;p60"/>
            <p:cNvGrpSpPr/>
            <p:nvPr/>
          </p:nvGrpSpPr>
          <p:grpSpPr>
            <a:xfrm>
              <a:off x="894200" y="1773234"/>
              <a:ext cx="821700" cy="596743"/>
              <a:chOff x="894200" y="1773234"/>
              <a:chExt cx="821700" cy="596743"/>
            </a:xfrm>
          </p:grpSpPr>
          <p:grpSp>
            <p:nvGrpSpPr>
              <p:cNvPr id="5572" name="Google Shape;5572;p60"/>
              <p:cNvGrpSpPr/>
              <p:nvPr/>
            </p:nvGrpSpPr>
            <p:grpSpPr>
              <a:xfrm>
                <a:off x="1206357" y="1773234"/>
                <a:ext cx="197386" cy="197404"/>
                <a:chOff x="2685825" y="840375"/>
                <a:chExt cx="481900" cy="481825"/>
              </a:xfrm>
            </p:grpSpPr>
            <p:sp>
              <p:nvSpPr>
                <p:cNvPr id="5573" name="Google Shape;5573;p60"/>
                <p:cNvSpPr/>
                <p:nvPr/>
              </p:nvSpPr>
              <p:spPr>
                <a:xfrm>
                  <a:off x="2685825" y="840375"/>
                  <a:ext cx="481900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6" h="19273" extrusionOk="0">
                      <a:moveTo>
                        <a:pt x="9600" y="4592"/>
                      </a:moveTo>
                      <a:cubicBezTo>
                        <a:pt x="12403" y="4592"/>
                        <a:pt x="14683" y="6872"/>
                        <a:pt x="14683" y="9675"/>
                      </a:cubicBezTo>
                      <a:cubicBezTo>
                        <a:pt x="14683" y="12476"/>
                        <a:pt x="12403" y="14755"/>
                        <a:pt x="9600" y="14755"/>
                      </a:cubicBezTo>
                      <a:cubicBezTo>
                        <a:pt x="6799" y="14755"/>
                        <a:pt x="4520" y="12476"/>
                        <a:pt x="4520" y="9675"/>
                      </a:cubicBezTo>
                      <a:cubicBezTo>
                        <a:pt x="4520" y="6872"/>
                        <a:pt x="6799" y="4592"/>
                        <a:pt x="9600" y="4592"/>
                      </a:cubicBezTo>
                      <a:close/>
                      <a:moveTo>
                        <a:pt x="8471" y="0"/>
                      </a:moveTo>
                      <a:cubicBezTo>
                        <a:pt x="8212" y="0"/>
                        <a:pt x="7986" y="175"/>
                        <a:pt x="7923" y="428"/>
                      </a:cubicBezTo>
                      <a:lnTo>
                        <a:pt x="7691" y="1427"/>
                      </a:lnTo>
                      <a:cubicBezTo>
                        <a:pt x="6778" y="1635"/>
                        <a:pt x="5908" y="1993"/>
                        <a:pt x="5116" y="2490"/>
                      </a:cubicBezTo>
                      <a:lnTo>
                        <a:pt x="4300" y="2002"/>
                      </a:lnTo>
                      <a:cubicBezTo>
                        <a:pt x="4210" y="1949"/>
                        <a:pt x="4110" y="1922"/>
                        <a:pt x="4010" y="1922"/>
                      </a:cubicBezTo>
                      <a:cubicBezTo>
                        <a:pt x="3864" y="1922"/>
                        <a:pt x="3719" y="1978"/>
                        <a:pt x="3611" y="2087"/>
                      </a:cubicBezTo>
                      <a:lnTo>
                        <a:pt x="2015" y="3683"/>
                      </a:lnTo>
                      <a:cubicBezTo>
                        <a:pt x="1831" y="3866"/>
                        <a:pt x="1798" y="4153"/>
                        <a:pt x="1930" y="4372"/>
                      </a:cubicBezTo>
                      <a:lnTo>
                        <a:pt x="2418" y="5188"/>
                      </a:lnTo>
                      <a:cubicBezTo>
                        <a:pt x="1921" y="5980"/>
                        <a:pt x="1563" y="6851"/>
                        <a:pt x="1355" y="7766"/>
                      </a:cubicBezTo>
                      <a:lnTo>
                        <a:pt x="431" y="7995"/>
                      </a:lnTo>
                      <a:cubicBezTo>
                        <a:pt x="178" y="8058"/>
                        <a:pt x="0" y="8284"/>
                        <a:pt x="3" y="8546"/>
                      </a:cubicBezTo>
                      <a:lnTo>
                        <a:pt x="3" y="10804"/>
                      </a:lnTo>
                      <a:cubicBezTo>
                        <a:pt x="0" y="11060"/>
                        <a:pt x="178" y="11286"/>
                        <a:pt x="428" y="11349"/>
                      </a:cubicBezTo>
                      <a:lnTo>
                        <a:pt x="1352" y="11581"/>
                      </a:lnTo>
                      <a:cubicBezTo>
                        <a:pt x="1560" y="12494"/>
                        <a:pt x="1921" y="13364"/>
                        <a:pt x="2418" y="14159"/>
                      </a:cubicBezTo>
                      <a:lnTo>
                        <a:pt x="1927" y="14972"/>
                      </a:lnTo>
                      <a:cubicBezTo>
                        <a:pt x="1795" y="15195"/>
                        <a:pt x="1831" y="15478"/>
                        <a:pt x="2012" y="15662"/>
                      </a:cubicBezTo>
                      <a:lnTo>
                        <a:pt x="3611" y="17261"/>
                      </a:lnTo>
                      <a:cubicBezTo>
                        <a:pt x="3720" y="17368"/>
                        <a:pt x="3864" y="17424"/>
                        <a:pt x="4011" y="17424"/>
                      </a:cubicBezTo>
                      <a:cubicBezTo>
                        <a:pt x="4110" y="17424"/>
                        <a:pt x="4210" y="17398"/>
                        <a:pt x="4300" y="17345"/>
                      </a:cubicBezTo>
                      <a:lnTo>
                        <a:pt x="5113" y="16854"/>
                      </a:lnTo>
                      <a:cubicBezTo>
                        <a:pt x="5908" y="17351"/>
                        <a:pt x="6778" y="17712"/>
                        <a:pt x="7691" y="17920"/>
                      </a:cubicBezTo>
                      <a:lnTo>
                        <a:pt x="7923" y="18844"/>
                      </a:lnTo>
                      <a:cubicBezTo>
                        <a:pt x="7983" y="19094"/>
                        <a:pt x="8212" y="19272"/>
                        <a:pt x="8471" y="19272"/>
                      </a:cubicBezTo>
                      <a:lnTo>
                        <a:pt x="10729" y="19272"/>
                      </a:lnTo>
                      <a:cubicBezTo>
                        <a:pt x="10988" y="19272"/>
                        <a:pt x="11214" y="19097"/>
                        <a:pt x="11277" y="18844"/>
                      </a:cubicBezTo>
                      <a:lnTo>
                        <a:pt x="11509" y="17920"/>
                      </a:lnTo>
                      <a:cubicBezTo>
                        <a:pt x="12421" y="17712"/>
                        <a:pt x="13292" y="17354"/>
                        <a:pt x="14084" y="16857"/>
                      </a:cubicBezTo>
                      <a:lnTo>
                        <a:pt x="14900" y="17345"/>
                      </a:lnTo>
                      <a:cubicBezTo>
                        <a:pt x="14989" y="17399"/>
                        <a:pt x="15090" y="17425"/>
                        <a:pt x="15190" y="17425"/>
                      </a:cubicBezTo>
                      <a:cubicBezTo>
                        <a:pt x="15336" y="17425"/>
                        <a:pt x="15480" y="17369"/>
                        <a:pt x="15589" y="17261"/>
                      </a:cubicBezTo>
                      <a:lnTo>
                        <a:pt x="17185" y="15665"/>
                      </a:lnTo>
                      <a:cubicBezTo>
                        <a:pt x="17369" y="15481"/>
                        <a:pt x="17402" y="15195"/>
                        <a:pt x="17270" y="14975"/>
                      </a:cubicBezTo>
                      <a:lnTo>
                        <a:pt x="16782" y="14159"/>
                      </a:lnTo>
                      <a:cubicBezTo>
                        <a:pt x="17279" y="13367"/>
                        <a:pt x="17637" y="12497"/>
                        <a:pt x="17845" y="11584"/>
                      </a:cubicBezTo>
                      <a:lnTo>
                        <a:pt x="18844" y="11352"/>
                      </a:lnTo>
                      <a:cubicBezTo>
                        <a:pt x="19097" y="11289"/>
                        <a:pt x="19275" y="11063"/>
                        <a:pt x="19275" y="10804"/>
                      </a:cubicBezTo>
                      <a:lnTo>
                        <a:pt x="19275" y="8546"/>
                      </a:lnTo>
                      <a:cubicBezTo>
                        <a:pt x="19275" y="8287"/>
                        <a:pt x="19097" y="8061"/>
                        <a:pt x="18847" y="7998"/>
                      </a:cubicBezTo>
                      <a:lnTo>
                        <a:pt x="17848" y="7766"/>
                      </a:lnTo>
                      <a:cubicBezTo>
                        <a:pt x="17640" y="6854"/>
                        <a:pt x="17279" y="5983"/>
                        <a:pt x="16782" y="5188"/>
                      </a:cubicBezTo>
                      <a:lnTo>
                        <a:pt x="17273" y="4375"/>
                      </a:lnTo>
                      <a:cubicBezTo>
                        <a:pt x="17405" y="4153"/>
                        <a:pt x="17369" y="3869"/>
                        <a:pt x="17188" y="3686"/>
                      </a:cubicBezTo>
                      <a:lnTo>
                        <a:pt x="15589" y="2090"/>
                      </a:lnTo>
                      <a:cubicBezTo>
                        <a:pt x="15480" y="1980"/>
                        <a:pt x="15335" y="1923"/>
                        <a:pt x="15188" y="1923"/>
                      </a:cubicBezTo>
                      <a:cubicBezTo>
                        <a:pt x="15089" y="1923"/>
                        <a:pt x="14989" y="1949"/>
                        <a:pt x="14900" y="2002"/>
                      </a:cubicBezTo>
                      <a:lnTo>
                        <a:pt x="14087" y="2493"/>
                      </a:lnTo>
                      <a:cubicBezTo>
                        <a:pt x="13292" y="1996"/>
                        <a:pt x="12421" y="1635"/>
                        <a:pt x="11509" y="1427"/>
                      </a:cubicBezTo>
                      <a:lnTo>
                        <a:pt x="11277" y="428"/>
                      </a:lnTo>
                      <a:cubicBezTo>
                        <a:pt x="11217" y="178"/>
                        <a:pt x="10988" y="0"/>
                        <a:pt x="107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74" name="Google Shape;5574;p60"/>
                <p:cNvSpPr/>
                <p:nvPr/>
              </p:nvSpPr>
              <p:spPr>
                <a:xfrm>
                  <a:off x="2819200" y="98340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5" y="1129"/>
                      </a:moveTo>
                      <a:cubicBezTo>
                        <a:pt x="4629" y="1129"/>
                        <a:pt x="4996" y="1199"/>
                        <a:pt x="5346" y="1343"/>
                      </a:cubicBezTo>
                      <a:cubicBezTo>
                        <a:pt x="6400" y="1780"/>
                        <a:pt x="7089" y="2810"/>
                        <a:pt x="7089" y="3954"/>
                      </a:cubicBezTo>
                      <a:cubicBezTo>
                        <a:pt x="7086" y="5511"/>
                        <a:pt x="5825" y="6773"/>
                        <a:pt x="4265" y="6776"/>
                      </a:cubicBezTo>
                      <a:cubicBezTo>
                        <a:pt x="3124" y="6776"/>
                        <a:pt x="2094" y="6089"/>
                        <a:pt x="1657" y="5032"/>
                      </a:cubicBezTo>
                      <a:cubicBezTo>
                        <a:pt x="1221" y="3978"/>
                        <a:pt x="1461" y="2765"/>
                        <a:pt x="2268" y="1958"/>
                      </a:cubicBezTo>
                      <a:cubicBezTo>
                        <a:pt x="2808" y="1416"/>
                        <a:pt x="3530" y="1129"/>
                        <a:pt x="4265" y="1129"/>
                      </a:cubicBezTo>
                      <a:close/>
                      <a:moveTo>
                        <a:pt x="4265" y="0"/>
                      </a:moveTo>
                      <a:cubicBezTo>
                        <a:pt x="2666" y="0"/>
                        <a:pt x="1227" y="964"/>
                        <a:pt x="612" y="2440"/>
                      </a:cubicBezTo>
                      <a:cubicBezTo>
                        <a:pt x="1" y="3918"/>
                        <a:pt x="341" y="5616"/>
                        <a:pt x="1470" y="6749"/>
                      </a:cubicBezTo>
                      <a:cubicBezTo>
                        <a:pt x="2226" y="7504"/>
                        <a:pt x="3237" y="7905"/>
                        <a:pt x="4265" y="7905"/>
                      </a:cubicBezTo>
                      <a:cubicBezTo>
                        <a:pt x="4774" y="7905"/>
                        <a:pt x="5288" y="7806"/>
                        <a:pt x="5777" y="7604"/>
                      </a:cubicBezTo>
                      <a:cubicBezTo>
                        <a:pt x="7255" y="6993"/>
                        <a:pt x="8219" y="5550"/>
                        <a:pt x="8219" y="3954"/>
                      </a:cubicBezTo>
                      <a:cubicBezTo>
                        <a:pt x="8216" y="1771"/>
                        <a:pt x="6448" y="3"/>
                        <a:pt x="42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5563" name="Google Shape;5563;p60"/>
              <p:cNvSpPr/>
              <p:nvPr/>
            </p:nvSpPr>
            <p:spPr>
              <a:xfrm>
                <a:off x="8942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575" name="Google Shape;5575;p60"/>
            <p:cNvGrpSpPr/>
            <p:nvPr/>
          </p:nvGrpSpPr>
          <p:grpSpPr>
            <a:xfrm>
              <a:off x="1843350" y="1773050"/>
              <a:ext cx="821700" cy="596928"/>
              <a:chOff x="1843350" y="1773050"/>
              <a:chExt cx="821700" cy="596928"/>
            </a:xfrm>
          </p:grpSpPr>
          <p:grpSp>
            <p:nvGrpSpPr>
              <p:cNvPr id="5576" name="Google Shape;5576;p60"/>
              <p:cNvGrpSpPr/>
              <p:nvPr/>
            </p:nvGrpSpPr>
            <p:grpSpPr>
              <a:xfrm>
                <a:off x="2152271" y="1773050"/>
                <a:ext cx="203858" cy="197772"/>
                <a:chOff x="3270675" y="841800"/>
                <a:chExt cx="497700" cy="482725"/>
              </a:xfrm>
            </p:grpSpPr>
            <p:sp>
              <p:nvSpPr>
                <p:cNvPr id="5577" name="Google Shape;5577;p60"/>
                <p:cNvSpPr/>
                <p:nvPr/>
              </p:nvSpPr>
              <p:spPr>
                <a:xfrm>
                  <a:off x="3270675" y="902000"/>
                  <a:ext cx="447125" cy="4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5" h="16901" extrusionOk="0">
                      <a:moveTo>
                        <a:pt x="3454" y="0"/>
                      </a:moveTo>
                      <a:cubicBezTo>
                        <a:pt x="3343" y="0"/>
                        <a:pt x="3231" y="40"/>
                        <a:pt x="3141" y="122"/>
                      </a:cubicBezTo>
                      <a:cubicBezTo>
                        <a:pt x="1160" y="1940"/>
                        <a:pt x="0" y="4548"/>
                        <a:pt x="0" y="7246"/>
                      </a:cubicBezTo>
                      <a:cubicBezTo>
                        <a:pt x="0" y="12579"/>
                        <a:pt x="4325" y="16900"/>
                        <a:pt x="9657" y="16900"/>
                      </a:cubicBezTo>
                      <a:cubicBezTo>
                        <a:pt x="10907" y="16900"/>
                        <a:pt x="12175" y="16662"/>
                        <a:pt x="13331" y="16178"/>
                      </a:cubicBezTo>
                      <a:cubicBezTo>
                        <a:pt x="15126" y="15434"/>
                        <a:pt x="16659" y="14169"/>
                        <a:pt x="17728" y="12546"/>
                      </a:cubicBezTo>
                      <a:cubicBezTo>
                        <a:pt x="17884" y="12305"/>
                        <a:pt x="17788" y="11983"/>
                        <a:pt x="17526" y="11866"/>
                      </a:cubicBezTo>
                      <a:lnTo>
                        <a:pt x="9158" y="8171"/>
                      </a:lnTo>
                      <a:cubicBezTo>
                        <a:pt x="9016" y="8108"/>
                        <a:pt x="8896" y="8005"/>
                        <a:pt x="8811" y="7876"/>
                      </a:cubicBezTo>
                      <a:lnTo>
                        <a:pt x="8405" y="7246"/>
                      </a:lnTo>
                      <a:lnTo>
                        <a:pt x="3846" y="212"/>
                      </a:lnTo>
                      <a:cubicBezTo>
                        <a:pt x="3756" y="73"/>
                        <a:pt x="3606" y="0"/>
                        <a:pt x="34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78" name="Google Shape;5578;p60"/>
                <p:cNvSpPr/>
                <p:nvPr/>
              </p:nvSpPr>
              <p:spPr>
                <a:xfrm>
                  <a:off x="3385250" y="841800"/>
                  <a:ext cx="279700" cy="2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8" h="8837" extrusionOk="0">
                      <a:moveTo>
                        <a:pt x="5070" y="0"/>
                      </a:moveTo>
                      <a:cubicBezTo>
                        <a:pt x="3434" y="0"/>
                        <a:pt x="1792" y="415"/>
                        <a:pt x="308" y="1256"/>
                      </a:cubicBezTo>
                      <a:cubicBezTo>
                        <a:pt x="76" y="1388"/>
                        <a:pt x="1" y="1690"/>
                        <a:pt x="148" y="1912"/>
                      </a:cubicBezTo>
                      <a:lnTo>
                        <a:pt x="4532" y="8676"/>
                      </a:lnTo>
                      <a:cubicBezTo>
                        <a:pt x="4601" y="8781"/>
                        <a:pt x="4714" y="8837"/>
                        <a:pt x="4828" y="8837"/>
                      </a:cubicBezTo>
                      <a:cubicBezTo>
                        <a:pt x="4919" y="8837"/>
                        <a:pt x="5010" y="8802"/>
                        <a:pt x="5081" y="8730"/>
                      </a:cubicBezTo>
                      <a:lnTo>
                        <a:pt x="10992" y="2683"/>
                      </a:lnTo>
                      <a:cubicBezTo>
                        <a:pt x="11187" y="2482"/>
                        <a:pt x="11163" y="2156"/>
                        <a:pt x="10940" y="1988"/>
                      </a:cubicBezTo>
                      <a:cubicBezTo>
                        <a:pt x="9218" y="670"/>
                        <a:pt x="7149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79" name="Google Shape;5579;p60"/>
                <p:cNvSpPr/>
                <p:nvPr/>
              </p:nvSpPr>
              <p:spPr>
                <a:xfrm>
                  <a:off x="3530100" y="924750"/>
                  <a:ext cx="238275" cy="2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" h="10008" extrusionOk="0">
                      <a:moveTo>
                        <a:pt x="6350" y="1"/>
                      </a:moveTo>
                      <a:cubicBezTo>
                        <a:pt x="6230" y="1"/>
                        <a:pt x="6108" y="47"/>
                        <a:pt x="6017" y="142"/>
                      </a:cubicBezTo>
                      <a:lnTo>
                        <a:pt x="172" y="6123"/>
                      </a:lnTo>
                      <a:cubicBezTo>
                        <a:pt x="0" y="6297"/>
                        <a:pt x="57" y="6589"/>
                        <a:pt x="283" y="6689"/>
                      </a:cubicBezTo>
                      <a:lnTo>
                        <a:pt x="7706" y="9968"/>
                      </a:lnTo>
                      <a:cubicBezTo>
                        <a:pt x="7767" y="9995"/>
                        <a:pt x="7830" y="10007"/>
                        <a:pt x="7893" y="10007"/>
                      </a:cubicBezTo>
                      <a:cubicBezTo>
                        <a:pt x="8082" y="10007"/>
                        <a:pt x="8261" y="9890"/>
                        <a:pt x="8329" y="9700"/>
                      </a:cubicBezTo>
                      <a:cubicBezTo>
                        <a:pt x="9531" y="6463"/>
                        <a:pt x="8913" y="2828"/>
                        <a:pt x="6706" y="169"/>
                      </a:cubicBezTo>
                      <a:cubicBezTo>
                        <a:pt x="6615" y="57"/>
                        <a:pt x="6483" y="1"/>
                        <a:pt x="6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5567" name="Google Shape;5567;p60"/>
              <p:cNvSpPr/>
              <p:nvPr/>
            </p:nvSpPr>
            <p:spPr>
              <a:xfrm>
                <a:off x="184335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Mars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580" name="Google Shape;5580;p60"/>
            <p:cNvGrpSpPr/>
            <p:nvPr/>
          </p:nvGrpSpPr>
          <p:grpSpPr>
            <a:xfrm>
              <a:off x="2792500" y="1773234"/>
              <a:ext cx="821700" cy="596743"/>
              <a:chOff x="2792500" y="1773234"/>
              <a:chExt cx="821700" cy="596743"/>
            </a:xfrm>
          </p:grpSpPr>
          <p:grpSp>
            <p:nvGrpSpPr>
              <p:cNvPr id="5581" name="Google Shape;5581;p60"/>
              <p:cNvGrpSpPr/>
              <p:nvPr/>
            </p:nvGrpSpPr>
            <p:grpSpPr>
              <a:xfrm>
                <a:off x="3104672" y="1773234"/>
                <a:ext cx="197356" cy="197404"/>
                <a:chOff x="3271200" y="1435075"/>
                <a:chExt cx="481825" cy="481825"/>
              </a:xfrm>
            </p:grpSpPr>
            <p:sp>
              <p:nvSpPr>
                <p:cNvPr id="5582" name="Google Shape;5582;p60"/>
                <p:cNvSpPr/>
                <p:nvPr/>
              </p:nvSpPr>
              <p:spPr>
                <a:xfrm>
                  <a:off x="3271200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597" y="2259"/>
                      </a:moveTo>
                      <a:cubicBezTo>
                        <a:pt x="13635" y="2259"/>
                        <a:pt x="17014" y="5545"/>
                        <a:pt x="17014" y="9601"/>
                      </a:cubicBezTo>
                      <a:cubicBezTo>
                        <a:pt x="17014" y="13636"/>
                        <a:pt x="13654" y="17014"/>
                        <a:pt x="9597" y="17014"/>
                      </a:cubicBezTo>
                      <a:cubicBezTo>
                        <a:pt x="5562" y="17014"/>
                        <a:pt x="2259" y="13654"/>
                        <a:pt x="2259" y="9601"/>
                      </a:cubicBezTo>
                      <a:cubicBezTo>
                        <a:pt x="2259" y="5563"/>
                        <a:pt x="5541" y="2259"/>
                        <a:pt x="9597" y="2259"/>
                      </a:cubicBezTo>
                      <a:close/>
                      <a:moveTo>
                        <a:pt x="9597" y="1"/>
                      </a:moveTo>
                      <a:cubicBezTo>
                        <a:pt x="4304" y="1"/>
                        <a:pt x="0" y="4307"/>
                        <a:pt x="0" y="9601"/>
                      </a:cubicBezTo>
                      <a:cubicBezTo>
                        <a:pt x="0" y="14892"/>
                        <a:pt x="4304" y="19273"/>
                        <a:pt x="9597" y="19273"/>
                      </a:cubicBezTo>
                      <a:cubicBezTo>
                        <a:pt x="14891" y="19273"/>
                        <a:pt x="19272" y="14892"/>
                        <a:pt x="19272" y="9601"/>
                      </a:cubicBezTo>
                      <a:cubicBezTo>
                        <a:pt x="19272" y="4307"/>
                        <a:pt x="14891" y="1"/>
                        <a:pt x="95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83" name="Google Shape;5583;p60"/>
                <p:cNvSpPr/>
                <p:nvPr/>
              </p:nvSpPr>
              <p:spPr>
                <a:xfrm>
                  <a:off x="3356575" y="1520525"/>
                  <a:ext cx="311000" cy="3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0" h="12441" extrusionOk="0">
                      <a:moveTo>
                        <a:pt x="8516" y="3359"/>
                      </a:moveTo>
                      <a:cubicBezTo>
                        <a:pt x="8661" y="3359"/>
                        <a:pt x="8805" y="3414"/>
                        <a:pt x="8917" y="3524"/>
                      </a:cubicBezTo>
                      <a:cubicBezTo>
                        <a:pt x="9136" y="3744"/>
                        <a:pt x="9136" y="4102"/>
                        <a:pt x="8917" y="4322"/>
                      </a:cubicBezTo>
                      <a:lnTo>
                        <a:pt x="7056" y="6183"/>
                      </a:lnTo>
                      <a:lnTo>
                        <a:pt x="8917" y="8041"/>
                      </a:lnTo>
                      <a:cubicBezTo>
                        <a:pt x="9326" y="8453"/>
                        <a:pt x="8939" y="9009"/>
                        <a:pt x="8502" y="9009"/>
                      </a:cubicBezTo>
                      <a:cubicBezTo>
                        <a:pt x="8371" y="9009"/>
                        <a:pt x="8235" y="8959"/>
                        <a:pt x="8116" y="8839"/>
                      </a:cubicBezTo>
                      <a:lnTo>
                        <a:pt x="5857" y="6580"/>
                      </a:lnTo>
                      <a:cubicBezTo>
                        <a:pt x="5637" y="6360"/>
                        <a:pt x="5637" y="6002"/>
                        <a:pt x="5857" y="5782"/>
                      </a:cubicBezTo>
                      <a:lnTo>
                        <a:pt x="8116" y="3524"/>
                      </a:lnTo>
                      <a:cubicBezTo>
                        <a:pt x="8227" y="3414"/>
                        <a:pt x="8372" y="3359"/>
                        <a:pt x="8516" y="3359"/>
                      </a:cubicBezTo>
                      <a:close/>
                      <a:moveTo>
                        <a:pt x="5619" y="1"/>
                      </a:moveTo>
                      <a:cubicBezTo>
                        <a:pt x="4367" y="112"/>
                        <a:pt x="3177" y="606"/>
                        <a:pt x="2214" y="1413"/>
                      </a:cubicBezTo>
                      <a:lnTo>
                        <a:pt x="2590" y="1789"/>
                      </a:lnTo>
                      <a:cubicBezTo>
                        <a:pt x="3002" y="2199"/>
                        <a:pt x="2615" y="2757"/>
                        <a:pt x="2178" y="2757"/>
                      </a:cubicBezTo>
                      <a:cubicBezTo>
                        <a:pt x="2047" y="2757"/>
                        <a:pt x="1912" y="2707"/>
                        <a:pt x="1792" y="2587"/>
                      </a:cubicBezTo>
                      <a:lnTo>
                        <a:pt x="1416" y="2211"/>
                      </a:lnTo>
                      <a:cubicBezTo>
                        <a:pt x="609" y="3175"/>
                        <a:pt x="118" y="4364"/>
                        <a:pt x="3" y="5617"/>
                      </a:cubicBezTo>
                      <a:lnTo>
                        <a:pt x="536" y="5617"/>
                      </a:lnTo>
                      <a:cubicBezTo>
                        <a:pt x="1280" y="5617"/>
                        <a:pt x="1283" y="6746"/>
                        <a:pt x="536" y="6746"/>
                      </a:cubicBezTo>
                      <a:lnTo>
                        <a:pt x="0" y="6746"/>
                      </a:lnTo>
                      <a:cubicBezTo>
                        <a:pt x="118" y="8035"/>
                        <a:pt x="627" y="9287"/>
                        <a:pt x="1413" y="10227"/>
                      </a:cubicBezTo>
                      <a:lnTo>
                        <a:pt x="1789" y="9850"/>
                      </a:lnTo>
                      <a:cubicBezTo>
                        <a:pt x="1910" y="9730"/>
                        <a:pt x="2045" y="9679"/>
                        <a:pt x="2176" y="9679"/>
                      </a:cubicBezTo>
                      <a:cubicBezTo>
                        <a:pt x="2613" y="9679"/>
                        <a:pt x="2995" y="10244"/>
                        <a:pt x="2587" y="10651"/>
                      </a:cubicBezTo>
                      <a:lnTo>
                        <a:pt x="2211" y="11028"/>
                      </a:lnTo>
                      <a:cubicBezTo>
                        <a:pt x="3174" y="11832"/>
                        <a:pt x="4364" y="12326"/>
                        <a:pt x="5616" y="12440"/>
                      </a:cubicBezTo>
                      <a:lnTo>
                        <a:pt x="5616" y="11904"/>
                      </a:lnTo>
                      <a:cubicBezTo>
                        <a:pt x="5616" y="11530"/>
                        <a:pt x="5899" y="11343"/>
                        <a:pt x="6182" y="11343"/>
                      </a:cubicBezTo>
                      <a:cubicBezTo>
                        <a:pt x="6464" y="11343"/>
                        <a:pt x="6745" y="11530"/>
                        <a:pt x="6745" y="11904"/>
                      </a:cubicBezTo>
                      <a:lnTo>
                        <a:pt x="6745" y="12440"/>
                      </a:lnTo>
                      <a:cubicBezTo>
                        <a:pt x="8034" y="12323"/>
                        <a:pt x="9287" y="11811"/>
                        <a:pt x="10226" y="11028"/>
                      </a:cubicBezTo>
                      <a:lnTo>
                        <a:pt x="9850" y="10651"/>
                      </a:lnTo>
                      <a:cubicBezTo>
                        <a:pt x="9445" y="10246"/>
                        <a:pt x="9822" y="9678"/>
                        <a:pt x="10259" y="9678"/>
                      </a:cubicBezTo>
                      <a:cubicBezTo>
                        <a:pt x="10390" y="9678"/>
                        <a:pt x="10526" y="9729"/>
                        <a:pt x="10648" y="9850"/>
                      </a:cubicBezTo>
                      <a:lnTo>
                        <a:pt x="11024" y="10227"/>
                      </a:lnTo>
                      <a:cubicBezTo>
                        <a:pt x="11810" y="9287"/>
                        <a:pt x="12319" y="8035"/>
                        <a:pt x="12437" y="6746"/>
                      </a:cubicBezTo>
                      <a:lnTo>
                        <a:pt x="11904" y="6746"/>
                      </a:lnTo>
                      <a:cubicBezTo>
                        <a:pt x="11160" y="6746"/>
                        <a:pt x="11157" y="5617"/>
                        <a:pt x="11904" y="5617"/>
                      </a:cubicBezTo>
                      <a:lnTo>
                        <a:pt x="12440" y="5617"/>
                      </a:lnTo>
                      <a:cubicBezTo>
                        <a:pt x="12325" y="4364"/>
                        <a:pt x="11834" y="3175"/>
                        <a:pt x="11027" y="2211"/>
                      </a:cubicBezTo>
                      <a:lnTo>
                        <a:pt x="10651" y="2587"/>
                      </a:lnTo>
                      <a:cubicBezTo>
                        <a:pt x="10529" y="2709"/>
                        <a:pt x="10392" y="2760"/>
                        <a:pt x="10261" y="2760"/>
                      </a:cubicBezTo>
                      <a:cubicBezTo>
                        <a:pt x="9823" y="2760"/>
                        <a:pt x="9443" y="2197"/>
                        <a:pt x="9853" y="1789"/>
                      </a:cubicBezTo>
                      <a:lnTo>
                        <a:pt x="10232" y="1413"/>
                      </a:lnTo>
                      <a:cubicBezTo>
                        <a:pt x="9290" y="627"/>
                        <a:pt x="8037" y="115"/>
                        <a:pt x="6748" y="1"/>
                      </a:cubicBezTo>
                      <a:lnTo>
                        <a:pt x="6748" y="537"/>
                      </a:lnTo>
                      <a:cubicBezTo>
                        <a:pt x="6748" y="909"/>
                        <a:pt x="6466" y="1096"/>
                        <a:pt x="6183" y="1096"/>
                      </a:cubicBezTo>
                      <a:cubicBezTo>
                        <a:pt x="5901" y="1096"/>
                        <a:pt x="5619" y="910"/>
                        <a:pt x="5619" y="537"/>
                      </a:cubicBezTo>
                      <a:lnTo>
                        <a:pt x="56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5565" name="Google Shape;5565;p60"/>
              <p:cNvSpPr/>
              <p:nvPr/>
            </p:nvSpPr>
            <p:spPr>
              <a:xfrm>
                <a:off x="27925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Venus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584" name="Google Shape;5584;p60"/>
          <p:cNvGrpSpPr/>
          <p:nvPr/>
        </p:nvGrpSpPr>
        <p:grpSpPr>
          <a:xfrm>
            <a:off x="3929150" y="1875307"/>
            <a:ext cx="4273125" cy="2275770"/>
            <a:chOff x="3929150" y="1875307"/>
            <a:chExt cx="4273125" cy="2275770"/>
          </a:xfrm>
        </p:grpSpPr>
        <p:grpSp>
          <p:nvGrpSpPr>
            <p:cNvPr id="5585" name="Google Shape;5585;p60"/>
            <p:cNvGrpSpPr/>
            <p:nvPr/>
          </p:nvGrpSpPr>
          <p:grpSpPr>
            <a:xfrm>
              <a:off x="3929150" y="1875307"/>
              <a:ext cx="1130100" cy="2106593"/>
              <a:chOff x="3929150" y="1875307"/>
              <a:chExt cx="1130100" cy="2106593"/>
            </a:xfrm>
          </p:grpSpPr>
          <p:cxnSp>
            <p:nvCxnSpPr>
              <p:cNvPr id="5586" name="Google Shape;5586;p60"/>
              <p:cNvCxnSpPr>
                <a:stCxn id="5587" idx="0"/>
                <a:endCxn id="5588" idx="0"/>
              </p:cNvCxnSpPr>
              <p:nvPr/>
            </p:nvCxnSpPr>
            <p:spPr>
              <a:xfrm rot="10800000">
                <a:off x="4494200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5588" name="Google Shape;5588;p60"/>
              <p:cNvSpPr/>
              <p:nvPr/>
            </p:nvSpPr>
            <p:spPr>
              <a:xfrm rot="5400000">
                <a:off x="4313450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7" name="Google Shape;5587;p60"/>
              <p:cNvSpPr txBox="1"/>
              <p:nvPr/>
            </p:nvSpPr>
            <p:spPr>
              <a:xfrm>
                <a:off x="3929150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Venus is the second planet from the Sun and is terribly hot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5589" name="Google Shape;5589;p60"/>
              <p:cNvGrpSpPr/>
              <p:nvPr/>
            </p:nvGrpSpPr>
            <p:grpSpPr>
              <a:xfrm>
                <a:off x="4393589" y="1973921"/>
                <a:ext cx="201221" cy="164272"/>
                <a:chOff x="3860400" y="3254050"/>
                <a:chExt cx="296175" cy="241825"/>
              </a:xfrm>
            </p:grpSpPr>
            <p:sp>
              <p:nvSpPr>
                <p:cNvPr id="5590" name="Google Shape;5590;p60"/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1" name="Google Shape;5591;p60"/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2" name="Google Shape;5592;p60"/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3" name="Google Shape;5593;p60"/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4" name="Google Shape;5594;p60"/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5" name="Google Shape;5595;p60"/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6" name="Google Shape;5596;p60"/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97" name="Google Shape;5597;p60"/>
              <p:cNvSpPr/>
              <p:nvPr/>
            </p:nvSpPr>
            <p:spPr>
              <a:xfrm>
                <a:off x="4083350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598" name="Google Shape;5598;p60"/>
            <p:cNvGrpSpPr/>
            <p:nvPr/>
          </p:nvGrpSpPr>
          <p:grpSpPr>
            <a:xfrm>
              <a:off x="4714900" y="2049427"/>
              <a:ext cx="1130100" cy="2101650"/>
              <a:chOff x="4714900" y="2049427"/>
              <a:chExt cx="1130100" cy="2101650"/>
            </a:xfrm>
          </p:grpSpPr>
          <p:sp>
            <p:nvSpPr>
              <p:cNvPr id="5599" name="Google Shape;5599;p60"/>
              <p:cNvSpPr/>
              <p:nvPr/>
            </p:nvSpPr>
            <p:spPr>
              <a:xfrm rot="5400000">
                <a:off x="5099206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5600" name="Google Shape;5600;p60"/>
              <p:cNvCxnSpPr>
                <a:stCxn id="5601" idx="2"/>
                <a:endCxn id="5599" idx="3"/>
              </p:cNvCxnSpPr>
              <p:nvPr/>
            </p:nvCxnSpPr>
            <p:spPr>
              <a:xfrm>
                <a:off x="527995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5602" name="Google Shape;5602;p60"/>
              <p:cNvGrpSpPr/>
              <p:nvPr/>
            </p:nvGrpSpPr>
            <p:grpSpPr>
              <a:xfrm>
                <a:off x="5176905" y="3867269"/>
                <a:ext cx="206115" cy="206115"/>
                <a:chOff x="1049375" y="2680675"/>
                <a:chExt cx="297725" cy="297725"/>
              </a:xfrm>
            </p:grpSpPr>
            <p:sp>
              <p:nvSpPr>
                <p:cNvPr id="5603" name="Google Shape;5603;p60"/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5604" name="Google Shape;5604;p60"/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sp>
            <p:nvSpPr>
              <p:cNvPr id="5601" name="Google Shape;5601;p60"/>
              <p:cNvSpPr txBox="1"/>
              <p:nvPr/>
            </p:nvSpPr>
            <p:spPr>
              <a:xfrm>
                <a:off x="471490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smallest one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5" name="Google Shape;5605;p60"/>
              <p:cNvSpPr/>
              <p:nvPr/>
            </p:nvSpPr>
            <p:spPr>
              <a:xfrm>
                <a:off x="4869106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606" name="Google Shape;5606;p60"/>
            <p:cNvGrpSpPr/>
            <p:nvPr/>
          </p:nvGrpSpPr>
          <p:grpSpPr>
            <a:xfrm>
              <a:off x="5500663" y="1875307"/>
              <a:ext cx="1130100" cy="2106593"/>
              <a:chOff x="5500663" y="1875307"/>
              <a:chExt cx="1130100" cy="2106593"/>
            </a:xfrm>
          </p:grpSpPr>
          <p:sp>
            <p:nvSpPr>
              <p:cNvPr id="5607" name="Google Shape;5607;p60"/>
              <p:cNvSpPr/>
              <p:nvPr/>
            </p:nvSpPr>
            <p:spPr>
              <a:xfrm rot="5400000">
                <a:off x="5884963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5608" name="Google Shape;5608;p60"/>
              <p:cNvGrpSpPr/>
              <p:nvPr/>
            </p:nvGrpSpPr>
            <p:grpSpPr>
              <a:xfrm>
                <a:off x="5965102" y="1955461"/>
                <a:ext cx="201221" cy="201192"/>
                <a:chOff x="3497300" y="3227275"/>
                <a:chExt cx="296175" cy="296175"/>
              </a:xfrm>
            </p:grpSpPr>
            <p:sp>
              <p:nvSpPr>
                <p:cNvPr id="5609" name="Google Shape;5609;p60"/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5610" name="Google Shape;5610;p60"/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5611" name="Google Shape;5611;p60"/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5612" name="Google Shape;5612;p60"/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5613" name="Google Shape;5613;p60"/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5614" name="Google Shape;5614;p60"/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5615" name="Google Shape;5615;p60"/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5616" name="Google Shape;5616;p60"/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cxnSp>
            <p:nvCxnSpPr>
              <p:cNvPr id="5617" name="Google Shape;5617;p60"/>
              <p:cNvCxnSpPr>
                <a:stCxn id="5618" idx="0"/>
                <a:endCxn id="5607" idx="0"/>
              </p:cNvCxnSpPr>
              <p:nvPr/>
            </p:nvCxnSpPr>
            <p:spPr>
              <a:xfrm rot="10800000">
                <a:off x="6065713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5618" name="Google Shape;5618;p60"/>
              <p:cNvSpPr txBox="1"/>
              <p:nvPr/>
            </p:nvSpPr>
            <p:spPr>
              <a:xfrm>
                <a:off x="5500663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 and the biggest planet in the Solar System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19" name="Google Shape;5619;p60"/>
              <p:cNvSpPr/>
              <p:nvPr/>
            </p:nvSpPr>
            <p:spPr>
              <a:xfrm>
                <a:off x="5654863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620" name="Google Shape;5620;p60"/>
            <p:cNvGrpSpPr/>
            <p:nvPr/>
          </p:nvGrpSpPr>
          <p:grpSpPr>
            <a:xfrm>
              <a:off x="6286420" y="2049427"/>
              <a:ext cx="1130100" cy="2101650"/>
              <a:chOff x="6286420" y="2049427"/>
              <a:chExt cx="1130100" cy="2101650"/>
            </a:xfrm>
          </p:grpSpPr>
          <p:sp>
            <p:nvSpPr>
              <p:cNvPr id="5621" name="Google Shape;5621;p60"/>
              <p:cNvSpPr/>
              <p:nvPr/>
            </p:nvSpPr>
            <p:spPr>
              <a:xfrm rot="5400000">
                <a:off x="6670719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5622" name="Google Shape;5622;p60"/>
              <p:cNvGrpSpPr/>
              <p:nvPr/>
            </p:nvGrpSpPr>
            <p:grpSpPr>
              <a:xfrm>
                <a:off x="6750864" y="3865681"/>
                <a:ext cx="201221" cy="201192"/>
                <a:chOff x="583100" y="3982600"/>
                <a:chExt cx="296175" cy="296175"/>
              </a:xfrm>
            </p:grpSpPr>
            <p:sp>
              <p:nvSpPr>
                <p:cNvPr id="5623" name="Google Shape;5623;p60"/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4" name="Google Shape;5624;p60"/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60"/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6" name="Google Shape;5626;p60"/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7" name="Google Shape;5627;p60"/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8" name="Google Shape;5628;p60"/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9" name="Google Shape;5629;p60"/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5630" name="Google Shape;5630;p60"/>
              <p:cNvCxnSpPr>
                <a:stCxn id="5631" idx="2"/>
                <a:endCxn id="5621" idx="3"/>
              </p:cNvCxnSpPr>
              <p:nvPr/>
            </p:nvCxnSpPr>
            <p:spPr>
              <a:xfrm>
                <a:off x="685147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5631" name="Google Shape;5631;p60"/>
              <p:cNvSpPr txBox="1"/>
              <p:nvPr/>
            </p:nvSpPr>
            <p:spPr>
              <a:xfrm>
                <a:off x="628642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Despite being red, Mars is actually a very cold place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32" name="Google Shape;5632;p60"/>
              <p:cNvSpPr/>
              <p:nvPr/>
            </p:nvSpPr>
            <p:spPr>
              <a:xfrm>
                <a:off x="6440619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633" name="Google Shape;5633;p60"/>
            <p:cNvGrpSpPr/>
            <p:nvPr/>
          </p:nvGrpSpPr>
          <p:grpSpPr>
            <a:xfrm>
              <a:off x="7072175" y="1875307"/>
              <a:ext cx="1130100" cy="2106593"/>
              <a:chOff x="7072175" y="1875307"/>
              <a:chExt cx="1130100" cy="2106593"/>
            </a:xfrm>
          </p:grpSpPr>
          <p:sp>
            <p:nvSpPr>
              <p:cNvPr id="5634" name="Google Shape;5634;p60"/>
              <p:cNvSpPr/>
              <p:nvPr/>
            </p:nvSpPr>
            <p:spPr>
              <a:xfrm rot="5400000">
                <a:off x="7456475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5635" name="Google Shape;5635;p60"/>
              <p:cNvGrpSpPr/>
              <p:nvPr/>
            </p:nvGrpSpPr>
            <p:grpSpPr>
              <a:xfrm>
                <a:off x="7536614" y="1955104"/>
                <a:ext cx="201221" cy="201905"/>
                <a:chOff x="4991425" y="3234750"/>
                <a:chExt cx="296175" cy="297225"/>
              </a:xfrm>
            </p:grpSpPr>
            <p:sp>
              <p:nvSpPr>
                <p:cNvPr id="5636" name="Google Shape;5636;p60"/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7" name="Google Shape;5637;p60"/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8" name="Google Shape;5638;p60"/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60"/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0" name="Google Shape;5640;p60"/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1" name="Google Shape;5641;p60"/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93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5642" name="Google Shape;5642;p60"/>
              <p:cNvCxnSpPr>
                <a:stCxn id="5643" idx="0"/>
                <a:endCxn id="5634" idx="0"/>
              </p:cNvCxnSpPr>
              <p:nvPr/>
            </p:nvCxnSpPr>
            <p:spPr>
              <a:xfrm rot="10800000">
                <a:off x="7637225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5643" name="Google Shape;5643;p60"/>
              <p:cNvSpPr txBox="1"/>
              <p:nvPr/>
            </p:nvSpPr>
            <p:spPr>
              <a:xfrm>
                <a:off x="7072175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is a gas giant and has several and beautiful rings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44" name="Google Shape;5644;p60"/>
              <p:cNvSpPr/>
              <p:nvPr/>
            </p:nvSpPr>
            <p:spPr>
              <a:xfrm>
                <a:off x="7226375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645" name="Google Shape;5645;p60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5646" name="Google Shape;5646;p60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7" name="Google Shape;5647;p60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8" name="Google Shape;5648;p60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9" name="Google Shape;5649;p60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" name="Google Shape;5654;p6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/>
          </a:p>
        </p:txBody>
      </p:sp>
      <p:grpSp>
        <p:nvGrpSpPr>
          <p:cNvPr id="5655" name="Google Shape;5655;p61"/>
          <p:cNvGrpSpPr/>
          <p:nvPr/>
        </p:nvGrpSpPr>
        <p:grpSpPr>
          <a:xfrm>
            <a:off x="1146092" y="1531516"/>
            <a:ext cx="1561770" cy="2483827"/>
            <a:chOff x="1089485" y="1531516"/>
            <a:chExt cx="1561770" cy="2483827"/>
          </a:xfrm>
        </p:grpSpPr>
        <p:grpSp>
          <p:nvGrpSpPr>
            <p:cNvPr id="5656" name="Google Shape;5656;p61"/>
            <p:cNvGrpSpPr/>
            <p:nvPr/>
          </p:nvGrpSpPr>
          <p:grpSpPr>
            <a:xfrm>
              <a:off x="1089485" y="2688542"/>
              <a:ext cx="1561770" cy="1326801"/>
              <a:chOff x="1196320" y="2572331"/>
              <a:chExt cx="1332000" cy="1131600"/>
            </a:xfrm>
          </p:grpSpPr>
          <p:sp>
            <p:nvSpPr>
              <p:cNvPr id="5657" name="Google Shape;5657;p61"/>
              <p:cNvSpPr/>
              <p:nvPr/>
            </p:nvSpPr>
            <p:spPr>
              <a:xfrm>
                <a:off x="1196320" y="2572331"/>
                <a:ext cx="1332000" cy="11316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61"/>
              <p:cNvSpPr txBox="1"/>
              <p:nvPr/>
            </p:nvSpPr>
            <p:spPr>
              <a:xfrm>
                <a:off x="1283615" y="2971399"/>
                <a:ext cx="11577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the smallest of them all </a:t>
                </a:r>
                <a:endParaRPr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59" name="Google Shape;5659;p61"/>
              <p:cNvSpPr txBox="1"/>
              <p:nvPr/>
            </p:nvSpPr>
            <p:spPr>
              <a:xfrm>
                <a:off x="1283625" y="2849213"/>
                <a:ext cx="1157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5660" name="Google Shape;5660;p61"/>
            <p:cNvCxnSpPr/>
            <p:nvPr/>
          </p:nvCxnSpPr>
          <p:spPr>
            <a:xfrm>
              <a:off x="1870464" y="2429547"/>
              <a:ext cx="0" cy="2589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661" name="Google Shape;5661;p61"/>
            <p:cNvGrpSpPr/>
            <p:nvPr/>
          </p:nvGrpSpPr>
          <p:grpSpPr>
            <a:xfrm>
              <a:off x="1423139" y="1531516"/>
              <a:ext cx="894888" cy="894888"/>
              <a:chOff x="4049800" y="640400"/>
              <a:chExt cx="858900" cy="858900"/>
            </a:xfrm>
          </p:grpSpPr>
          <p:sp>
            <p:nvSpPr>
              <p:cNvPr id="5662" name="Google Shape;5662;p61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61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0841788"/>
                  <a:gd name="adj3" fmla="val 11587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5664" name="Google Shape;5664;p61"/>
            <p:cNvCxnSpPr>
              <a:stCxn id="5662" idx="4"/>
            </p:cNvCxnSpPr>
            <p:nvPr/>
          </p:nvCxnSpPr>
          <p:spPr>
            <a:xfrm>
              <a:off x="1870583" y="2426404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65" name="Google Shape;5665;p61"/>
          <p:cNvGrpSpPr/>
          <p:nvPr/>
        </p:nvGrpSpPr>
        <p:grpSpPr>
          <a:xfrm>
            <a:off x="3248655" y="1729150"/>
            <a:ext cx="4749253" cy="2286200"/>
            <a:chOff x="3425572" y="1729150"/>
            <a:chExt cx="4749253" cy="2286200"/>
          </a:xfrm>
        </p:grpSpPr>
        <p:sp>
          <p:nvSpPr>
            <p:cNvPr id="5666" name="Google Shape;5666;p61"/>
            <p:cNvSpPr/>
            <p:nvPr/>
          </p:nvSpPr>
          <p:spPr>
            <a:xfrm>
              <a:off x="6535625" y="17291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1"/>
            <p:cNvSpPr/>
            <p:nvPr/>
          </p:nvSpPr>
          <p:spPr>
            <a:xfrm>
              <a:off x="6535625" y="25212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1"/>
            <p:cNvSpPr/>
            <p:nvPr/>
          </p:nvSpPr>
          <p:spPr>
            <a:xfrm>
              <a:off x="6535625" y="33133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1"/>
            <p:cNvSpPr/>
            <p:nvPr/>
          </p:nvSpPr>
          <p:spPr>
            <a:xfrm>
              <a:off x="3425572" y="1978093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70" name="Google Shape;5670;p61"/>
            <p:cNvGrpSpPr/>
            <p:nvPr/>
          </p:nvGrpSpPr>
          <p:grpSpPr>
            <a:xfrm flipH="1">
              <a:off x="6227104" y="1766832"/>
              <a:ext cx="626590" cy="626590"/>
              <a:chOff x="5681300" y="2527788"/>
              <a:chExt cx="805800" cy="805800"/>
            </a:xfrm>
          </p:grpSpPr>
          <p:sp>
            <p:nvSpPr>
              <p:cNvPr id="5671" name="Google Shape;5671;p61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61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3323451"/>
                  <a:gd name="adj2" fmla="val 162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3" name="Google Shape;5673;p61"/>
            <p:cNvGrpSpPr/>
            <p:nvPr/>
          </p:nvGrpSpPr>
          <p:grpSpPr>
            <a:xfrm flipH="1">
              <a:off x="6227104" y="2558932"/>
              <a:ext cx="626590" cy="626590"/>
              <a:chOff x="5681300" y="2527788"/>
              <a:chExt cx="805800" cy="805800"/>
            </a:xfrm>
          </p:grpSpPr>
          <p:sp>
            <p:nvSpPr>
              <p:cNvPr id="5674" name="Google Shape;5674;p61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61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6" name="Google Shape;5676;p61"/>
            <p:cNvGrpSpPr/>
            <p:nvPr/>
          </p:nvGrpSpPr>
          <p:grpSpPr>
            <a:xfrm flipH="1">
              <a:off x="6227104" y="3351032"/>
              <a:ext cx="626590" cy="626590"/>
              <a:chOff x="5681300" y="2527788"/>
              <a:chExt cx="805800" cy="805800"/>
            </a:xfrm>
          </p:grpSpPr>
          <p:sp>
            <p:nvSpPr>
              <p:cNvPr id="5677" name="Google Shape;5677;p61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61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881063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79" name="Google Shape;5679;p61"/>
            <p:cNvSpPr/>
            <p:nvPr/>
          </p:nvSpPr>
          <p:spPr>
            <a:xfrm>
              <a:off x="4216072" y="1912668"/>
              <a:ext cx="137100" cy="13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1"/>
            <p:cNvSpPr/>
            <p:nvPr/>
          </p:nvSpPr>
          <p:spPr>
            <a:xfrm>
              <a:off x="4216072" y="3696193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1"/>
            <p:cNvSpPr/>
            <p:nvPr/>
          </p:nvSpPr>
          <p:spPr>
            <a:xfrm>
              <a:off x="5144122" y="2804431"/>
              <a:ext cx="137100" cy="13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82" name="Google Shape;5682;p61"/>
            <p:cNvCxnSpPr>
              <a:stCxn id="5681" idx="6"/>
              <a:endCxn id="5671" idx="6"/>
            </p:cNvCxnSpPr>
            <p:nvPr/>
          </p:nvCxnSpPr>
          <p:spPr>
            <a:xfrm rot="10800000" flipH="1">
              <a:off x="5281222" y="2080081"/>
              <a:ext cx="945900" cy="792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3" name="Google Shape;5683;p61"/>
            <p:cNvCxnSpPr>
              <a:stCxn id="5681" idx="6"/>
              <a:endCxn id="5677" idx="6"/>
            </p:cNvCxnSpPr>
            <p:nvPr/>
          </p:nvCxnSpPr>
          <p:spPr>
            <a:xfrm>
              <a:off x="5281222" y="2872981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4" name="Google Shape;5684;p61"/>
            <p:cNvCxnSpPr>
              <a:stCxn id="5681" idx="6"/>
              <a:endCxn id="5674" idx="6"/>
            </p:cNvCxnSpPr>
            <p:nvPr/>
          </p:nvCxnSpPr>
          <p:spPr>
            <a:xfrm rot="10800000" flipH="1">
              <a:off x="5281222" y="2872081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685" name="Google Shape;5685;p61"/>
            <p:cNvGrpSpPr/>
            <p:nvPr/>
          </p:nvGrpSpPr>
          <p:grpSpPr>
            <a:xfrm>
              <a:off x="3896918" y="2393420"/>
              <a:ext cx="870022" cy="1191030"/>
              <a:chOff x="3896918" y="2338420"/>
              <a:chExt cx="870022" cy="1191030"/>
            </a:xfrm>
          </p:grpSpPr>
          <p:sp>
            <p:nvSpPr>
              <p:cNvPr id="5686" name="Google Shape;5686;p61"/>
              <p:cNvSpPr txBox="1"/>
              <p:nvPr/>
            </p:nvSpPr>
            <p:spPr>
              <a:xfrm>
                <a:off x="4018580" y="3208450"/>
                <a:ext cx="626700" cy="3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/>
              </a:p>
            </p:txBody>
          </p:sp>
          <p:grpSp>
            <p:nvGrpSpPr>
              <p:cNvPr id="5687" name="Google Shape;5687;p61"/>
              <p:cNvGrpSpPr/>
              <p:nvPr/>
            </p:nvGrpSpPr>
            <p:grpSpPr>
              <a:xfrm>
                <a:off x="3896918" y="2338420"/>
                <a:ext cx="870022" cy="870022"/>
                <a:chOff x="5681300" y="2527788"/>
                <a:chExt cx="805800" cy="805800"/>
              </a:xfrm>
            </p:grpSpPr>
            <p:sp>
              <p:nvSpPr>
                <p:cNvPr id="5688" name="Google Shape;5688;p61"/>
                <p:cNvSpPr/>
                <p:nvPr/>
              </p:nvSpPr>
              <p:spPr>
                <a:xfrm>
                  <a:off x="5681300" y="2527788"/>
                  <a:ext cx="805800" cy="805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61"/>
                <p:cNvSpPr/>
                <p:nvPr/>
              </p:nvSpPr>
              <p:spPr>
                <a:xfrm flipH="1">
                  <a:off x="5681300" y="2527788"/>
                  <a:ext cx="805800" cy="805800"/>
                </a:xfrm>
                <a:prstGeom prst="pie">
                  <a:avLst>
                    <a:gd name="adj1" fmla="val 3692"/>
                    <a:gd name="adj2" fmla="val 162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6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grpSp>
          <p:nvGrpSpPr>
            <p:cNvPr id="5690" name="Google Shape;5690;p61"/>
            <p:cNvGrpSpPr/>
            <p:nvPr/>
          </p:nvGrpSpPr>
          <p:grpSpPr>
            <a:xfrm>
              <a:off x="6853700" y="3459525"/>
              <a:ext cx="1245000" cy="409650"/>
              <a:chOff x="6853700" y="3459525"/>
              <a:chExt cx="1245000" cy="409650"/>
            </a:xfrm>
          </p:grpSpPr>
          <p:sp>
            <p:nvSpPr>
              <p:cNvPr id="5691" name="Google Shape;5691;p61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has rings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92" name="Google Shape;5692;p61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693" name="Google Shape;5693;p61"/>
            <p:cNvGrpSpPr/>
            <p:nvPr/>
          </p:nvGrpSpPr>
          <p:grpSpPr>
            <a:xfrm>
              <a:off x="6853700" y="2667425"/>
              <a:ext cx="1245000" cy="409650"/>
              <a:chOff x="6853700" y="3459525"/>
              <a:chExt cx="1245000" cy="409650"/>
            </a:xfrm>
          </p:grpSpPr>
          <p:sp>
            <p:nvSpPr>
              <p:cNvPr id="5694" name="Google Shape;5694;p61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95" name="Google Shape;5695;p61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696" name="Google Shape;5696;p61"/>
            <p:cNvGrpSpPr/>
            <p:nvPr/>
          </p:nvGrpSpPr>
          <p:grpSpPr>
            <a:xfrm>
              <a:off x="6853700" y="1875325"/>
              <a:ext cx="1245000" cy="409650"/>
              <a:chOff x="6853700" y="3459525"/>
              <a:chExt cx="1245000" cy="409650"/>
            </a:xfrm>
          </p:grpSpPr>
          <p:sp>
            <p:nvSpPr>
              <p:cNvPr id="5697" name="Google Shape;5697;p61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Mars is very cold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98" name="Google Shape;5698;p61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15%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699" name="Google Shape;5699;p61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5700" name="Google Shape;5700;p61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1" name="Google Shape;5701;p61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2" name="Google Shape;5702;p61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3" name="Google Shape;5703;p61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8" name="Google Shape;5708;p62"/>
          <p:cNvGrpSpPr/>
          <p:nvPr/>
        </p:nvGrpSpPr>
        <p:grpSpPr>
          <a:xfrm>
            <a:off x="7828716" y="2886927"/>
            <a:ext cx="265146" cy="348861"/>
            <a:chOff x="1713400" y="238125"/>
            <a:chExt cx="3815050" cy="5005175"/>
          </a:xfrm>
        </p:grpSpPr>
        <p:sp>
          <p:nvSpPr>
            <p:cNvPr id="5709" name="Google Shape;5709;p62"/>
            <p:cNvSpPr/>
            <p:nvPr/>
          </p:nvSpPr>
          <p:spPr>
            <a:xfrm>
              <a:off x="2158300" y="2473750"/>
              <a:ext cx="2936375" cy="2769550"/>
            </a:xfrm>
            <a:custGeom>
              <a:avLst/>
              <a:gdLst/>
              <a:ahLst/>
              <a:cxnLst/>
              <a:rect l="l" t="t" r="r" b="b"/>
              <a:pathLst>
                <a:path w="117455" h="110782" extrusionOk="0">
                  <a:moveTo>
                    <a:pt x="65279" y="75593"/>
                  </a:moveTo>
                  <a:cubicBezTo>
                    <a:pt x="72708" y="75593"/>
                    <a:pt x="72708" y="87688"/>
                    <a:pt x="65279" y="87688"/>
                  </a:cubicBezTo>
                  <a:cubicBezTo>
                    <a:pt x="65031" y="87688"/>
                    <a:pt x="64775" y="87675"/>
                    <a:pt x="64511" y="87647"/>
                  </a:cubicBezTo>
                  <a:lnTo>
                    <a:pt x="52499" y="87647"/>
                  </a:lnTo>
                  <a:cubicBezTo>
                    <a:pt x="52234" y="87675"/>
                    <a:pt x="51978" y="87688"/>
                    <a:pt x="51730" y="87688"/>
                  </a:cubicBezTo>
                  <a:cubicBezTo>
                    <a:pt x="44302" y="87688"/>
                    <a:pt x="44302" y="75593"/>
                    <a:pt x="51730" y="75593"/>
                  </a:cubicBezTo>
                  <a:cubicBezTo>
                    <a:pt x="51978" y="75593"/>
                    <a:pt x="52234" y="75607"/>
                    <a:pt x="52499" y="75635"/>
                  </a:cubicBezTo>
                  <a:lnTo>
                    <a:pt x="64511" y="75635"/>
                  </a:lnTo>
                  <a:cubicBezTo>
                    <a:pt x="64775" y="75607"/>
                    <a:pt x="65031" y="75593"/>
                    <a:pt x="65279" y="75593"/>
                  </a:cubicBezTo>
                  <a:close/>
                  <a:moveTo>
                    <a:pt x="23135" y="1"/>
                  </a:moveTo>
                  <a:cubicBezTo>
                    <a:pt x="17796" y="3560"/>
                    <a:pt x="12012" y="4895"/>
                    <a:pt x="5784" y="5340"/>
                  </a:cubicBezTo>
                  <a:cubicBezTo>
                    <a:pt x="4004" y="4895"/>
                    <a:pt x="1780" y="4895"/>
                    <a:pt x="0" y="4450"/>
                  </a:cubicBezTo>
                  <a:lnTo>
                    <a:pt x="0" y="93431"/>
                  </a:lnTo>
                  <a:cubicBezTo>
                    <a:pt x="445" y="103219"/>
                    <a:pt x="8008" y="110782"/>
                    <a:pt x="17351" y="110782"/>
                  </a:cubicBezTo>
                  <a:lnTo>
                    <a:pt x="99658" y="110782"/>
                  </a:lnTo>
                  <a:cubicBezTo>
                    <a:pt x="109446" y="110782"/>
                    <a:pt x="117454" y="102774"/>
                    <a:pt x="117454" y="92986"/>
                  </a:cubicBezTo>
                  <a:lnTo>
                    <a:pt x="117454" y="4005"/>
                  </a:lnTo>
                  <a:cubicBezTo>
                    <a:pt x="115881" y="4320"/>
                    <a:pt x="114531" y="4634"/>
                    <a:pt x="113088" y="4634"/>
                  </a:cubicBezTo>
                  <a:cubicBezTo>
                    <a:pt x="112490" y="4634"/>
                    <a:pt x="111877" y="4580"/>
                    <a:pt x="111226" y="4450"/>
                  </a:cubicBezTo>
                  <a:cubicBezTo>
                    <a:pt x="110635" y="4495"/>
                    <a:pt x="110040" y="4517"/>
                    <a:pt x="109442" y="4517"/>
                  </a:cubicBezTo>
                  <a:cubicBezTo>
                    <a:pt x="104179" y="4517"/>
                    <a:pt x="98668" y="2797"/>
                    <a:pt x="93874" y="1"/>
                  </a:cubicBezTo>
                  <a:cubicBezTo>
                    <a:pt x="88313" y="3338"/>
                    <a:pt x="82196" y="5006"/>
                    <a:pt x="76134" y="5006"/>
                  </a:cubicBezTo>
                  <a:cubicBezTo>
                    <a:pt x="70072" y="5006"/>
                    <a:pt x="64066" y="3338"/>
                    <a:pt x="58727" y="1"/>
                  </a:cubicBezTo>
                  <a:cubicBezTo>
                    <a:pt x="53166" y="3338"/>
                    <a:pt x="47048" y="5006"/>
                    <a:pt x="40931" y="5006"/>
                  </a:cubicBezTo>
                  <a:cubicBezTo>
                    <a:pt x="34814" y="5006"/>
                    <a:pt x="28696" y="3338"/>
                    <a:pt x="23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62"/>
            <p:cNvSpPr/>
            <p:nvPr/>
          </p:nvSpPr>
          <p:spPr>
            <a:xfrm>
              <a:off x="1713400" y="1272525"/>
              <a:ext cx="3815050" cy="1034425"/>
            </a:xfrm>
            <a:custGeom>
              <a:avLst/>
              <a:gdLst/>
              <a:ahLst/>
              <a:cxnLst/>
              <a:rect l="l" t="t" r="r" b="b"/>
              <a:pathLst>
                <a:path w="152602" h="41377" extrusionOk="0">
                  <a:moveTo>
                    <a:pt x="0" y="0"/>
                  </a:moveTo>
                  <a:lnTo>
                    <a:pt x="0" y="17796"/>
                  </a:lnTo>
                  <a:cubicBezTo>
                    <a:pt x="0" y="32152"/>
                    <a:pt x="11575" y="41298"/>
                    <a:pt x="23545" y="41298"/>
                  </a:cubicBezTo>
                  <a:cubicBezTo>
                    <a:pt x="29754" y="41298"/>
                    <a:pt x="36069" y="38838"/>
                    <a:pt x="40931" y="33368"/>
                  </a:cubicBezTo>
                  <a:cubicBezTo>
                    <a:pt x="45602" y="38707"/>
                    <a:pt x="52054" y="41376"/>
                    <a:pt x="58560" y="41376"/>
                  </a:cubicBezTo>
                  <a:cubicBezTo>
                    <a:pt x="65067" y="41376"/>
                    <a:pt x="71629" y="38707"/>
                    <a:pt x="76523" y="33368"/>
                  </a:cubicBezTo>
                  <a:cubicBezTo>
                    <a:pt x="81195" y="38707"/>
                    <a:pt x="87646" y="41376"/>
                    <a:pt x="94097" y="41376"/>
                  </a:cubicBezTo>
                  <a:cubicBezTo>
                    <a:pt x="100548" y="41376"/>
                    <a:pt x="106999" y="38707"/>
                    <a:pt x="111670" y="33368"/>
                  </a:cubicBezTo>
                  <a:cubicBezTo>
                    <a:pt x="116119" y="38262"/>
                    <a:pt x="122348" y="41376"/>
                    <a:pt x="129022" y="41376"/>
                  </a:cubicBezTo>
                  <a:cubicBezTo>
                    <a:pt x="141479" y="40931"/>
                    <a:pt x="151267" y="32033"/>
                    <a:pt x="152601" y="20021"/>
                  </a:cubicBezTo>
                  <a:lnTo>
                    <a:pt x="152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62"/>
            <p:cNvSpPr/>
            <p:nvPr/>
          </p:nvSpPr>
          <p:spPr>
            <a:xfrm>
              <a:off x="1780125" y="238125"/>
              <a:ext cx="3692700" cy="745225"/>
            </a:xfrm>
            <a:custGeom>
              <a:avLst/>
              <a:gdLst/>
              <a:ahLst/>
              <a:cxnLst/>
              <a:rect l="l" t="t" r="r" b="b"/>
              <a:pathLst>
                <a:path w="147708" h="29809" extrusionOk="0">
                  <a:moveTo>
                    <a:pt x="20911" y="0"/>
                  </a:moveTo>
                  <a:cubicBezTo>
                    <a:pt x="18686" y="0"/>
                    <a:pt x="16907" y="890"/>
                    <a:pt x="16017" y="2669"/>
                  </a:cubicBezTo>
                  <a:lnTo>
                    <a:pt x="0" y="29809"/>
                  </a:lnTo>
                  <a:lnTo>
                    <a:pt x="147708" y="29809"/>
                  </a:lnTo>
                  <a:lnTo>
                    <a:pt x="131691" y="2669"/>
                  </a:lnTo>
                  <a:cubicBezTo>
                    <a:pt x="130357" y="890"/>
                    <a:pt x="128577" y="0"/>
                    <a:pt x="126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2" name="Google Shape;5712;p62"/>
          <p:cNvGrpSpPr/>
          <p:nvPr/>
        </p:nvGrpSpPr>
        <p:grpSpPr>
          <a:xfrm>
            <a:off x="1019379" y="1792374"/>
            <a:ext cx="350346" cy="307365"/>
            <a:chOff x="1054950" y="2380900"/>
            <a:chExt cx="269725" cy="235800"/>
          </a:xfrm>
        </p:grpSpPr>
        <p:sp>
          <p:nvSpPr>
            <p:cNvPr id="5713" name="Google Shape;5713;p62"/>
            <p:cNvSpPr/>
            <p:nvPr/>
          </p:nvSpPr>
          <p:spPr>
            <a:xfrm>
              <a:off x="1166275" y="2380900"/>
              <a:ext cx="126850" cy="219925"/>
            </a:xfrm>
            <a:custGeom>
              <a:avLst/>
              <a:gdLst/>
              <a:ahLst/>
              <a:cxnLst/>
              <a:rect l="l" t="t" r="r" b="b"/>
              <a:pathLst>
                <a:path w="5074" h="8797" extrusionOk="0">
                  <a:moveTo>
                    <a:pt x="4759" y="1"/>
                  </a:moveTo>
                  <a:cubicBezTo>
                    <a:pt x="4676" y="1"/>
                    <a:pt x="4597" y="32"/>
                    <a:pt x="4549" y="96"/>
                  </a:cubicBezTo>
                  <a:cubicBezTo>
                    <a:pt x="4526" y="120"/>
                    <a:pt x="2263" y="2287"/>
                    <a:pt x="1" y="2501"/>
                  </a:cubicBezTo>
                  <a:lnTo>
                    <a:pt x="1" y="6311"/>
                  </a:lnTo>
                  <a:cubicBezTo>
                    <a:pt x="2263" y="6502"/>
                    <a:pt x="4526" y="8669"/>
                    <a:pt x="4549" y="8693"/>
                  </a:cubicBezTo>
                  <a:cubicBezTo>
                    <a:pt x="4613" y="8764"/>
                    <a:pt x="4692" y="8796"/>
                    <a:pt x="4770" y="8796"/>
                  </a:cubicBezTo>
                  <a:cubicBezTo>
                    <a:pt x="4925" y="8796"/>
                    <a:pt x="5073" y="8669"/>
                    <a:pt x="5073" y="8479"/>
                  </a:cubicBezTo>
                  <a:lnTo>
                    <a:pt x="5073" y="310"/>
                  </a:lnTo>
                  <a:cubicBezTo>
                    <a:pt x="5073" y="191"/>
                    <a:pt x="5002" y="72"/>
                    <a:pt x="4883" y="24"/>
                  </a:cubicBezTo>
                  <a:cubicBezTo>
                    <a:pt x="4843" y="9"/>
                    <a:pt x="4801" y="1"/>
                    <a:pt x="4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62"/>
            <p:cNvSpPr/>
            <p:nvPr/>
          </p:nvSpPr>
          <p:spPr>
            <a:xfrm>
              <a:off x="1309175" y="2463650"/>
              <a:ext cx="15500" cy="54200"/>
            </a:xfrm>
            <a:custGeom>
              <a:avLst/>
              <a:gdLst/>
              <a:ahLst/>
              <a:cxnLst/>
              <a:rect l="l" t="t" r="r" b="b"/>
              <a:pathLst>
                <a:path w="620" h="2168" extrusionOk="0">
                  <a:moveTo>
                    <a:pt x="0" y="1"/>
                  </a:moveTo>
                  <a:lnTo>
                    <a:pt x="0" y="2168"/>
                  </a:lnTo>
                  <a:cubicBezTo>
                    <a:pt x="381" y="1954"/>
                    <a:pt x="619" y="1525"/>
                    <a:pt x="619" y="1096"/>
                  </a:cubicBezTo>
                  <a:cubicBezTo>
                    <a:pt x="619" y="644"/>
                    <a:pt x="381" y="21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62"/>
            <p:cNvSpPr/>
            <p:nvPr/>
          </p:nvSpPr>
          <p:spPr>
            <a:xfrm>
              <a:off x="1097225" y="2552950"/>
              <a:ext cx="83375" cy="63750"/>
            </a:xfrm>
            <a:custGeom>
              <a:avLst/>
              <a:gdLst/>
              <a:ahLst/>
              <a:cxnLst/>
              <a:rect l="l" t="t" r="r" b="b"/>
              <a:pathLst>
                <a:path w="3335" h="2550" extrusionOk="0">
                  <a:moveTo>
                    <a:pt x="0" y="1"/>
                  </a:moveTo>
                  <a:lnTo>
                    <a:pt x="0" y="1"/>
                  </a:lnTo>
                  <a:cubicBezTo>
                    <a:pt x="119" y="811"/>
                    <a:pt x="310" y="1597"/>
                    <a:pt x="596" y="2335"/>
                  </a:cubicBezTo>
                  <a:cubicBezTo>
                    <a:pt x="643" y="2478"/>
                    <a:pt x="762" y="2549"/>
                    <a:pt x="905" y="2549"/>
                  </a:cubicBezTo>
                  <a:lnTo>
                    <a:pt x="2477" y="2549"/>
                  </a:lnTo>
                  <a:cubicBezTo>
                    <a:pt x="2715" y="2549"/>
                    <a:pt x="2858" y="2287"/>
                    <a:pt x="2739" y="2073"/>
                  </a:cubicBezTo>
                  <a:cubicBezTo>
                    <a:pt x="2596" y="1811"/>
                    <a:pt x="2477" y="1549"/>
                    <a:pt x="2358" y="1287"/>
                  </a:cubicBezTo>
                  <a:lnTo>
                    <a:pt x="3001" y="1287"/>
                  </a:lnTo>
                  <a:cubicBezTo>
                    <a:pt x="3096" y="1287"/>
                    <a:pt x="3191" y="1239"/>
                    <a:pt x="3239" y="1168"/>
                  </a:cubicBezTo>
                  <a:cubicBezTo>
                    <a:pt x="3311" y="1073"/>
                    <a:pt x="3334" y="977"/>
                    <a:pt x="3287" y="882"/>
                  </a:cubicBezTo>
                  <a:cubicBezTo>
                    <a:pt x="3215" y="620"/>
                    <a:pt x="3144" y="358"/>
                    <a:pt x="3120" y="96"/>
                  </a:cubicBezTo>
                  <a:cubicBezTo>
                    <a:pt x="2906" y="49"/>
                    <a:pt x="2691" y="25"/>
                    <a:pt x="2477" y="25"/>
                  </a:cubicBezTo>
                  <a:cubicBezTo>
                    <a:pt x="2501" y="239"/>
                    <a:pt x="2525" y="453"/>
                    <a:pt x="2572" y="668"/>
                  </a:cubicBezTo>
                  <a:lnTo>
                    <a:pt x="2120" y="668"/>
                  </a:lnTo>
                  <a:cubicBezTo>
                    <a:pt x="2048" y="453"/>
                    <a:pt x="1977" y="239"/>
                    <a:pt x="1929" y="25"/>
                  </a:cubicBezTo>
                  <a:lnTo>
                    <a:pt x="262" y="25"/>
                  </a:lnTo>
                  <a:cubicBezTo>
                    <a:pt x="167" y="25"/>
                    <a:pt x="96" y="2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2"/>
            <p:cNvSpPr/>
            <p:nvPr/>
          </p:nvSpPr>
          <p:spPr>
            <a:xfrm>
              <a:off x="1054950" y="2443400"/>
              <a:ext cx="95875" cy="94750"/>
            </a:xfrm>
            <a:custGeom>
              <a:avLst/>
              <a:gdLst/>
              <a:ahLst/>
              <a:cxnLst/>
              <a:rect l="l" t="t" r="r" b="b"/>
              <a:pathLst>
                <a:path w="3835" h="3790" extrusionOk="0">
                  <a:moveTo>
                    <a:pt x="1910" y="1"/>
                  </a:moveTo>
                  <a:cubicBezTo>
                    <a:pt x="858" y="1"/>
                    <a:pt x="0" y="849"/>
                    <a:pt x="0" y="1906"/>
                  </a:cubicBezTo>
                  <a:cubicBezTo>
                    <a:pt x="0" y="2949"/>
                    <a:pt x="858" y="3789"/>
                    <a:pt x="1892" y="3789"/>
                  </a:cubicBezTo>
                  <a:cubicBezTo>
                    <a:pt x="1920" y="3789"/>
                    <a:pt x="1949" y="3789"/>
                    <a:pt x="1977" y="3788"/>
                  </a:cubicBezTo>
                  <a:lnTo>
                    <a:pt x="3835" y="3788"/>
                  </a:lnTo>
                  <a:lnTo>
                    <a:pt x="3835" y="1"/>
                  </a:lnTo>
                  <a:lnTo>
                    <a:pt x="1953" y="1"/>
                  </a:lnTo>
                  <a:cubicBezTo>
                    <a:pt x="1939" y="1"/>
                    <a:pt x="1924" y="1"/>
                    <a:pt x="1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7" name="Google Shape;5717;p62"/>
          <p:cNvGrpSpPr/>
          <p:nvPr/>
        </p:nvGrpSpPr>
        <p:grpSpPr>
          <a:xfrm>
            <a:off x="1773306" y="1792423"/>
            <a:ext cx="363490" cy="307268"/>
            <a:chOff x="1771678" y="1944952"/>
            <a:chExt cx="363490" cy="307268"/>
          </a:xfrm>
        </p:grpSpPr>
        <p:sp>
          <p:nvSpPr>
            <p:cNvPr id="5718" name="Google Shape;5718;p62"/>
            <p:cNvSpPr/>
            <p:nvPr/>
          </p:nvSpPr>
          <p:spPr>
            <a:xfrm>
              <a:off x="2057039" y="1987282"/>
              <a:ext cx="78129" cy="223159"/>
            </a:xfrm>
            <a:custGeom>
              <a:avLst/>
              <a:gdLst/>
              <a:ahLst/>
              <a:cxnLst/>
              <a:rect l="l" t="t" r="r" b="b"/>
              <a:pathLst>
                <a:path w="2406" h="6848" extrusionOk="0">
                  <a:moveTo>
                    <a:pt x="337" y="1"/>
                  </a:moveTo>
                  <a:cubicBezTo>
                    <a:pt x="256" y="1"/>
                    <a:pt x="179" y="30"/>
                    <a:pt x="119" y="90"/>
                  </a:cubicBezTo>
                  <a:cubicBezTo>
                    <a:pt x="0" y="209"/>
                    <a:pt x="0" y="399"/>
                    <a:pt x="119" y="542"/>
                  </a:cubicBezTo>
                  <a:cubicBezTo>
                    <a:pt x="1715" y="2114"/>
                    <a:pt x="1715" y="4710"/>
                    <a:pt x="119" y="6305"/>
                  </a:cubicBezTo>
                  <a:cubicBezTo>
                    <a:pt x="0" y="6424"/>
                    <a:pt x="0" y="6615"/>
                    <a:pt x="119" y="6758"/>
                  </a:cubicBezTo>
                  <a:cubicBezTo>
                    <a:pt x="179" y="6817"/>
                    <a:pt x="262" y="6847"/>
                    <a:pt x="345" y="6847"/>
                  </a:cubicBezTo>
                  <a:cubicBezTo>
                    <a:pt x="429" y="6847"/>
                    <a:pt x="512" y="6817"/>
                    <a:pt x="572" y="6758"/>
                  </a:cubicBezTo>
                  <a:cubicBezTo>
                    <a:pt x="2405" y="4900"/>
                    <a:pt x="2405" y="1924"/>
                    <a:pt x="572" y="90"/>
                  </a:cubicBezTo>
                  <a:cubicBezTo>
                    <a:pt x="500" y="30"/>
                    <a:pt x="417" y="1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62"/>
            <p:cNvSpPr/>
            <p:nvPr/>
          </p:nvSpPr>
          <p:spPr>
            <a:xfrm>
              <a:off x="2013722" y="2030751"/>
              <a:ext cx="54164" cy="136216"/>
            </a:xfrm>
            <a:custGeom>
              <a:avLst/>
              <a:gdLst/>
              <a:ahLst/>
              <a:cxnLst/>
              <a:rect l="l" t="t" r="r" b="b"/>
              <a:pathLst>
                <a:path w="1668" h="4180" extrusionOk="0">
                  <a:moveTo>
                    <a:pt x="337" y="0"/>
                  </a:moveTo>
                  <a:cubicBezTo>
                    <a:pt x="257" y="0"/>
                    <a:pt x="179" y="30"/>
                    <a:pt x="120" y="89"/>
                  </a:cubicBezTo>
                  <a:cubicBezTo>
                    <a:pt x="1" y="209"/>
                    <a:pt x="1" y="399"/>
                    <a:pt x="120" y="542"/>
                  </a:cubicBezTo>
                  <a:cubicBezTo>
                    <a:pt x="977" y="1375"/>
                    <a:pt x="977" y="2780"/>
                    <a:pt x="120" y="3638"/>
                  </a:cubicBezTo>
                  <a:cubicBezTo>
                    <a:pt x="1" y="3757"/>
                    <a:pt x="1" y="3971"/>
                    <a:pt x="120" y="4090"/>
                  </a:cubicBezTo>
                  <a:cubicBezTo>
                    <a:pt x="179" y="4150"/>
                    <a:pt x="257" y="4180"/>
                    <a:pt x="337" y="4180"/>
                  </a:cubicBezTo>
                  <a:cubicBezTo>
                    <a:pt x="417" y="4180"/>
                    <a:pt x="501" y="4150"/>
                    <a:pt x="572" y="4090"/>
                  </a:cubicBezTo>
                  <a:cubicBezTo>
                    <a:pt x="1668" y="2971"/>
                    <a:pt x="1668" y="1185"/>
                    <a:pt x="572" y="89"/>
                  </a:cubicBezTo>
                  <a:cubicBezTo>
                    <a:pt x="501" y="30"/>
                    <a:pt x="417" y="0"/>
                    <a:pt x="3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62"/>
            <p:cNvSpPr/>
            <p:nvPr/>
          </p:nvSpPr>
          <p:spPr>
            <a:xfrm>
              <a:off x="1771678" y="2026678"/>
              <a:ext cx="61113" cy="143678"/>
            </a:xfrm>
            <a:custGeom>
              <a:avLst/>
              <a:gdLst/>
              <a:ahLst/>
              <a:cxnLst/>
              <a:rect l="l" t="t" r="r" b="b"/>
              <a:pathLst>
                <a:path w="1882" h="4409" extrusionOk="0">
                  <a:moveTo>
                    <a:pt x="310" y="0"/>
                  </a:moveTo>
                  <a:cubicBezTo>
                    <a:pt x="143" y="0"/>
                    <a:pt x="1" y="143"/>
                    <a:pt x="1" y="334"/>
                  </a:cubicBezTo>
                  <a:lnTo>
                    <a:pt x="1" y="4096"/>
                  </a:lnTo>
                  <a:cubicBezTo>
                    <a:pt x="1" y="4252"/>
                    <a:pt x="126" y="4408"/>
                    <a:pt x="278" y="4408"/>
                  </a:cubicBezTo>
                  <a:cubicBezTo>
                    <a:pt x="289" y="4408"/>
                    <a:pt x="299" y="4407"/>
                    <a:pt x="310" y="4406"/>
                  </a:cubicBezTo>
                  <a:lnTo>
                    <a:pt x="1882" y="440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62"/>
            <p:cNvSpPr/>
            <p:nvPr/>
          </p:nvSpPr>
          <p:spPr>
            <a:xfrm>
              <a:off x="1853636" y="1944952"/>
              <a:ext cx="102905" cy="307268"/>
            </a:xfrm>
            <a:custGeom>
              <a:avLst/>
              <a:gdLst/>
              <a:ahLst/>
              <a:cxnLst/>
              <a:rect l="l" t="t" r="r" b="b"/>
              <a:pathLst>
                <a:path w="3169" h="9429" extrusionOk="0">
                  <a:moveTo>
                    <a:pt x="2859" y="1"/>
                  </a:moveTo>
                  <a:cubicBezTo>
                    <a:pt x="2770" y="1"/>
                    <a:pt x="2681" y="40"/>
                    <a:pt x="2621" y="127"/>
                  </a:cubicBezTo>
                  <a:cubicBezTo>
                    <a:pt x="2001" y="936"/>
                    <a:pt x="811" y="2175"/>
                    <a:pt x="1" y="2460"/>
                  </a:cubicBezTo>
                  <a:lnTo>
                    <a:pt x="1" y="6985"/>
                  </a:lnTo>
                  <a:cubicBezTo>
                    <a:pt x="811" y="7271"/>
                    <a:pt x="2001" y="8486"/>
                    <a:pt x="2621" y="9319"/>
                  </a:cubicBezTo>
                  <a:cubicBezTo>
                    <a:pt x="2679" y="9395"/>
                    <a:pt x="2765" y="9429"/>
                    <a:pt x="2851" y="9429"/>
                  </a:cubicBezTo>
                  <a:cubicBezTo>
                    <a:pt x="3009" y="9429"/>
                    <a:pt x="3168" y="9314"/>
                    <a:pt x="3168" y="9129"/>
                  </a:cubicBezTo>
                  <a:lnTo>
                    <a:pt x="3168" y="317"/>
                  </a:lnTo>
                  <a:cubicBezTo>
                    <a:pt x="3168" y="120"/>
                    <a:pt x="301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62"/>
            <p:cNvSpPr/>
            <p:nvPr/>
          </p:nvSpPr>
          <p:spPr>
            <a:xfrm>
              <a:off x="1977386" y="2063924"/>
              <a:ext cx="20133" cy="70650"/>
            </a:xfrm>
            <a:custGeom>
              <a:avLst/>
              <a:gdLst/>
              <a:ahLst/>
              <a:cxnLst/>
              <a:rect l="l" t="t" r="r" b="b"/>
              <a:pathLst>
                <a:path w="620" h="2168" extrusionOk="0">
                  <a:moveTo>
                    <a:pt x="0" y="0"/>
                  </a:moveTo>
                  <a:lnTo>
                    <a:pt x="0" y="2167"/>
                  </a:lnTo>
                  <a:cubicBezTo>
                    <a:pt x="381" y="1929"/>
                    <a:pt x="619" y="1524"/>
                    <a:pt x="619" y="1072"/>
                  </a:cubicBezTo>
                  <a:cubicBezTo>
                    <a:pt x="619" y="619"/>
                    <a:pt x="381" y="21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3" name="Google Shape;5723;p62"/>
          <p:cNvGrpSpPr/>
          <p:nvPr/>
        </p:nvGrpSpPr>
        <p:grpSpPr>
          <a:xfrm>
            <a:off x="2525032" y="1771323"/>
            <a:ext cx="348008" cy="349468"/>
            <a:chOff x="2214125" y="2364675"/>
            <a:chExt cx="267925" cy="268100"/>
          </a:xfrm>
        </p:grpSpPr>
        <p:sp>
          <p:nvSpPr>
            <p:cNvPr id="5724" name="Google Shape;5724;p62"/>
            <p:cNvSpPr/>
            <p:nvPr/>
          </p:nvSpPr>
          <p:spPr>
            <a:xfrm>
              <a:off x="2222450" y="2427925"/>
              <a:ext cx="39925" cy="59575"/>
            </a:xfrm>
            <a:custGeom>
              <a:avLst/>
              <a:gdLst/>
              <a:ahLst/>
              <a:cxnLst/>
              <a:rect l="l" t="t" r="r" b="b"/>
              <a:pathLst>
                <a:path w="1597" h="2383" extrusionOk="0">
                  <a:moveTo>
                    <a:pt x="1596" y="1"/>
                  </a:moveTo>
                  <a:lnTo>
                    <a:pt x="1" y="1192"/>
                  </a:lnTo>
                  <a:lnTo>
                    <a:pt x="1596" y="2382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62"/>
            <p:cNvSpPr/>
            <p:nvPr/>
          </p:nvSpPr>
          <p:spPr>
            <a:xfrm>
              <a:off x="2435000" y="2427925"/>
              <a:ext cx="39925" cy="58975"/>
            </a:xfrm>
            <a:custGeom>
              <a:avLst/>
              <a:gdLst/>
              <a:ahLst/>
              <a:cxnLst/>
              <a:rect l="l" t="t" r="r" b="b"/>
              <a:pathLst>
                <a:path w="1597" h="2359" extrusionOk="0">
                  <a:moveTo>
                    <a:pt x="0" y="1"/>
                  </a:moveTo>
                  <a:lnTo>
                    <a:pt x="0" y="2359"/>
                  </a:lnTo>
                  <a:lnTo>
                    <a:pt x="1596" y="1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62"/>
            <p:cNvSpPr/>
            <p:nvPr/>
          </p:nvSpPr>
          <p:spPr>
            <a:xfrm>
              <a:off x="2214125" y="2470800"/>
              <a:ext cx="267925" cy="161975"/>
            </a:xfrm>
            <a:custGeom>
              <a:avLst/>
              <a:gdLst/>
              <a:ahLst/>
              <a:cxnLst/>
              <a:rect l="l" t="t" r="r" b="b"/>
              <a:pathLst>
                <a:path w="10717" h="6479" extrusionOk="0">
                  <a:moveTo>
                    <a:pt x="7268" y="3468"/>
                  </a:moveTo>
                  <a:cubicBezTo>
                    <a:pt x="7332" y="3468"/>
                    <a:pt x="7397" y="3487"/>
                    <a:pt x="7454" y="3525"/>
                  </a:cubicBezTo>
                  <a:lnTo>
                    <a:pt x="8907" y="4644"/>
                  </a:lnTo>
                  <a:cubicBezTo>
                    <a:pt x="9074" y="4740"/>
                    <a:pt x="9097" y="4930"/>
                    <a:pt x="8978" y="5073"/>
                  </a:cubicBezTo>
                  <a:cubicBezTo>
                    <a:pt x="8921" y="5159"/>
                    <a:pt x="8821" y="5202"/>
                    <a:pt x="8725" y="5202"/>
                  </a:cubicBezTo>
                  <a:cubicBezTo>
                    <a:pt x="8660" y="5202"/>
                    <a:pt x="8597" y="5183"/>
                    <a:pt x="8550" y="5144"/>
                  </a:cubicBezTo>
                  <a:lnTo>
                    <a:pt x="7073" y="4049"/>
                  </a:lnTo>
                  <a:cubicBezTo>
                    <a:pt x="6930" y="3930"/>
                    <a:pt x="6906" y="3739"/>
                    <a:pt x="7002" y="3597"/>
                  </a:cubicBezTo>
                  <a:cubicBezTo>
                    <a:pt x="7073" y="3511"/>
                    <a:pt x="7170" y="3468"/>
                    <a:pt x="7268" y="3468"/>
                  </a:cubicBezTo>
                  <a:close/>
                  <a:moveTo>
                    <a:pt x="3485" y="3468"/>
                  </a:moveTo>
                  <a:cubicBezTo>
                    <a:pt x="3582" y="3468"/>
                    <a:pt x="3682" y="3511"/>
                    <a:pt x="3739" y="3597"/>
                  </a:cubicBezTo>
                  <a:cubicBezTo>
                    <a:pt x="3834" y="3739"/>
                    <a:pt x="3811" y="3930"/>
                    <a:pt x="3668" y="4049"/>
                  </a:cubicBezTo>
                  <a:lnTo>
                    <a:pt x="2215" y="5144"/>
                  </a:lnTo>
                  <a:cubicBezTo>
                    <a:pt x="2154" y="5188"/>
                    <a:pt x="2091" y="5207"/>
                    <a:pt x="2031" y="5207"/>
                  </a:cubicBezTo>
                  <a:cubicBezTo>
                    <a:pt x="1765" y="5207"/>
                    <a:pt x="1562" y="4839"/>
                    <a:pt x="1834" y="4644"/>
                  </a:cubicBezTo>
                  <a:lnTo>
                    <a:pt x="3310" y="3525"/>
                  </a:lnTo>
                  <a:cubicBezTo>
                    <a:pt x="3358" y="3487"/>
                    <a:pt x="3421" y="3468"/>
                    <a:pt x="3485" y="3468"/>
                  </a:cubicBezTo>
                  <a:close/>
                  <a:moveTo>
                    <a:pt x="24" y="1"/>
                  </a:moveTo>
                  <a:lnTo>
                    <a:pt x="24" y="6168"/>
                  </a:lnTo>
                  <a:cubicBezTo>
                    <a:pt x="0" y="6335"/>
                    <a:pt x="143" y="6478"/>
                    <a:pt x="334" y="6478"/>
                  </a:cubicBezTo>
                  <a:lnTo>
                    <a:pt x="10431" y="6478"/>
                  </a:lnTo>
                  <a:cubicBezTo>
                    <a:pt x="10598" y="6454"/>
                    <a:pt x="10717" y="6335"/>
                    <a:pt x="10717" y="6168"/>
                  </a:cubicBezTo>
                  <a:lnTo>
                    <a:pt x="10717" y="24"/>
                  </a:lnTo>
                  <a:lnTo>
                    <a:pt x="5549" y="3882"/>
                  </a:lnTo>
                  <a:cubicBezTo>
                    <a:pt x="5506" y="3925"/>
                    <a:pt x="5444" y="3949"/>
                    <a:pt x="5380" y="3953"/>
                  </a:cubicBezTo>
                  <a:lnTo>
                    <a:pt x="5380" y="3953"/>
                  </a:lnTo>
                  <a:cubicBezTo>
                    <a:pt x="5309" y="3930"/>
                    <a:pt x="5239" y="3929"/>
                    <a:pt x="5192" y="3882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62"/>
            <p:cNvSpPr/>
            <p:nvPr/>
          </p:nvSpPr>
          <p:spPr>
            <a:xfrm>
              <a:off x="2304025" y="2364675"/>
              <a:ext cx="89325" cy="31725"/>
            </a:xfrm>
            <a:custGeom>
              <a:avLst/>
              <a:gdLst/>
              <a:ahLst/>
              <a:cxnLst/>
              <a:rect l="l" t="t" r="r" b="b"/>
              <a:pathLst>
                <a:path w="3573" h="1269" extrusionOk="0">
                  <a:moveTo>
                    <a:pt x="1777" y="1"/>
                  </a:moveTo>
                  <a:cubicBezTo>
                    <a:pt x="1709" y="1"/>
                    <a:pt x="1643" y="19"/>
                    <a:pt x="1596" y="54"/>
                  </a:cubicBezTo>
                  <a:lnTo>
                    <a:pt x="0" y="1269"/>
                  </a:lnTo>
                  <a:lnTo>
                    <a:pt x="3572" y="1269"/>
                  </a:lnTo>
                  <a:lnTo>
                    <a:pt x="1977" y="54"/>
                  </a:lnTo>
                  <a:cubicBezTo>
                    <a:pt x="1917" y="19"/>
                    <a:pt x="1846" y="1"/>
                    <a:pt x="17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62"/>
            <p:cNvSpPr/>
            <p:nvPr/>
          </p:nvSpPr>
          <p:spPr>
            <a:xfrm>
              <a:off x="2277825" y="2412450"/>
              <a:ext cx="141725" cy="139350"/>
            </a:xfrm>
            <a:custGeom>
              <a:avLst/>
              <a:gdLst/>
              <a:ahLst/>
              <a:cxnLst/>
              <a:rect l="l" t="t" r="r" b="b"/>
              <a:pathLst>
                <a:path w="5669" h="5574" extrusionOk="0">
                  <a:moveTo>
                    <a:pt x="1572" y="1239"/>
                  </a:moveTo>
                  <a:lnTo>
                    <a:pt x="1572" y="1263"/>
                  </a:lnTo>
                  <a:lnTo>
                    <a:pt x="4073" y="1263"/>
                  </a:lnTo>
                  <a:cubicBezTo>
                    <a:pt x="4239" y="1263"/>
                    <a:pt x="4382" y="1382"/>
                    <a:pt x="4406" y="1525"/>
                  </a:cubicBezTo>
                  <a:cubicBezTo>
                    <a:pt x="4430" y="1715"/>
                    <a:pt x="4263" y="1882"/>
                    <a:pt x="4073" y="1882"/>
                  </a:cubicBezTo>
                  <a:lnTo>
                    <a:pt x="1572" y="1882"/>
                  </a:lnTo>
                  <a:cubicBezTo>
                    <a:pt x="1405" y="1882"/>
                    <a:pt x="1286" y="1763"/>
                    <a:pt x="1263" y="1596"/>
                  </a:cubicBezTo>
                  <a:cubicBezTo>
                    <a:pt x="1239" y="1406"/>
                    <a:pt x="1382" y="1239"/>
                    <a:pt x="1572" y="1239"/>
                  </a:cubicBezTo>
                  <a:close/>
                  <a:moveTo>
                    <a:pt x="4073" y="2501"/>
                  </a:moveTo>
                  <a:cubicBezTo>
                    <a:pt x="4239" y="2501"/>
                    <a:pt x="4358" y="2620"/>
                    <a:pt x="4382" y="2787"/>
                  </a:cubicBezTo>
                  <a:cubicBezTo>
                    <a:pt x="4406" y="2978"/>
                    <a:pt x="4263" y="3144"/>
                    <a:pt x="4073" y="3144"/>
                  </a:cubicBezTo>
                  <a:lnTo>
                    <a:pt x="1548" y="3144"/>
                  </a:lnTo>
                  <a:cubicBezTo>
                    <a:pt x="1382" y="3144"/>
                    <a:pt x="1215" y="2978"/>
                    <a:pt x="1239" y="2787"/>
                  </a:cubicBezTo>
                  <a:cubicBezTo>
                    <a:pt x="1263" y="2620"/>
                    <a:pt x="1405" y="2501"/>
                    <a:pt x="1572" y="2501"/>
                  </a:cubicBezTo>
                  <a:close/>
                  <a:moveTo>
                    <a:pt x="310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3454"/>
                  </a:lnTo>
                  <a:lnTo>
                    <a:pt x="2834" y="5573"/>
                  </a:lnTo>
                  <a:lnTo>
                    <a:pt x="5668" y="3454"/>
                  </a:lnTo>
                  <a:lnTo>
                    <a:pt x="5668" y="310"/>
                  </a:lnTo>
                  <a:cubicBezTo>
                    <a:pt x="5644" y="144"/>
                    <a:pt x="5502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9" name="Google Shape;5729;p62"/>
          <p:cNvGrpSpPr/>
          <p:nvPr/>
        </p:nvGrpSpPr>
        <p:grpSpPr>
          <a:xfrm>
            <a:off x="3275926" y="1782305"/>
            <a:ext cx="349566" cy="327504"/>
            <a:chOff x="2792225" y="2373175"/>
            <a:chExt cx="269125" cy="251250"/>
          </a:xfrm>
        </p:grpSpPr>
        <p:sp>
          <p:nvSpPr>
            <p:cNvPr id="5730" name="Google Shape;5730;p62"/>
            <p:cNvSpPr/>
            <p:nvPr/>
          </p:nvSpPr>
          <p:spPr>
            <a:xfrm>
              <a:off x="2902950" y="2426150"/>
              <a:ext cx="56000" cy="66700"/>
            </a:xfrm>
            <a:custGeom>
              <a:avLst/>
              <a:gdLst/>
              <a:ahLst/>
              <a:cxnLst/>
              <a:rect l="l" t="t" r="r" b="b"/>
              <a:pathLst>
                <a:path w="2240" h="2668" extrusionOk="0">
                  <a:moveTo>
                    <a:pt x="1" y="1"/>
                  </a:moveTo>
                  <a:lnTo>
                    <a:pt x="1" y="2668"/>
                  </a:lnTo>
                  <a:lnTo>
                    <a:pt x="2239" y="13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62"/>
            <p:cNvSpPr/>
            <p:nvPr/>
          </p:nvSpPr>
          <p:spPr>
            <a:xfrm>
              <a:off x="2792225" y="2561300"/>
              <a:ext cx="269125" cy="63125"/>
            </a:xfrm>
            <a:custGeom>
              <a:avLst/>
              <a:gdLst/>
              <a:ahLst/>
              <a:cxnLst/>
              <a:rect l="l" t="t" r="r" b="b"/>
              <a:pathLst>
                <a:path w="10765" h="2525" extrusionOk="0">
                  <a:moveTo>
                    <a:pt x="7895" y="286"/>
                  </a:moveTo>
                  <a:cubicBezTo>
                    <a:pt x="8067" y="286"/>
                    <a:pt x="8240" y="405"/>
                    <a:pt x="8216" y="643"/>
                  </a:cubicBezTo>
                  <a:lnTo>
                    <a:pt x="8216" y="953"/>
                  </a:lnTo>
                  <a:lnTo>
                    <a:pt x="9169" y="953"/>
                  </a:lnTo>
                  <a:cubicBezTo>
                    <a:pt x="9597" y="953"/>
                    <a:pt x="9597" y="1572"/>
                    <a:pt x="9169" y="1572"/>
                  </a:cubicBezTo>
                  <a:lnTo>
                    <a:pt x="8216" y="1572"/>
                  </a:lnTo>
                  <a:lnTo>
                    <a:pt x="8216" y="1882"/>
                  </a:lnTo>
                  <a:cubicBezTo>
                    <a:pt x="8240" y="2108"/>
                    <a:pt x="8073" y="2221"/>
                    <a:pt x="7907" y="2221"/>
                  </a:cubicBezTo>
                  <a:cubicBezTo>
                    <a:pt x="7740" y="2221"/>
                    <a:pt x="7573" y="2108"/>
                    <a:pt x="7597" y="1882"/>
                  </a:cubicBezTo>
                  <a:lnTo>
                    <a:pt x="7597" y="1572"/>
                  </a:lnTo>
                  <a:lnTo>
                    <a:pt x="1596" y="1572"/>
                  </a:lnTo>
                  <a:cubicBezTo>
                    <a:pt x="1167" y="1572"/>
                    <a:pt x="1167" y="953"/>
                    <a:pt x="1596" y="953"/>
                  </a:cubicBezTo>
                  <a:lnTo>
                    <a:pt x="7573" y="953"/>
                  </a:lnTo>
                  <a:lnTo>
                    <a:pt x="7573" y="643"/>
                  </a:lnTo>
                  <a:cubicBezTo>
                    <a:pt x="7549" y="405"/>
                    <a:pt x="7722" y="286"/>
                    <a:pt x="7895" y="286"/>
                  </a:cubicBezTo>
                  <a:close/>
                  <a:moveTo>
                    <a:pt x="24" y="0"/>
                  </a:moveTo>
                  <a:lnTo>
                    <a:pt x="24" y="2215"/>
                  </a:lnTo>
                  <a:cubicBezTo>
                    <a:pt x="0" y="2382"/>
                    <a:pt x="143" y="2525"/>
                    <a:pt x="334" y="2525"/>
                  </a:cubicBezTo>
                  <a:lnTo>
                    <a:pt x="10431" y="2525"/>
                  </a:lnTo>
                  <a:cubicBezTo>
                    <a:pt x="10598" y="2525"/>
                    <a:pt x="10764" y="2382"/>
                    <a:pt x="10740" y="2215"/>
                  </a:cubicBezTo>
                  <a:lnTo>
                    <a:pt x="10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2"/>
            <p:cNvSpPr/>
            <p:nvPr/>
          </p:nvSpPr>
          <p:spPr>
            <a:xfrm>
              <a:off x="2792800" y="2373175"/>
              <a:ext cx="267950" cy="172675"/>
            </a:xfrm>
            <a:custGeom>
              <a:avLst/>
              <a:gdLst/>
              <a:ahLst/>
              <a:cxnLst/>
              <a:rect l="l" t="t" r="r" b="b"/>
              <a:pathLst>
                <a:path w="10718" h="6907" extrusionOk="0">
                  <a:moveTo>
                    <a:pt x="4109" y="1250"/>
                  </a:moveTo>
                  <a:cubicBezTo>
                    <a:pt x="4163" y="1250"/>
                    <a:pt x="4216" y="1262"/>
                    <a:pt x="4264" y="1286"/>
                  </a:cubicBezTo>
                  <a:lnTo>
                    <a:pt x="7407" y="3167"/>
                  </a:lnTo>
                  <a:cubicBezTo>
                    <a:pt x="7503" y="3239"/>
                    <a:pt x="7550" y="3334"/>
                    <a:pt x="7550" y="3453"/>
                  </a:cubicBezTo>
                  <a:cubicBezTo>
                    <a:pt x="7550" y="3548"/>
                    <a:pt x="7503" y="3667"/>
                    <a:pt x="7407" y="3715"/>
                  </a:cubicBezTo>
                  <a:lnTo>
                    <a:pt x="4264" y="5596"/>
                  </a:lnTo>
                  <a:cubicBezTo>
                    <a:pt x="4216" y="5632"/>
                    <a:pt x="4163" y="5650"/>
                    <a:pt x="4109" y="5650"/>
                  </a:cubicBezTo>
                  <a:cubicBezTo>
                    <a:pt x="4055" y="5650"/>
                    <a:pt x="4002" y="5632"/>
                    <a:pt x="3954" y="5596"/>
                  </a:cubicBezTo>
                  <a:cubicBezTo>
                    <a:pt x="3835" y="5549"/>
                    <a:pt x="3787" y="5430"/>
                    <a:pt x="3787" y="5334"/>
                  </a:cubicBezTo>
                  <a:lnTo>
                    <a:pt x="3787" y="1572"/>
                  </a:lnTo>
                  <a:cubicBezTo>
                    <a:pt x="3787" y="1453"/>
                    <a:pt x="3859" y="1334"/>
                    <a:pt x="3954" y="1286"/>
                  </a:cubicBezTo>
                  <a:cubicBezTo>
                    <a:pt x="4002" y="1262"/>
                    <a:pt x="4055" y="1250"/>
                    <a:pt x="4109" y="1250"/>
                  </a:cubicBezTo>
                  <a:close/>
                  <a:moveTo>
                    <a:pt x="311" y="0"/>
                  </a:moveTo>
                  <a:cubicBezTo>
                    <a:pt x="144" y="0"/>
                    <a:pt x="1" y="143"/>
                    <a:pt x="1" y="310"/>
                  </a:cubicBezTo>
                  <a:lnTo>
                    <a:pt x="1" y="6906"/>
                  </a:lnTo>
                  <a:lnTo>
                    <a:pt x="10717" y="6906"/>
                  </a:lnTo>
                  <a:lnTo>
                    <a:pt x="10717" y="310"/>
                  </a:lnTo>
                  <a:cubicBezTo>
                    <a:pt x="10717" y="143"/>
                    <a:pt x="10575" y="0"/>
                    <a:pt x="10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3" name="Google Shape;5733;p62"/>
          <p:cNvGrpSpPr/>
          <p:nvPr/>
        </p:nvGrpSpPr>
        <p:grpSpPr>
          <a:xfrm>
            <a:off x="4026820" y="1792342"/>
            <a:ext cx="349566" cy="307430"/>
            <a:chOff x="3370325" y="2380850"/>
            <a:chExt cx="269125" cy="235850"/>
          </a:xfrm>
        </p:grpSpPr>
        <p:sp>
          <p:nvSpPr>
            <p:cNvPr id="5734" name="Google Shape;5734;p62"/>
            <p:cNvSpPr/>
            <p:nvPr/>
          </p:nvSpPr>
          <p:spPr>
            <a:xfrm>
              <a:off x="3370325" y="2443425"/>
              <a:ext cx="268525" cy="126225"/>
            </a:xfrm>
            <a:custGeom>
              <a:avLst/>
              <a:gdLst/>
              <a:ahLst/>
              <a:cxnLst/>
              <a:rect l="l" t="t" r="r" b="b"/>
              <a:pathLst>
                <a:path w="10741" h="5049" extrusionOk="0">
                  <a:moveTo>
                    <a:pt x="1929" y="0"/>
                  </a:moveTo>
                  <a:cubicBezTo>
                    <a:pt x="1810" y="3048"/>
                    <a:pt x="143" y="4477"/>
                    <a:pt x="143" y="4477"/>
                  </a:cubicBezTo>
                  <a:cubicBezTo>
                    <a:pt x="24" y="4549"/>
                    <a:pt x="0" y="4692"/>
                    <a:pt x="48" y="4811"/>
                  </a:cubicBezTo>
                  <a:cubicBezTo>
                    <a:pt x="95" y="4954"/>
                    <a:pt x="191" y="5025"/>
                    <a:pt x="333" y="5049"/>
                  </a:cubicBezTo>
                  <a:lnTo>
                    <a:pt x="8549" y="5049"/>
                  </a:lnTo>
                  <a:cubicBezTo>
                    <a:pt x="8621" y="5049"/>
                    <a:pt x="8692" y="5001"/>
                    <a:pt x="8740" y="4954"/>
                  </a:cubicBezTo>
                  <a:cubicBezTo>
                    <a:pt x="8835" y="4906"/>
                    <a:pt x="10621" y="3358"/>
                    <a:pt x="10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2"/>
            <p:cNvSpPr/>
            <p:nvPr/>
          </p:nvSpPr>
          <p:spPr>
            <a:xfrm>
              <a:off x="3417950" y="2380850"/>
              <a:ext cx="221500" cy="47100"/>
            </a:xfrm>
            <a:custGeom>
              <a:avLst/>
              <a:gdLst/>
              <a:ahLst/>
              <a:cxnLst/>
              <a:rect l="l" t="t" r="r" b="b"/>
              <a:pathLst>
                <a:path w="8860" h="1884" extrusionOk="0">
                  <a:moveTo>
                    <a:pt x="2197" y="0"/>
                  </a:moveTo>
                  <a:cubicBezTo>
                    <a:pt x="2025" y="0"/>
                    <a:pt x="1882" y="136"/>
                    <a:pt x="1882" y="312"/>
                  </a:cubicBezTo>
                  <a:lnTo>
                    <a:pt x="1882" y="622"/>
                  </a:lnTo>
                  <a:lnTo>
                    <a:pt x="310" y="622"/>
                  </a:lnTo>
                  <a:cubicBezTo>
                    <a:pt x="299" y="620"/>
                    <a:pt x="288" y="620"/>
                    <a:pt x="278" y="620"/>
                  </a:cubicBezTo>
                  <a:cubicBezTo>
                    <a:pt x="125" y="620"/>
                    <a:pt x="0" y="775"/>
                    <a:pt x="0" y="931"/>
                  </a:cubicBezTo>
                  <a:lnTo>
                    <a:pt x="0" y="1884"/>
                  </a:lnTo>
                  <a:lnTo>
                    <a:pt x="8859" y="1884"/>
                  </a:lnTo>
                  <a:lnTo>
                    <a:pt x="8859" y="931"/>
                  </a:lnTo>
                  <a:cubicBezTo>
                    <a:pt x="8835" y="765"/>
                    <a:pt x="8692" y="622"/>
                    <a:pt x="8526" y="622"/>
                  </a:cubicBezTo>
                  <a:lnTo>
                    <a:pt x="6954" y="622"/>
                  </a:lnTo>
                  <a:lnTo>
                    <a:pt x="6954" y="336"/>
                  </a:lnTo>
                  <a:cubicBezTo>
                    <a:pt x="6954" y="169"/>
                    <a:pt x="6835" y="26"/>
                    <a:pt x="6668" y="3"/>
                  </a:cubicBezTo>
                  <a:cubicBezTo>
                    <a:pt x="6654" y="1"/>
                    <a:pt x="6640" y="0"/>
                    <a:pt x="6627" y="0"/>
                  </a:cubicBezTo>
                  <a:cubicBezTo>
                    <a:pt x="6454" y="0"/>
                    <a:pt x="6311" y="136"/>
                    <a:pt x="6311" y="312"/>
                  </a:cubicBezTo>
                  <a:lnTo>
                    <a:pt x="6311" y="622"/>
                  </a:lnTo>
                  <a:lnTo>
                    <a:pt x="4739" y="622"/>
                  </a:lnTo>
                  <a:lnTo>
                    <a:pt x="4739" y="336"/>
                  </a:lnTo>
                  <a:cubicBezTo>
                    <a:pt x="4739" y="169"/>
                    <a:pt x="4620" y="26"/>
                    <a:pt x="4453" y="3"/>
                  </a:cubicBezTo>
                  <a:cubicBezTo>
                    <a:pt x="4440" y="1"/>
                    <a:pt x="4426" y="0"/>
                    <a:pt x="4412" y="0"/>
                  </a:cubicBezTo>
                  <a:cubicBezTo>
                    <a:pt x="4239" y="0"/>
                    <a:pt x="4096" y="136"/>
                    <a:pt x="4096" y="312"/>
                  </a:cubicBezTo>
                  <a:lnTo>
                    <a:pt x="4096" y="622"/>
                  </a:lnTo>
                  <a:lnTo>
                    <a:pt x="2525" y="622"/>
                  </a:lnTo>
                  <a:lnTo>
                    <a:pt x="2525" y="336"/>
                  </a:lnTo>
                  <a:cubicBezTo>
                    <a:pt x="2525" y="145"/>
                    <a:pt x="2405" y="26"/>
                    <a:pt x="2239" y="3"/>
                  </a:cubicBezTo>
                  <a:cubicBezTo>
                    <a:pt x="2225" y="1"/>
                    <a:pt x="2211" y="0"/>
                    <a:pt x="2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2"/>
            <p:cNvSpPr/>
            <p:nvPr/>
          </p:nvSpPr>
          <p:spPr>
            <a:xfrm>
              <a:off x="3418525" y="2520800"/>
              <a:ext cx="220925" cy="95900"/>
            </a:xfrm>
            <a:custGeom>
              <a:avLst/>
              <a:gdLst/>
              <a:ahLst/>
              <a:cxnLst/>
              <a:rect l="l" t="t" r="r" b="b"/>
              <a:pathLst>
                <a:path w="8837" h="3836" extrusionOk="0">
                  <a:moveTo>
                    <a:pt x="8836" y="1"/>
                  </a:moveTo>
                  <a:cubicBezTo>
                    <a:pt x="8479" y="882"/>
                    <a:pt x="7931" y="1692"/>
                    <a:pt x="7241" y="2359"/>
                  </a:cubicBezTo>
                  <a:cubicBezTo>
                    <a:pt x="7050" y="2501"/>
                    <a:pt x="6860" y="2573"/>
                    <a:pt x="6645" y="2573"/>
                  </a:cubicBezTo>
                  <a:lnTo>
                    <a:pt x="1" y="2573"/>
                  </a:lnTo>
                  <a:lnTo>
                    <a:pt x="1" y="3526"/>
                  </a:lnTo>
                  <a:cubicBezTo>
                    <a:pt x="1" y="3692"/>
                    <a:pt x="144" y="3835"/>
                    <a:pt x="311" y="3835"/>
                  </a:cubicBezTo>
                  <a:lnTo>
                    <a:pt x="8503" y="3835"/>
                  </a:lnTo>
                  <a:cubicBezTo>
                    <a:pt x="8693" y="3835"/>
                    <a:pt x="8836" y="3692"/>
                    <a:pt x="8836" y="3526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7" name="Google Shape;5737;p62"/>
          <p:cNvGrpSpPr/>
          <p:nvPr/>
        </p:nvGrpSpPr>
        <p:grpSpPr>
          <a:xfrm>
            <a:off x="4780799" y="1802868"/>
            <a:ext cx="348008" cy="286379"/>
            <a:chOff x="3950800" y="2388650"/>
            <a:chExt cx="267925" cy="219700"/>
          </a:xfrm>
        </p:grpSpPr>
        <p:sp>
          <p:nvSpPr>
            <p:cNvPr id="5738" name="Google Shape;5738;p62"/>
            <p:cNvSpPr/>
            <p:nvPr/>
          </p:nvSpPr>
          <p:spPr>
            <a:xfrm>
              <a:off x="4138925" y="2482700"/>
              <a:ext cx="79800" cy="63150"/>
            </a:xfrm>
            <a:custGeom>
              <a:avLst/>
              <a:gdLst/>
              <a:ahLst/>
              <a:cxnLst/>
              <a:rect l="l" t="t" r="r" b="b"/>
              <a:pathLst>
                <a:path w="3192" h="2526" extrusionOk="0">
                  <a:moveTo>
                    <a:pt x="1" y="1"/>
                  </a:moveTo>
                  <a:cubicBezTo>
                    <a:pt x="215" y="382"/>
                    <a:pt x="358" y="834"/>
                    <a:pt x="358" y="1263"/>
                  </a:cubicBezTo>
                  <a:cubicBezTo>
                    <a:pt x="358" y="1715"/>
                    <a:pt x="239" y="2144"/>
                    <a:pt x="1" y="2525"/>
                  </a:cubicBezTo>
                  <a:lnTo>
                    <a:pt x="3192" y="2525"/>
                  </a:lnTo>
                  <a:lnTo>
                    <a:pt x="3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62"/>
            <p:cNvSpPr/>
            <p:nvPr/>
          </p:nvSpPr>
          <p:spPr>
            <a:xfrm>
              <a:off x="4037725" y="2467050"/>
              <a:ext cx="110150" cy="94275"/>
            </a:xfrm>
            <a:custGeom>
              <a:avLst/>
              <a:gdLst/>
              <a:ahLst/>
              <a:cxnLst/>
              <a:rect l="l" t="t" r="r" b="b"/>
              <a:pathLst>
                <a:path w="4406" h="3771" extrusionOk="0">
                  <a:moveTo>
                    <a:pt x="1881" y="627"/>
                  </a:moveTo>
                  <a:cubicBezTo>
                    <a:pt x="3001" y="627"/>
                    <a:pt x="3572" y="1984"/>
                    <a:pt x="2786" y="2794"/>
                  </a:cubicBezTo>
                  <a:cubicBezTo>
                    <a:pt x="2527" y="3045"/>
                    <a:pt x="2212" y="3158"/>
                    <a:pt x="1903" y="3158"/>
                  </a:cubicBezTo>
                  <a:cubicBezTo>
                    <a:pt x="1247" y="3158"/>
                    <a:pt x="619" y="2650"/>
                    <a:pt x="619" y="1889"/>
                  </a:cubicBezTo>
                  <a:cubicBezTo>
                    <a:pt x="619" y="1198"/>
                    <a:pt x="1191" y="627"/>
                    <a:pt x="1881" y="627"/>
                  </a:cubicBezTo>
                  <a:close/>
                  <a:moveTo>
                    <a:pt x="1901" y="1"/>
                  </a:moveTo>
                  <a:cubicBezTo>
                    <a:pt x="930" y="1"/>
                    <a:pt x="0" y="759"/>
                    <a:pt x="0" y="1889"/>
                  </a:cubicBezTo>
                  <a:cubicBezTo>
                    <a:pt x="0" y="2937"/>
                    <a:pt x="834" y="3770"/>
                    <a:pt x="1881" y="3770"/>
                  </a:cubicBezTo>
                  <a:cubicBezTo>
                    <a:pt x="3572" y="3770"/>
                    <a:pt x="4406" y="1746"/>
                    <a:pt x="3215" y="555"/>
                  </a:cubicBezTo>
                  <a:cubicBezTo>
                    <a:pt x="2832" y="172"/>
                    <a:pt x="2362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2"/>
            <p:cNvSpPr/>
            <p:nvPr/>
          </p:nvSpPr>
          <p:spPr>
            <a:xfrm>
              <a:off x="4069275" y="2498775"/>
              <a:ext cx="31575" cy="31000"/>
            </a:xfrm>
            <a:custGeom>
              <a:avLst/>
              <a:gdLst/>
              <a:ahLst/>
              <a:cxnLst/>
              <a:rect l="l" t="t" r="r" b="b"/>
              <a:pathLst>
                <a:path w="1263" h="1240" extrusionOk="0">
                  <a:moveTo>
                    <a:pt x="619" y="1"/>
                  </a:moveTo>
                  <a:cubicBezTo>
                    <a:pt x="286" y="1"/>
                    <a:pt x="0" y="287"/>
                    <a:pt x="0" y="620"/>
                  </a:cubicBezTo>
                  <a:cubicBezTo>
                    <a:pt x="0" y="977"/>
                    <a:pt x="286" y="1239"/>
                    <a:pt x="619" y="1239"/>
                  </a:cubicBezTo>
                  <a:cubicBezTo>
                    <a:pt x="977" y="1239"/>
                    <a:pt x="1262" y="977"/>
                    <a:pt x="1262" y="620"/>
                  </a:cubicBezTo>
                  <a:cubicBezTo>
                    <a:pt x="1262" y="287"/>
                    <a:pt x="977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2"/>
            <p:cNvSpPr/>
            <p:nvPr/>
          </p:nvSpPr>
          <p:spPr>
            <a:xfrm>
              <a:off x="3950800" y="2482700"/>
              <a:ext cx="79800" cy="63150"/>
            </a:xfrm>
            <a:custGeom>
              <a:avLst/>
              <a:gdLst/>
              <a:ahLst/>
              <a:cxnLst/>
              <a:rect l="l" t="t" r="r" b="b"/>
              <a:pathLst>
                <a:path w="3192" h="2526" extrusionOk="0">
                  <a:moveTo>
                    <a:pt x="0" y="1"/>
                  </a:moveTo>
                  <a:lnTo>
                    <a:pt x="0" y="2525"/>
                  </a:lnTo>
                  <a:lnTo>
                    <a:pt x="3191" y="2525"/>
                  </a:lnTo>
                  <a:cubicBezTo>
                    <a:pt x="2977" y="2144"/>
                    <a:pt x="2858" y="1715"/>
                    <a:pt x="2858" y="1263"/>
                  </a:cubicBezTo>
                  <a:cubicBezTo>
                    <a:pt x="2858" y="834"/>
                    <a:pt x="2977" y="382"/>
                    <a:pt x="3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2"/>
            <p:cNvSpPr/>
            <p:nvPr/>
          </p:nvSpPr>
          <p:spPr>
            <a:xfrm>
              <a:off x="3950800" y="2388650"/>
              <a:ext cx="267925" cy="78600"/>
            </a:xfrm>
            <a:custGeom>
              <a:avLst/>
              <a:gdLst/>
              <a:ahLst/>
              <a:cxnLst/>
              <a:rect l="l" t="t" r="r" b="b"/>
              <a:pathLst>
                <a:path w="10717" h="3144" extrusionOk="0">
                  <a:moveTo>
                    <a:pt x="6001" y="1262"/>
                  </a:moveTo>
                  <a:cubicBezTo>
                    <a:pt x="6406" y="1262"/>
                    <a:pt x="6406" y="1882"/>
                    <a:pt x="6001" y="1882"/>
                  </a:cubicBezTo>
                  <a:lnTo>
                    <a:pt x="4739" y="1882"/>
                  </a:lnTo>
                  <a:cubicBezTo>
                    <a:pt x="4311" y="1882"/>
                    <a:pt x="4311" y="1262"/>
                    <a:pt x="4739" y="1262"/>
                  </a:cubicBezTo>
                  <a:close/>
                  <a:moveTo>
                    <a:pt x="3477" y="0"/>
                  </a:moveTo>
                  <a:cubicBezTo>
                    <a:pt x="3358" y="0"/>
                    <a:pt x="3239" y="72"/>
                    <a:pt x="3191" y="167"/>
                  </a:cubicBezTo>
                  <a:lnTo>
                    <a:pt x="2644" y="1262"/>
                  </a:lnTo>
                  <a:lnTo>
                    <a:pt x="1905" y="1262"/>
                  </a:lnTo>
                  <a:lnTo>
                    <a:pt x="1905" y="953"/>
                  </a:lnTo>
                  <a:cubicBezTo>
                    <a:pt x="1905" y="750"/>
                    <a:pt x="1750" y="649"/>
                    <a:pt x="1596" y="649"/>
                  </a:cubicBezTo>
                  <a:cubicBezTo>
                    <a:pt x="1441" y="649"/>
                    <a:pt x="1286" y="750"/>
                    <a:pt x="1286" y="953"/>
                  </a:cubicBezTo>
                  <a:lnTo>
                    <a:pt x="1286" y="1262"/>
                  </a:lnTo>
                  <a:lnTo>
                    <a:pt x="310" y="1262"/>
                  </a:lnTo>
                  <a:cubicBezTo>
                    <a:pt x="143" y="1262"/>
                    <a:pt x="0" y="1405"/>
                    <a:pt x="0" y="1572"/>
                  </a:cubicBezTo>
                  <a:lnTo>
                    <a:pt x="0" y="3144"/>
                  </a:lnTo>
                  <a:lnTo>
                    <a:pt x="3715" y="3144"/>
                  </a:lnTo>
                  <a:cubicBezTo>
                    <a:pt x="4180" y="2727"/>
                    <a:pt x="4769" y="2519"/>
                    <a:pt x="5358" y="2519"/>
                  </a:cubicBezTo>
                  <a:cubicBezTo>
                    <a:pt x="5948" y="2519"/>
                    <a:pt x="6537" y="2727"/>
                    <a:pt x="7002" y="3144"/>
                  </a:cubicBezTo>
                  <a:lnTo>
                    <a:pt x="10717" y="3144"/>
                  </a:lnTo>
                  <a:lnTo>
                    <a:pt x="10717" y="1572"/>
                  </a:lnTo>
                  <a:cubicBezTo>
                    <a:pt x="10717" y="1405"/>
                    <a:pt x="10574" y="1262"/>
                    <a:pt x="10407" y="1262"/>
                  </a:cubicBezTo>
                  <a:lnTo>
                    <a:pt x="8073" y="1262"/>
                  </a:lnTo>
                  <a:lnTo>
                    <a:pt x="7526" y="167"/>
                  </a:lnTo>
                  <a:cubicBezTo>
                    <a:pt x="7478" y="72"/>
                    <a:pt x="7359" y="0"/>
                    <a:pt x="7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62"/>
            <p:cNvSpPr/>
            <p:nvPr/>
          </p:nvSpPr>
          <p:spPr>
            <a:xfrm>
              <a:off x="3950800" y="2561300"/>
              <a:ext cx="267925" cy="47050"/>
            </a:xfrm>
            <a:custGeom>
              <a:avLst/>
              <a:gdLst/>
              <a:ahLst/>
              <a:cxnLst/>
              <a:rect l="l" t="t" r="r" b="b"/>
              <a:pathLst>
                <a:path w="10717" h="1882" extrusionOk="0">
                  <a:moveTo>
                    <a:pt x="0" y="0"/>
                  </a:moveTo>
                  <a:lnTo>
                    <a:pt x="0" y="1572"/>
                  </a:lnTo>
                  <a:cubicBezTo>
                    <a:pt x="0" y="1739"/>
                    <a:pt x="143" y="1882"/>
                    <a:pt x="310" y="1882"/>
                  </a:cubicBezTo>
                  <a:lnTo>
                    <a:pt x="10407" y="1882"/>
                  </a:lnTo>
                  <a:cubicBezTo>
                    <a:pt x="10574" y="1882"/>
                    <a:pt x="10717" y="1739"/>
                    <a:pt x="10717" y="1572"/>
                  </a:cubicBezTo>
                  <a:lnTo>
                    <a:pt x="10717" y="0"/>
                  </a:lnTo>
                  <a:lnTo>
                    <a:pt x="7002" y="0"/>
                  </a:lnTo>
                  <a:cubicBezTo>
                    <a:pt x="6549" y="405"/>
                    <a:pt x="5978" y="643"/>
                    <a:pt x="5358" y="643"/>
                  </a:cubicBezTo>
                  <a:cubicBezTo>
                    <a:pt x="4763" y="643"/>
                    <a:pt x="4168" y="405"/>
                    <a:pt x="3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4" name="Google Shape;5744;p62"/>
          <p:cNvGrpSpPr/>
          <p:nvPr/>
        </p:nvGrpSpPr>
        <p:grpSpPr>
          <a:xfrm>
            <a:off x="5532440" y="1792374"/>
            <a:ext cx="348820" cy="307365"/>
            <a:chOff x="4529475" y="2380900"/>
            <a:chExt cx="268550" cy="235800"/>
          </a:xfrm>
        </p:grpSpPr>
        <p:sp>
          <p:nvSpPr>
            <p:cNvPr id="5745" name="Google Shape;5745;p62"/>
            <p:cNvSpPr/>
            <p:nvPr/>
          </p:nvSpPr>
          <p:spPr>
            <a:xfrm>
              <a:off x="4529475" y="2380900"/>
              <a:ext cx="268550" cy="62550"/>
            </a:xfrm>
            <a:custGeom>
              <a:avLst/>
              <a:gdLst/>
              <a:ahLst/>
              <a:cxnLst/>
              <a:rect l="l" t="t" r="r" b="b"/>
              <a:pathLst>
                <a:path w="10742" h="2502" extrusionOk="0">
                  <a:moveTo>
                    <a:pt x="1594" y="938"/>
                  </a:moveTo>
                  <a:cubicBezTo>
                    <a:pt x="1759" y="938"/>
                    <a:pt x="1922" y="1067"/>
                    <a:pt x="1906" y="1263"/>
                  </a:cubicBezTo>
                  <a:cubicBezTo>
                    <a:pt x="1906" y="1429"/>
                    <a:pt x="1763" y="1572"/>
                    <a:pt x="1596" y="1572"/>
                  </a:cubicBezTo>
                  <a:cubicBezTo>
                    <a:pt x="1311" y="1572"/>
                    <a:pt x="1168" y="1215"/>
                    <a:pt x="1382" y="1025"/>
                  </a:cubicBezTo>
                  <a:cubicBezTo>
                    <a:pt x="1442" y="965"/>
                    <a:pt x="1518" y="938"/>
                    <a:pt x="1594" y="938"/>
                  </a:cubicBezTo>
                  <a:close/>
                  <a:moveTo>
                    <a:pt x="2832" y="938"/>
                  </a:moveTo>
                  <a:cubicBezTo>
                    <a:pt x="2998" y="938"/>
                    <a:pt x="3161" y="1067"/>
                    <a:pt x="3144" y="1263"/>
                  </a:cubicBezTo>
                  <a:cubicBezTo>
                    <a:pt x="3144" y="1429"/>
                    <a:pt x="3025" y="1549"/>
                    <a:pt x="2859" y="1572"/>
                  </a:cubicBezTo>
                  <a:cubicBezTo>
                    <a:pt x="2573" y="1572"/>
                    <a:pt x="2406" y="1239"/>
                    <a:pt x="2620" y="1025"/>
                  </a:cubicBezTo>
                  <a:cubicBezTo>
                    <a:pt x="2680" y="965"/>
                    <a:pt x="2756" y="938"/>
                    <a:pt x="2832" y="938"/>
                  </a:cubicBezTo>
                  <a:close/>
                  <a:moveTo>
                    <a:pt x="4162" y="927"/>
                  </a:moveTo>
                  <a:cubicBezTo>
                    <a:pt x="4559" y="927"/>
                    <a:pt x="4559" y="1575"/>
                    <a:pt x="4162" y="1575"/>
                  </a:cubicBezTo>
                  <a:cubicBezTo>
                    <a:pt x="4149" y="1575"/>
                    <a:pt x="4135" y="1574"/>
                    <a:pt x="4121" y="1572"/>
                  </a:cubicBezTo>
                  <a:cubicBezTo>
                    <a:pt x="3740" y="1525"/>
                    <a:pt x="3740" y="977"/>
                    <a:pt x="4121" y="929"/>
                  </a:cubicBezTo>
                  <a:cubicBezTo>
                    <a:pt x="4135" y="928"/>
                    <a:pt x="4149" y="927"/>
                    <a:pt x="4162" y="927"/>
                  </a:cubicBezTo>
                  <a:close/>
                  <a:moveTo>
                    <a:pt x="9187" y="927"/>
                  </a:moveTo>
                  <a:cubicBezTo>
                    <a:pt x="9584" y="927"/>
                    <a:pt x="9584" y="1575"/>
                    <a:pt x="9187" y="1575"/>
                  </a:cubicBezTo>
                  <a:cubicBezTo>
                    <a:pt x="9173" y="1575"/>
                    <a:pt x="9160" y="1574"/>
                    <a:pt x="9146" y="1572"/>
                  </a:cubicBezTo>
                  <a:lnTo>
                    <a:pt x="5359" y="1572"/>
                  </a:lnTo>
                  <a:cubicBezTo>
                    <a:pt x="5002" y="1525"/>
                    <a:pt x="5002" y="977"/>
                    <a:pt x="5359" y="929"/>
                  </a:cubicBezTo>
                  <a:lnTo>
                    <a:pt x="9146" y="929"/>
                  </a:lnTo>
                  <a:cubicBezTo>
                    <a:pt x="9160" y="928"/>
                    <a:pt x="9173" y="927"/>
                    <a:pt x="9187" y="927"/>
                  </a:cubicBezTo>
                  <a:close/>
                  <a:moveTo>
                    <a:pt x="334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2501"/>
                  </a:lnTo>
                  <a:lnTo>
                    <a:pt x="10717" y="2501"/>
                  </a:lnTo>
                  <a:lnTo>
                    <a:pt x="10717" y="310"/>
                  </a:lnTo>
                  <a:cubicBezTo>
                    <a:pt x="10741" y="143"/>
                    <a:pt x="10598" y="1"/>
                    <a:pt x="10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2"/>
            <p:cNvSpPr/>
            <p:nvPr/>
          </p:nvSpPr>
          <p:spPr>
            <a:xfrm>
              <a:off x="4598550" y="2511875"/>
              <a:ext cx="130400" cy="104825"/>
            </a:xfrm>
            <a:custGeom>
              <a:avLst/>
              <a:gdLst/>
              <a:ahLst/>
              <a:cxnLst/>
              <a:rect l="l" t="t" r="r" b="b"/>
              <a:pathLst>
                <a:path w="5216" h="4193" extrusionOk="0">
                  <a:moveTo>
                    <a:pt x="2620" y="1"/>
                  </a:moveTo>
                  <a:cubicBezTo>
                    <a:pt x="1191" y="1"/>
                    <a:pt x="48" y="1191"/>
                    <a:pt x="96" y="2620"/>
                  </a:cubicBezTo>
                  <a:cubicBezTo>
                    <a:pt x="96" y="3192"/>
                    <a:pt x="310" y="3740"/>
                    <a:pt x="667" y="4192"/>
                  </a:cubicBezTo>
                  <a:lnTo>
                    <a:pt x="1572" y="4192"/>
                  </a:lnTo>
                  <a:cubicBezTo>
                    <a:pt x="0" y="3144"/>
                    <a:pt x="739" y="715"/>
                    <a:pt x="2620" y="715"/>
                  </a:cubicBezTo>
                  <a:cubicBezTo>
                    <a:pt x="4477" y="715"/>
                    <a:pt x="5216" y="3144"/>
                    <a:pt x="3644" y="4192"/>
                  </a:cubicBezTo>
                  <a:lnTo>
                    <a:pt x="4573" y="4192"/>
                  </a:lnTo>
                  <a:cubicBezTo>
                    <a:pt x="4930" y="3740"/>
                    <a:pt x="5120" y="3192"/>
                    <a:pt x="5120" y="2620"/>
                  </a:cubicBezTo>
                  <a:cubicBezTo>
                    <a:pt x="5168" y="1191"/>
                    <a:pt x="4025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62"/>
            <p:cNvSpPr/>
            <p:nvPr/>
          </p:nvSpPr>
          <p:spPr>
            <a:xfrm>
              <a:off x="4529475" y="2459500"/>
              <a:ext cx="267950" cy="157200"/>
            </a:xfrm>
            <a:custGeom>
              <a:avLst/>
              <a:gdLst/>
              <a:ahLst/>
              <a:cxnLst/>
              <a:rect l="l" t="t" r="r" b="b"/>
              <a:pathLst>
                <a:path w="10718" h="6288" extrusionOk="0">
                  <a:moveTo>
                    <a:pt x="1" y="0"/>
                  </a:moveTo>
                  <a:lnTo>
                    <a:pt x="1" y="5978"/>
                  </a:lnTo>
                  <a:cubicBezTo>
                    <a:pt x="1" y="6144"/>
                    <a:pt x="144" y="6287"/>
                    <a:pt x="310" y="6287"/>
                  </a:cubicBezTo>
                  <a:lnTo>
                    <a:pt x="2668" y="6287"/>
                  </a:lnTo>
                  <a:cubicBezTo>
                    <a:pt x="2454" y="5906"/>
                    <a:pt x="2311" y="5477"/>
                    <a:pt x="2263" y="5025"/>
                  </a:cubicBezTo>
                  <a:lnTo>
                    <a:pt x="1596" y="5025"/>
                  </a:lnTo>
                  <a:cubicBezTo>
                    <a:pt x="1582" y="5026"/>
                    <a:pt x="1568" y="5027"/>
                    <a:pt x="1554" y="5027"/>
                  </a:cubicBezTo>
                  <a:cubicBezTo>
                    <a:pt x="1158" y="5027"/>
                    <a:pt x="1158" y="4403"/>
                    <a:pt x="1554" y="4403"/>
                  </a:cubicBezTo>
                  <a:cubicBezTo>
                    <a:pt x="1568" y="4403"/>
                    <a:pt x="1582" y="4404"/>
                    <a:pt x="1596" y="4406"/>
                  </a:cubicBezTo>
                  <a:lnTo>
                    <a:pt x="2263" y="4406"/>
                  </a:lnTo>
                  <a:cubicBezTo>
                    <a:pt x="2311" y="3787"/>
                    <a:pt x="2549" y="3215"/>
                    <a:pt x="2954" y="2739"/>
                  </a:cubicBezTo>
                  <a:lnTo>
                    <a:pt x="2501" y="2262"/>
                  </a:lnTo>
                  <a:cubicBezTo>
                    <a:pt x="2358" y="2143"/>
                    <a:pt x="2358" y="1953"/>
                    <a:pt x="2501" y="1810"/>
                  </a:cubicBezTo>
                  <a:cubicBezTo>
                    <a:pt x="2561" y="1750"/>
                    <a:pt x="2638" y="1721"/>
                    <a:pt x="2716" y="1721"/>
                  </a:cubicBezTo>
                  <a:cubicBezTo>
                    <a:pt x="2793" y="1721"/>
                    <a:pt x="2870" y="1750"/>
                    <a:pt x="2930" y="1810"/>
                  </a:cubicBezTo>
                  <a:lnTo>
                    <a:pt x="3382" y="2286"/>
                  </a:lnTo>
                  <a:cubicBezTo>
                    <a:pt x="3859" y="1905"/>
                    <a:pt x="4430" y="1667"/>
                    <a:pt x="5049" y="1596"/>
                  </a:cubicBezTo>
                  <a:lnTo>
                    <a:pt x="5049" y="929"/>
                  </a:lnTo>
                  <a:cubicBezTo>
                    <a:pt x="5026" y="703"/>
                    <a:pt x="5192" y="590"/>
                    <a:pt x="5359" y="590"/>
                  </a:cubicBezTo>
                  <a:cubicBezTo>
                    <a:pt x="5526" y="590"/>
                    <a:pt x="5692" y="703"/>
                    <a:pt x="5669" y="929"/>
                  </a:cubicBezTo>
                  <a:lnTo>
                    <a:pt x="5669" y="1596"/>
                  </a:lnTo>
                  <a:cubicBezTo>
                    <a:pt x="6288" y="1667"/>
                    <a:pt x="6859" y="1905"/>
                    <a:pt x="7336" y="2286"/>
                  </a:cubicBezTo>
                  <a:lnTo>
                    <a:pt x="7812" y="1810"/>
                  </a:lnTo>
                  <a:cubicBezTo>
                    <a:pt x="7871" y="1750"/>
                    <a:pt x="7949" y="1721"/>
                    <a:pt x="8026" y="1721"/>
                  </a:cubicBezTo>
                  <a:cubicBezTo>
                    <a:pt x="8104" y="1721"/>
                    <a:pt x="8181" y="1750"/>
                    <a:pt x="8241" y="1810"/>
                  </a:cubicBezTo>
                  <a:cubicBezTo>
                    <a:pt x="8360" y="1953"/>
                    <a:pt x="8360" y="2143"/>
                    <a:pt x="8241" y="2262"/>
                  </a:cubicBezTo>
                  <a:lnTo>
                    <a:pt x="7788" y="2739"/>
                  </a:lnTo>
                  <a:cubicBezTo>
                    <a:pt x="8169" y="3215"/>
                    <a:pt x="8407" y="3787"/>
                    <a:pt x="8479" y="4406"/>
                  </a:cubicBezTo>
                  <a:lnTo>
                    <a:pt x="9122" y="4406"/>
                  </a:lnTo>
                  <a:cubicBezTo>
                    <a:pt x="9137" y="4404"/>
                    <a:pt x="9152" y="4403"/>
                    <a:pt x="9166" y="4403"/>
                  </a:cubicBezTo>
                  <a:cubicBezTo>
                    <a:pt x="9583" y="4403"/>
                    <a:pt x="9583" y="5027"/>
                    <a:pt x="9166" y="5027"/>
                  </a:cubicBezTo>
                  <a:cubicBezTo>
                    <a:pt x="9152" y="5027"/>
                    <a:pt x="9137" y="5026"/>
                    <a:pt x="9122" y="5025"/>
                  </a:cubicBezTo>
                  <a:lnTo>
                    <a:pt x="8479" y="5025"/>
                  </a:lnTo>
                  <a:cubicBezTo>
                    <a:pt x="8431" y="5477"/>
                    <a:pt x="8288" y="5906"/>
                    <a:pt x="8074" y="6287"/>
                  </a:cubicBezTo>
                  <a:lnTo>
                    <a:pt x="10408" y="6287"/>
                  </a:lnTo>
                  <a:cubicBezTo>
                    <a:pt x="10574" y="6287"/>
                    <a:pt x="10717" y="6144"/>
                    <a:pt x="10717" y="5978"/>
                  </a:cubicBez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62"/>
            <p:cNvSpPr/>
            <p:nvPr/>
          </p:nvSpPr>
          <p:spPr>
            <a:xfrm>
              <a:off x="4632475" y="2545825"/>
              <a:ext cx="62550" cy="62525"/>
            </a:xfrm>
            <a:custGeom>
              <a:avLst/>
              <a:gdLst/>
              <a:ahLst/>
              <a:cxnLst/>
              <a:rect l="l" t="t" r="r" b="b"/>
              <a:pathLst>
                <a:path w="2502" h="2501" extrusionOk="0">
                  <a:moveTo>
                    <a:pt x="1239" y="0"/>
                  </a:moveTo>
                  <a:cubicBezTo>
                    <a:pt x="548" y="0"/>
                    <a:pt x="1" y="572"/>
                    <a:pt x="1" y="1262"/>
                  </a:cubicBezTo>
                  <a:cubicBezTo>
                    <a:pt x="1" y="1953"/>
                    <a:pt x="548" y="2501"/>
                    <a:pt x="1239" y="2501"/>
                  </a:cubicBezTo>
                  <a:cubicBezTo>
                    <a:pt x="1954" y="2501"/>
                    <a:pt x="2501" y="1953"/>
                    <a:pt x="2501" y="1262"/>
                  </a:cubicBezTo>
                  <a:cubicBezTo>
                    <a:pt x="2501" y="572"/>
                    <a:pt x="1954" y="0"/>
                    <a:pt x="1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9" name="Google Shape;5749;p62"/>
          <p:cNvGrpSpPr/>
          <p:nvPr/>
        </p:nvGrpSpPr>
        <p:grpSpPr>
          <a:xfrm>
            <a:off x="6285672" y="1792374"/>
            <a:ext cx="348008" cy="307365"/>
            <a:chOff x="5109375" y="2380900"/>
            <a:chExt cx="267925" cy="235800"/>
          </a:xfrm>
        </p:grpSpPr>
        <p:sp>
          <p:nvSpPr>
            <p:cNvPr id="5750" name="Google Shape;5750;p62"/>
            <p:cNvSpPr/>
            <p:nvPr/>
          </p:nvSpPr>
          <p:spPr>
            <a:xfrm>
              <a:off x="5109375" y="2380900"/>
              <a:ext cx="267925" cy="62550"/>
            </a:xfrm>
            <a:custGeom>
              <a:avLst/>
              <a:gdLst/>
              <a:ahLst/>
              <a:cxnLst/>
              <a:rect l="l" t="t" r="r" b="b"/>
              <a:pathLst>
                <a:path w="10717" h="2502" extrusionOk="0">
                  <a:moveTo>
                    <a:pt x="2831" y="938"/>
                  </a:moveTo>
                  <a:cubicBezTo>
                    <a:pt x="2997" y="938"/>
                    <a:pt x="3160" y="1067"/>
                    <a:pt x="3144" y="1263"/>
                  </a:cubicBezTo>
                  <a:cubicBezTo>
                    <a:pt x="3144" y="1429"/>
                    <a:pt x="3001" y="1549"/>
                    <a:pt x="2858" y="1572"/>
                  </a:cubicBezTo>
                  <a:cubicBezTo>
                    <a:pt x="2548" y="1572"/>
                    <a:pt x="2405" y="1239"/>
                    <a:pt x="2620" y="1025"/>
                  </a:cubicBezTo>
                  <a:cubicBezTo>
                    <a:pt x="2680" y="965"/>
                    <a:pt x="2756" y="938"/>
                    <a:pt x="2831" y="938"/>
                  </a:cubicBezTo>
                  <a:close/>
                  <a:moveTo>
                    <a:pt x="1637" y="927"/>
                  </a:moveTo>
                  <a:cubicBezTo>
                    <a:pt x="2034" y="927"/>
                    <a:pt x="2034" y="1575"/>
                    <a:pt x="1637" y="1575"/>
                  </a:cubicBezTo>
                  <a:cubicBezTo>
                    <a:pt x="1624" y="1575"/>
                    <a:pt x="1610" y="1574"/>
                    <a:pt x="1596" y="1572"/>
                  </a:cubicBezTo>
                  <a:cubicBezTo>
                    <a:pt x="1215" y="1525"/>
                    <a:pt x="1215" y="977"/>
                    <a:pt x="1596" y="929"/>
                  </a:cubicBezTo>
                  <a:cubicBezTo>
                    <a:pt x="1610" y="928"/>
                    <a:pt x="1624" y="927"/>
                    <a:pt x="1637" y="927"/>
                  </a:cubicBezTo>
                  <a:close/>
                  <a:moveTo>
                    <a:pt x="4140" y="927"/>
                  </a:moveTo>
                  <a:cubicBezTo>
                    <a:pt x="4558" y="927"/>
                    <a:pt x="4558" y="1575"/>
                    <a:pt x="4140" y="1575"/>
                  </a:cubicBezTo>
                  <a:cubicBezTo>
                    <a:pt x="4126" y="1575"/>
                    <a:pt x="4111" y="1574"/>
                    <a:pt x="4096" y="1572"/>
                  </a:cubicBezTo>
                  <a:cubicBezTo>
                    <a:pt x="3715" y="1525"/>
                    <a:pt x="3715" y="977"/>
                    <a:pt x="4096" y="929"/>
                  </a:cubicBezTo>
                  <a:cubicBezTo>
                    <a:pt x="4111" y="928"/>
                    <a:pt x="4126" y="927"/>
                    <a:pt x="4140" y="927"/>
                  </a:cubicBezTo>
                  <a:close/>
                  <a:moveTo>
                    <a:pt x="9186" y="927"/>
                  </a:moveTo>
                  <a:cubicBezTo>
                    <a:pt x="9584" y="927"/>
                    <a:pt x="9584" y="1575"/>
                    <a:pt x="9186" y="1575"/>
                  </a:cubicBezTo>
                  <a:cubicBezTo>
                    <a:pt x="9173" y="1575"/>
                    <a:pt x="9159" y="1574"/>
                    <a:pt x="9145" y="1572"/>
                  </a:cubicBezTo>
                  <a:lnTo>
                    <a:pt x="5358" y="1572"/>
                  </a:lnTo>
                  <a:cubicBezTo>
                    <a:pt x="4977" y="1525"/>
                    <a:pt x="4977" y="977"/>
                    <a:pt x="5358" y="929"/>
                  </a:cubicBezTo>
                  <a:lnTo>
                    <a:pt x="9145" y="929"/>
                  </a:lnTo>
                  <a:cubicBezTo>
                    <a:pt x="9159" y="928"/>
                    <a:pt x="9173" y="927"/>
                    <a:pt x="9186" y="927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6"/>
                  </a:cubicBezTo>
                  <a:lnTo>
                    <a:pt x="0" y="2501"/>
                  </a:lnTo>
                  <a:lnTo>
                    <a:pt x="10717" y="2501"/>
                  </a:lnTo>
                  <a:lnTo>
                    <a:pt x="10717" y="310"/>
                  </a:lnTo>
                  <a:cubicBezTo>
                    <a:pt x="10717" y="143"/>
                    <a:pt x="10598" y="1"/>
                    <a:pt x="1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62"/>
            <p:cNvSpPr/>
            <p:nvPr/>
          </p:nvSpPr>
          <p:spPr>
            <a:xfrm>
              <a:off x="5172475" y="2525575"/>
              <a:ext cx="141725" cy="51825"/>
            </a:xfrm>
            <a:custGeom>
              <a:avLst/>
              <a:gdLst/>
              <a:ahLst/>
              <a:cxnLst/>
              <a:rect l="l" t="t" r="r" b="b"/>
              <a:pathLst>
                <a:path w="5669" h="2073" extrusionOk="0">
                  <a:moveTo>
                    <a:pt x="3787" y="0"/>
                  </a:moveTo>
                  <a:lnTo>
                    <a:pt x="2120" y="1668"/>
                  </a:lnTo>
                  <a:cubicBezTo>
                    <a:pt x="2060" y="1727"/>
                    <a:pt x="1977" y="1757"/>
                    <a:pt x="1894" y="1757"/>
                  </a:cubicBezTo>
                  <a:cubicBezTo>
                    <a:pt x="1810" y="1757"/>
                    <a:pt x="1727" y="1727"/>
                    <a:pt x="1667" y="1668"/>
                  </a:cubicBezTo>
                  <a:lnTo>
                    <a:pt x="953" y="929"/>
                  </a:lnTo>
                  <a:lnTo>
                    <a:pt x="0" y="1882"/>
                  </a:lnTo>
                  <a:lnTo>
                    <a:pt x="0" y="2072"/>
                  </a:lnTo>
                  <a:lnTo>
                    <a:pt x="5668" y="2072"/>
                  </a:lnTo>
                  <a:lnTo>
                    <a:pt x="5668" y="0"/>
                  </a:lnTo>
                  <a:lnTo>
                    <a:pt x="4954" y="715"/>
                  </a:lnTo>
                  <a:cubicBezTo>
                    <a:pt x="4882" y="774"/>
                    <a:pt x="4799" y="804"/>
                    <a:pt x="4719" y="804"/>
                  </a:cubicBezTo>
                  <a:cubicBezTo>
                    <a:pt x="4638" y="804"/>
                    <a:pt x="4561" y="774"/>
                    <a:pt x="4501" y="715"/>
                  </a:cubicBezTo>
                  <a:lnTo>
                    <a:pt x="3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2"/>
            <p:cNvSpPr/>
            <p:nvPr/>
          </p:nvSpPr>
          <p:spPr>
            <a:xfrm>
              <a:off x="5109375" y="2459500"/>
              <a:ext cx="267925" cy="157200"/>
            </a:xfrm>
            <a:custGeom>
              <a:avLst/>
              <a:gdLst/>
              <a:ahLst/>
              <a:cxnLst/>
              <a:rect l="l" t="t" r="r" b="b"/>
              <a:pathLst>
                <a:path w="10717" h="6288" extrusionOk="0">
                  <a:moveTo>
                    <a:pt x="2262" y="929"/>
                  </a:moveTo>
                  <a:cubicBezTo>
                    <a:pt x="2405" y="953"/>
                    <a:pt x="2524" y="1096"/>
                    <a:pt x="2524" y="1262"/>
                  </a:cubicBezTo>
                  <a:lnTo>
                    <a:pt x="2524" y="3644"/>
                  </a:lnTo>
                  <a:lnTo>
                    <a:pt x="3263" y="2929"/>
                  </a:lnTo>
                  <a:cubicBezTo>
                    <a:pt x="3322" y="2870"/>
                    <a:pt x="3400" y="2840"/>
                    <a:pt x="3477" y="2840"/>
                  </a:cubicBezTo>
                  <a:cubicBezTo>
                    <a:pt x="3554" y="2840"/>
                    <a:pt x="3632" y="2870"/>
                    <a:pt x="3691" y="2929"/>
                  </a:cubicBezTo>
                  <a:lnTo>
                    <a:pt x="4430" y="3644"/>
                  </a:lnTo>
                  <a:lnTo>
                    <a:pt x="6073" y="1977"/>
                  </a:lnTo>
                  <a:cubicBezTo>
                    <a:pt x="6144" y="1917"/>
                    <a:pt x="6228" y="1887"/>
                    <a:pt x="6308" y="1887"/>
                  </a:cubicBezTo>
                  <a:cubicBezTo>
                    <a:pt x="6388" y="1887"/>
                    <a:pt x="6466" y="1917"/>
                    <a:pt x="6525" y="1977"/>
                  </a:cubicBezTo>
                  <a:lnTo>
                    <a:pt x="7240" y="2691"/>
                  </a:lnTo>
                  <a:lnTo>
                    <a:pt x="8288" y="1667"/>
                  </a:lnTo>
                  <a:cubicBezTo>
                    <a:pt x="8351" y="1604"/>
                    <a:pt x="8425" y="1572"/>
                    <a:pt x="8503" y="1572"/>
                  </a:cubicBezTo>
                  <a:cubicBezTo>
                    <a:pt x="8542" y="1572"/>
                    <a:pt x="8581" y="1580"/>
                    <a:pt x="8621" y="1596"/>
                  </a:cubicBezTo>
                  <a:cubicBezTo>
                    <a:pt x="8740" y="1643"/>
                    <a:pt x="8811" y="1762"/>
                    <a:pt x="8811" y="1881"/>
                  </a:cubicBezTo>
                  <a:lnTo>
                    <a:pt x="8811" y="5025"/>
                  </a:lnTo>
                  <a:cubicBezTo>
                    <a:pt x="8811" y="5215"/>
                    <a:pt x="8669" y="5358"/>
                    <a:pt x="8502" y="5358"/>
                  </a:cubicBezTo>
                  <a:lnTo>
                    <a:pt x="2215" y="5358"/>
                  </a:lnTo>
                  <a:cubicBezTo>
                    <a:pt x="2048" y="5358"/>
                    <a:pt x="1905" y="5215"/>
                    <a:pt x="1905" y="5025"/>
                  </a:cubicBezTo>
                  <a:lnTo>
                    <a:pt x="1905" y="1262"/>
                  </a:lnTo>
                  <a:cubicBezTo>
                    <a:pt x="1905" y="1072"/>
                    <a:pt x="2072" y="929"/>
                    <a:pt x="2262" y="929"/>
                  </a:cubicBezTo>
                  <a:close/>
                  <a:moveTo>
                    <a:pt x="0" y="0"/>
                  </a:moveTo>
                  <a:lnTo>
                    <a:pt x="0" y="5978"/>
                  </a:lnTo>
                  <a:cubicBezTo>
                    <a:pt x="0" y="6144"/>
                    <a:pt x="143" y="6287"/>
                    <a:pt x="310" y="6287"/>
                  </a:cubicBezTo>
                  <a:lnTo>
                    <a:pt x="10407" y="6287"/>
                  </a:lnTo>
                  <a:cubicBezTo>
                    <a:pt x="10598" y="6287"/>
                    <a:pt x="10717" y="6144"/>
                    <a:pt x="10717" y="5978"/>
                  </a:cubicBez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3" name="Google Shape;5753;p62"/>
          <p:cNvGrpSpPr/>
          <p:nvPr/>
        </p:nvGrpSpPr>
        <p:grpSpPr>
          <a:xfrm>
            <a:off x="7036533" y="1812562"/>
            <a:ext cx="348040" cy="266989"/>
            <a:chOff x="5687450" y="2396375"/>
            <a:chExt cx="267950" cy="204825"/>
          </a:xfrm>
        </p:grpSpPr>
        <p:sp>
          <p:nvSpPr>
            <p:cNvPr id="5754" name="Google Shape;5754;p62"/>
            <p:cNvSpPr/>
            <p:nvPr/>
          </p:nvSpPr>
          <p:spPr>
            <a:xfrm>
              <a:off x="5872025" y="2494025"/>
              <a:ext cx="24425" cy="24425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77" y="0"/>
                  </a:moveTo>
                  <a:lnTo>
                    <a:pt x="0" y="500"/>
                  </a:lnTo>
                  <a:lnTo>
                    <a:pt x="477" y="977"/>
                  </a:lnTo>
                  <a:lnTo>
                    <a:pt x="977" y="50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62"/>
            <p:cNvSpPr/>
            <p:nvPr/>
          </p:nvSpPr>
          <p:spPr>
            <a:xfrm>
              <a:off x="5687450" y="2396375"/>
              <a:ext cx="267950" cy="146500"/>
            </a:xfrm>
            <a:custGeom>
              <a:avLst/>
              <a:gdLst/>
              <a:ahLst/>
              <a:cxnLst/>
              <a:rect l="l" t="t" r="r" b="b"/>
              <a:pathLst>
                <a:path w="10718" h="5860" extrusionOk="0">
                  <a:moveTo>
                    <a:pt x="5968" y="1248"/>
                  </a:moveTo>
                  <a:cubicBezTo>
                    <a:pt x="6458" y="1248"/>
                    <a:pt x="6931" y="1633"/>
                    <a:pt x="6931" y="2216"/>
                  </a:cubicBezTo>
                  <a:cubicBezTo>
                    <a:pt x="6931" y="2716"/>
                    <a:pt x="6502" y="3144"/>
                    <a:pt x="5978" y="3144"/>
                  </a:cubicBezTo>
                  <a:cubicBezTo>
                    <a:pt x="5145" y="3144"/>
                    <a:pt x="4716" y="2120"/>
                    <a:pt x="5312" y="1525"/>
                  </a:cubicBezTo>
                  <a:cubicBezTo>
                    <a:pt x="5502" y="1334"/>
                    <a:pt x="5737" y="1248"/>
                    <a:pt x="5968" y="1248"/>
                  </a:cubicBezTo>
                  <a:close/>
                  <a:moveTo>
                    <a:pt x="311" y="1"/>
                  </a:moveTo>
                  <a:cubicBezTo>
                    <a:pt x="144" y="1"/>
                    <a:pt x="1" y="144"/>
                    <a:pt x="1" y="310"/>
                  </a:cubicBezTo>
                  <a:lnTo>
                    <a:pt x="1" y="5216"/>
                  </a:lnTo>
                  <a:lnTo>
                    <a:pt x="2621" y="2620"/>
                  </a:lnTo>
                  <a:cubicBezTo>
                    <a:pt x="2680" y="2561"/>
                    <a:pt x="2763" y="2531"/>
                    <a:pt x="2847" y="2531"/>
                  </a:cubicBezTo>
                  <a:cubicBezTo>
                    <a:pt x="2930" y="2531"/>
                    <a:pt x="3014" y="2561"/>
                    <a:pt x="3073" y="2620"/>
                  </a:cubicBezTo>
                  <a:lnTo>
                    <a:pt x="5669" y="5216"/>
                  </a:lnTo>
                  <a:lnTo>
                    <a:pt x="7645" y="3240"/>
                  </a:lnTo>
                  <a:cubicBezTo>
                    <a:pt x="7705" y="3180"/>
                    <a:pt x="7788" y="3150"/>
                    <a:pt x="7872" y="3150"/>
                  </a:cubicBezTo>
                  <a:cubicBezTo>
                    <a:pt x="7955" y="3150"/>
                    <a:pt x="8038" y="3180"/>
                    <a:pt x="8098" y="3240"/>
                  </a:cubicBezTo>
                  <a:lnTo>
                    <a:pt x="10718" y="5859"/>
                  </a:lnTo>
                  <a:lnTo>
                    <a:pt x="10718" y="310"/>
                  </a:lnTo>
                  <a:cubicBezTo>
                    <a:pt x="10718" y="144"/>
                    <a:pt x="10575" y="1"/>
                    <a:pt x="10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2"/>
            <p:cNvSpPr/>
            <p:nvPr/>
          </p:nvSpPr>
          <p:spPr>
            <a:xfrm>
              <a:off x="5829150" y="2443425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10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00"/>
                    <a:pt x="144" y="643"/>
                    <a:pt x="310" y="643"/>
                  </a:cubicBezTo>
                  <a:cubicBezTo>
                    <a:pt x="501" y="643"/>
                    <a:pt x="644" y="500"/>
                    <a:pt x="644" y="334"/>
                  </a:cubicBezTo>
                  <a:cubicBezTo>
                    <a:pt x="644" y="143"/>
                    <a:pt x="501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2"/>
            <p:cNvSpPr/>
            <p:nvPr/>
          </p:nvSpPr>
          <p:spPr>
            <a:xfrm>
              <a:off x="5730325" y="2478550"/>
              <a:ext cx="56575" cy="40500"/>
            </a:xfrm>
            <a:custGeom>
              <a:avLst/>
              <a:gdLst/>
              <a:ahLst/>
              <a:cxnLst/>
              <a:rect l="l" t="t" r="r" b="b"/>
              <a:pathLst>
                <a:path w="2263" h="1620" extrusionOk="0">
                  <a:moveTo>
                    <a:pt x="1120" y="0"/>
                  </a:moveTo>
                  <a:lnTo>
                    <a:pt x="1" y="1119"/>
                  </a:lnTo>
                  <a:lnTo>
                    <a:pt x="501" y="1596"/>
                  </a:lnTo>
                  <a:lnTo>
                    <a:pt x="906" y="1215"/>
                  </a:lnTo>
                  <a:cubicBezTo>
                    <a:pt x="965" y="1143"/>
                    <a:pt x="1048" y="1108"/>
                    <a:pt x="1132" y="1108"/>
                  </a:cubicBezTo>
                  <a:cubicBezTo>
                    <a:pt x="1215" y="1108"/>
                    <a:pt x="1299" y="1143"/>
                    <a:pt x="1358" y="1215"/>
                  </a:cubicBezTo>
                  <a:lnTo>
                    <a:pt x="1763" y="1620"/>
                  </a:lnTo>
                  <a:lnTo>
                    <a:pt x="2263" y="111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62"/>
            <p:cNvSpPr/>
            <p:nvPr/>
          </p:nvSpPr>
          <p:spPr>
            <a:xfrm>
              <a:off x="5687450" y="2517825"/>
              <a:ext cx="267950" cy="83375"/>
            </a:xfrm>
            <a:custGeom>
              <a:avLst/>
              <a:gdLst/>
              <a:ahLst/>
              <a:cxnLst/>
              <a:rect l="l" t="t" r="r" b="b"/>
              <a:pathLst>
                <a:path w="10718" h="3335" extrusionOk="0">
                  <a:moveTo>
                    <a:pt x="1287" y="1"/>
                  </a:moveTo>
                  <a:lnTo>
                    <a:pt x="1" y="1263"/>
                  </a:lnTo>
                  <a:lnTo>
                    <a:pt x="1" y="3025"/>
                  </a:lnTo>
                  <a:cubicBezTo>
                    <a:pt x="1" y="3192"/>
                    <a:pt x="144" y="3335"/>
                    <a:pt x="311" y="3335"/>
                  </a:cubicBezTo>
                  <a:lnTo>
                    <a:pt x="10408" y="3335"/>
                  </a:lnTo>
                  <a:cubicBezTo>
                    <a:pt x="10575" y="3335"/>
                    <a:pt x="10718" y="3192"/>
                    <a:pt x="10718" y="3025"/>
                  </a:cubicBezTo>
                  <a:lnTo>
                    <a:pt x="10718" y="1882"/>
                  </a:lnTo>
                  <a:lnTo>
                    <a:pt x="8812" y="1"/>
                  </a:lnTo>
                  <a:lnTo>
                    <a:pt x="8098" y="739"/>
                  </a:lnTo>
                  <a:cubicBezTo>
                    <a:pt x="8038" y="799"/>
                    <a:pt x="7955" y="828"/>
                    <a:pt x="7872" y="828"/>
                  </a:cubicBezTo>
                  <a:cubicBezTo>
                    <a:pt x="7788" y="828"/>
                    <a:pt x="7705" y="799"/>
                    <a:pt x="7645" y="739"/>
                  </a:cubicBezTo>
                  <a:lnTo>
                    <a:pt x="6931" y="1"/>
                  </a:lnTo>
                  <a:lnTo>
                    <a:pt x="6121" y="811"/>
                  </a:lnTo>
                  <a:lnTo>
                    <a:pt x="6836" y="1549"/>
                  </a:lnTo>
                  <a:cubicBezTo>
                    <a:pt x="6955" y="1668"/>
                    <a:pt x="6955" y="1858"/>
                    <a:pt x="6836" y="1978"/>
                  </a:cubicBezTo>
                  <a:cubicBezTo>
                    <a:pt x="6776" y="2049"/>
                    <a:pt x="6693" y="2085"/>
                    <a:pt x="6610" y="2085"/>
                  </a:cubicBezTo>
                  <a:cubicBezTo>
                    <a:pt x="6526" y="2085"/>
                    <a:pt x="6443" y="2049"/>
                    <a:pt x="6383" y="1978"/>
                  </a:cubicBezTo>
                  <a:lnTo>
                    <a:pt x="4407" y="1"/>
                  </a:lnTo>
                  <a:lnTo>
                    <a:pt x="3692" y="739"/>
                  </a:lnTo>
                  <a:cubicBezTo>
                    <a:pt x="3633" y="799"/>
                    <a:pt x="3555" y="828"/>
                    <a:pt x="3478" y="828"/>
                  </a:cubicBezTo>
                  <a:cubicBezTo>
                    <a:pt x="3401" y="828"/>
                    <a:pt x="3323" y="799"/>
                    <a:pt x="3264" y="739"/>
                  </a:cubicBezTo>
                  <a:lnTo>
                    <a:pt x="2835" y="334"/>
                  </a:lnTo>
                  <a:lnTo>
                    <a:pt x="2430" y="739"/>
                  </a:lnTo>
                  <a:cubicBezTo>
                    <a:pt x="2371" y="799"/>
                    <a:pt x="2293" y="828"/>
                    <a:pt x="2216" y="828"/>
                  </a:cubicBezTo>
                  <a:cubicBezTo>
                    <a:pt x="2138" y="828"/>
                    <a:pt x="2061" y="799"/>
                    <a:pt x="2001" y="739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9" name="Google Shape;5759;p62"/>
          <p:cNvGrpSpPr/>
          <p:nvPr/>
        </p:nvGrpSpPr>
        <p:grpSpPr>
          <a:xfrm>
            <a:off x="7787428" y="1770117"/>
            <a:ext cx="348040" cy="351880"/>
            <a:chOff x="6265550" y="2363400"/>
            <a:chExt cx="267950" cy="269950"/>
          </a:xfrm>
        </p:grpSpPr>
        <p:sp>
          <p:nvSpPr>
            <p:cNvPr id="5760" name="Google Shape;5760;p62"/>
            <p:cNvSpPr/>
            <p:nvPr/>
          </p:nvSpPr>
          <p:spPr>
            <a:xfrm>
              <a:off x="6344750" y="2506525"/>
              <a:ext cx="15500" cy="15500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77"/>
                    <a:pt x="143" y="620"/>
                    <a:pt x="310" y="620"/>
                  </a:cubicBezTo>
                  <a:cubicBezTo>
                    <a:pt x="476" y="620"/>
                    <a:pt x="619" y="477"/>
                    <a:pt x="619" y="310"/>
                  </a:cubicBezTo>
                  <a:cubicBezTo>
                    <a:pt x="619" y="143"/>
                    <a:pt x="476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62"/>
            <p:cNvSpPr/>
            <p:nvPr/>
          </p:nvSpPr>
          <p:spPr>
            <a:xfrm>
              <a:off x="6265550" y="2363400"/>
              <a:ext cx="267950" cy="269950"/>
            </a:xfrm>
            <a:custGeom>
              <a:avLst/>
              <a:gdLst/>
              <a:ahLst/>
              <a:cxnLst/>
              <a:rect l="l" t="t" r="r" b="b"/>
              <a:pathLst>
                <a:path w="10718" h="10798" extrusionOk="0">
                  <a:moveTo>
                    <a:pt x="9188" y="5722"/>
                  </a:moveTo>
                  <a:cubicBezTo>
                    <a:pt x="9336" y="5722"/>
                    <a:pt x="9455" y="5835"/>
                    <a:pt x="9455" y="5987"/>
                  </a:cubicBezTo>
                  <a:cubicBezTo>
                    <a:pt x="9479" y="6178"/>
                    <a:pt x="9336" y="6345"/>
                    <a:pt x="9146" y="6345"/>
                  </a:cubicBezTo>
                  <a:lnTo>
                    <a:pt x="6621" y="6345"/>
                  </a:lnTo>
                  <a:cubicBezTo>
                    <a:pt x="6455" y="6345"/>
                    <a:pt x="6336" y="6226"/>
                    <a:pt x="6312" y="6059"/>
                  </a:cubicBezTo>
                  <a:cubicBezTo>
                    <a:pt x="6267" y="5881"/>
                    <a:pt x="6410" y="5723"/>
                    <a:pt x="6585" y="5723"/>
                  </a:cubicBezTo>
                  <a:cubicBezTo>
                    <a:pt x="6597" y="5723"/>
                    <a:pt x="6609" y="5724"/>
                    <a:pt x="6621" y="5725"/>
                  </a:cubicBezTo>
                  <a:lnTo>
                    <a:pt x="9146" y="5725"/>
                  </a:lnTo>
                  <a:cubicBezTo>
                    <a:pt x="9160" y="5723"/>
                    <a:pt x="9174" y="5722"/>
                    <a:pt x="9188" y="5722"/>
                  </a:cubicBezTo>
                  <a:close/>
                  <a:moveTo>
                    <a:pt x="9146" y="6964"/>
                  </a:moveTo>
                  <a:cubicBezTo>
                    <a:pt x="9312" y="6964"/>
                    <a:pt x="9455" y="7083"/>
                    <a:pt x="9455" y="7250"/>
                  </a:cubicBezTo>
                  <a:cubicBezTo>
                    <a:pt x="9479" y="7440"/>
                    <a:pt x="9336" y="7607"/>
                    <a:pt x="9146" y="7607"/>
                  </a:cubicBezTo>
                  <a:lnTo>
                    <a:pt x="6621" y="7607"/>
                  </a:lnTo>
                  <a:cubicBezTo>
                    <a:pt x="6455" y="7607"/>
                    <a:pt x="6336" y="7488"/>
                    <a:pt x="6312" y="7321"/>
                  </a:cubicBezTo>
                  <a:cubicBezTo>
                    <a:pt x="6288" y="7130"/>
                    <a:pt x="6431" y="6988"/>
                    <a:pt x="6621" y="6988"/>
                  </a:cubicBezTo>
                  <a:lnTo>
                    <a:pt x="6621" y="6964"/>
                  </a:lnTo>
                  <a:close/>
                  <a:moveTo>
                    <a:pt x="9146" y="8226"/>
                  </a:moveTo>
                  <a:cubicBezTo>
                    <a:pt x="9312" y="8226"/>
                    <a:pt x="9455" y="8345"/>
                    <a:pt x="9455" y="8512"/>
                  </a:cubicBezTo>
                  <a:cubicBezTo>
                    <a:pt x="9479" y="8702"/>
                    <a:pt x="9336" y="8845"/>
                    <a:pt x="9146" y="8869"/>
                  </a:cubicBezTo>
                  <a:lnTo>
                    <a:pt x="6621" y="8869"/>
                  </a:lnTo>
                  <a:cubicBezTo>
                    <a:pt x="6455" y="8869"/>
                    <a:pt x="6336" y="8750"/>
                    <a:pt x="6312" y="8583"/>
                  </a:cubicBezTo>
                  <a:cubicBezTo>
                    <a:pt x="6288" y="8393"/>
                    <a:pt x="6431" y="8250"/>
                    <a:pt x="6621" y="8250"/>
                  </a:cubicBezTo>
                  <a:lnTo>
                    <a:pt x="6621" y="8226"/>
                  </a:lnTo>
                  <a:close/>
                  <a:moveTo>
                    <a:pt x="3481" y="5086"/>
                  </a:moveTo>
                  <a:cubicBezTo>
                    <a:pt x="3966" y="5086"/>
                    <a:pt x="4430" y="5458"/>
                    <a:pt x="4430" y="6035"/>
                  </a:cubicBezTo>
                  <a:cubicBezTo>
                    <a:pt x="4430" y="6559"/>
                    <a:pt x="4002" y="6964"/>
                    <a:pt x="3478" y="6964"/>
                  </a:cubicBezTo>
                  <a:cubicBezTo>
                    <a:pt x="4335" y="6964"/>
                    <a:pt x="5050" y="7678"/>
                    <a:pt x="5050" y="8536"/>
                  </a:cubicBezTo>
                  <a:cubicBezTo>
                    <a:pt x="5073" y="8774"/>
                    <a:pt x="4907" y="8893"/>
                    <a:pt x="4740" y="8893"/>
                  </a:cubicBezTo>
                  <a:cubicBezTo>
                    <a:pt x="4573" y="8893"/>
                    <a:pt x="4407" y="8774"/>
                    <a:pt x="4430" y="8536"/>
                  </a:cubicBezTo>
                  <a:cubicBezTo>
                    <a:pt x="4430" y="7904"/>
                    <a:pt x="3954" y="7589"/>
                    <a:pt x="3478" y="7589"/>
                  </a:cubicBezTo>
                  <a:cubicBezTo>
                    <a:pt x="3001" y="7589"/>
                    <a:pt x="2525" y="7904"/>
                    <a:pt x="2525" y="8536"/>
                  </a:cubicBezTo>
                  <a:cubicBezTo>
                    <a:pt x="2549" y="8774"/>
                    <a:pt x="2382" y="8893"/>
                    <a:pt x="2216" y="8893"/>
                  </a:cubicBezTo>
                  <a:cubicBezTo>
                    <a:pt x="2049" y="8893"/>
                    <a:pt x="1882" y="8774"/>
                    <a:pt x="1906" y="8536"/>
                  </a:cubicBezTo>
                  <a:cubicBezTo>
                    <a:pt x="1906" y="7678"/>
                    <a:pt x="2620" y="6988"/>
                    <a:pt x="3478" y="6988"/>
                  </a:cubicBezTo>
                  <a:lnTo>
                    <a:pt x="3478" y="6964"/>
                  </a:lnTo>
                  <a:cubicBezTo>
                    <a:pt x="2644" y="6964"/>
                    <a:pt x="2216" y="5964"/>
                    <a:pt x="2811" y="5368"/>
                  </a:cubicBezTo>
                  <a:cubicBezTo>
                    <a:pt x="3006" y="5174"/>
                    <a:pt x="3246" y="5086"/>
                    <a:pt x="3481" y="5086"/>
                  </a:cubicBezTo>
                  <a:close/>
                  <a:moveTo>
                    <a:pt x="7254" y="1"/>
                  </a:moveTo>
                  <a:cubicBezTo>
                    <a:pt x="7140" y="1"/>
                    <a:pt x="7029" y="66"/>
                    <a:pt x="6978" y="224"/>
                  </a:cubicBezTo>
                  <a:lnTo>
                    <a:pt x="5407" y="3439"/>
                  </a:lnTo>
                  <a:lnTo>
                    <a:pt x="3764" y="201"/>
                  </a:lnTo>
                  <a:cubicBezTo>
                    <a:pt x="3702" y="86"/>
                    <a:pt x="3601" y="37"/>
                    <a:pt x="3499" y="37"/>
                  </a:cubicBezTo>
                  <a:cubicBezTo>
                    <a:pt x="3284" y="37"/>
                    <a:pt x="3063" y="252"/>
                    <a:pt x="3192" y="510"/>
                  </a:cubicBezTo>
                  <a:lnTo>
                    <a:pt x="4907" y="3844"/>
                  </a:lnTo>
                  <a:lnTo>
                    <a:pt x="930" y="3844"/>
                  </a:lnTo>
                  <a:cubicBezTo>
                    <a:pt x="406" y="3844"/>
                    <a:pt x="1" y="4249"/>
                    <a:pt x="1" y="4773"/>
                  </a:cubicBezTo>
                  <a:lnTo>
                    <a:pt x="1" y="9845"/>
                  </a:lnTo>
                  <a:cubicBezTo>
                    <a:pt x="1" y="10369"/>
                    <a:pt x="430" y="10774"/>
                    <a:pt x="930" y="10798"/>
                  </a:cubicBezTo>
                  <a:lnTo>
                    <a:pt x="930" y="10774"/>
                  </a:lnTo>
                  <a:lnTo>
                    <a:pt x="9789" y="10774"/>
                  </a:lnTo>
                  <a:cubicBezTo>
                    <a:pt x="10313" y="10774"/>
                    <a:pt x="10717" y="10345"/>
                    <a:pt x="10717" y="9822"/>
                  </a:cubicBezTo>
                  <a:lnTo>
                    <a:pt x="10717" y="4773"/>
                  </a:lnTo>
                  <a:cubicBezTo>
                    <a:pt x="10717" y="4249"/>
                    <a:pt x="10313" y="3820"/>
                    <a:pt x="9789" y="3820"/>
                  </a:cubicBezTo>
                  <a:lnTo>
                    <a:pt x="5907" y="3820"/>
                  </a:lnTo>
                  <a:lnTo>
                    <a:pt x="7526" y="486"/>
                  </a:lnTo>
                  <a:cubicBezTo>
                    <a:pt x="7681" y="223"/>
                    <a:pt x="7464" y="1"/>
                    <a:pt x="7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2" name="Google Shape;5762;p62"/>
          <p:cNvSpPr/>
          <p:nvPr/>
        </p:nvSpPr>
        <p:spPr>
          <a:xfrm>
            <a:off x="7728452" y="2329015"/>
            <a:ext cx="406815" cy="349729"/>
          </a:xfrm>
          <a:custGeom>
            <a:avLst/>
            <a:gdLst/>
            <a:ahLst/>
            <a:cxnLst/>
            <a:rect l="l" t="t" r="r" b="b"/>
            <a:pathLst>
              <a:path w="12528" h="10732" extrusionOk="0">
                <a:moveTo>
                  <a:pt x="7169" y="1239"/>
                </a:moveTo>
                <a:cubicBezTo>
                  <a:pt x="7336" y="1239"/>
                  <a:pt x="7503" y="1358"/>
                  <a:pt x="7479" y="1596"/>
                </a:cubicBezTo>
                <a:lnTo>
                  <a:pt x="7479" y="2215"/>
                </a:lnTo>
                <a:cubicBezTo>
                  <a:pt x="7503" y="2453"/>
                  <a:pt x="7336" y="2572"/>
                  <a:pt x="7169" y="2572"/>
                </a:cubicBezTo>
                <a:cubicBezTo>
                  <a:pt x="7002" y="2572"/>
                  <a:pt x="6836" y="2453"/>
                  <a:pt x="6860" y="2215"/>
                </a:cubicBezTo>
                <a:lnTo>
                  <a:pt x="6860" y="1596"/>
                </a:lnTo>
                <a:cubicBezTo>
                  <a:pt x="6836" y="1358"/>
                  <a:pt x="7002" y="1239"/>
                  <a:pt x="7169" y="1239"/>
                </a:cubicBezTo>
                <a:close/>
                <a:moveTo>
                  <a:pt x="9829" y="2390"/>
                </a:moveTo>
                <a:cubicBezTo>
                  <a:pt x="9989" y="2390"/>
                  <a:pt x="10146" y="2519"/>
                  <a:pt x="10146" y="2715"/>
                </a:cubicBezTo>
                <a:cubicBezTo>
                  <a:pt x="10146" y="2894"/>
                  <a:pt x="9991" y="3017"/>
                  <a:pt x="9832" y="3017"/>
                </a:cubicBezTo>
                <a:cubicBezTo>
                  <a:pt x="9758" y="3017"/>
                  <a:pt x="9683" y="2990"/>
                  <a:pt x="9622" y="2929"/>
                </a:cubicBezTo>
                <a:cubicBezTo>
                  <a:pt x="9503" y="2810"/>
                  <a:pt x="9503" y="2596"/>
                  <a:pt x="9622" y="2477"/>
                </a:cubicBezTo>
                <a:cubicBezTo>
                  <a:pt x="9682" y="2417"/>
                  <a:pt x="9756" y="2390"/>
                  <a:pt x="9829" y="2390"/>
                </a:cubicBezTo>
                <a:close/>
                <a:moveTo>
                  <a:pt x="4502" y="2388"/>
                </a:moveTo>
                <a:cubicBezTo>
                  <a:pt x="4579" y="2388"/>
                  <a:pt x="4657" y="2417"/>
                  <a:pt x="4716" y="2477"/>
                </a:cubicBezTo>
                <a:cubicBezTo>
                  <a:pt x="4859" y="2596"/>
                  <a:pt x="4859" y="2810"/>
                  <a:pt x="4716" y="2929"/>
                </a:cubicBezTo>
                <a:cubicBezTo>
                  <a:pt x="4657" y="2989"/>
                  <a:pt x="4579" y="3019"/>
                  <a:pt x="4502" y="3019"/>
                </a:cubicBezTo>
                <a:cubicBezTo>
                  <a:pt x="4424" y="3019"/>
                  <a:pt x="4347" y="2989"/>
                  <a:pt x="4288" y="2929"/>
                </a:cubicBezTo>
                <a:cubicBezTo>
                  <a:pt x="4168" y="2787"/>
                  <a:pt x="4168" y="2596"/>
                  <a:pt x="4288" y="2477"/>
                </a:cubicBezTo>
                <a:cubicBezTo>
                  <a:pt x="4347" y="2417"/>
                  <a:pt x="4424" y="2388"/>
                  <a:pt x="4502" y="2388"/>
                </a:cubicBezTo>
                <a:close/>
                <a:moveTo>
                  <a:pt x="4026" y="5049"/>
                </a:moveTo>
                <a:cubicBezTo>
                  <a:pt x="4407" y="5073"/>
                  <a:pt x="4407" y="5644"/>
                  <a:pt x="4026" y="5668"/>
                </a:cubicBezTo>
                <a:lnTo>
                  <a:pt x="3406" y="5668"/>
                </a:lnTo>
                <a:cubicBezTo>
                  <a:pt x="3025" y="5644"/>
                  <a:pt x="3025" y="5073"/>
                  <a:pt x="3406" y="5049"/>
                </a:cubicBezTo>
                <a:close/>
                <a:moveTo>
                  <a:pt x="10269" y="5047"/>
                </a:moveTo>
                <a:cubicBezTo>
                  <a:pt x="10283" y="5047"/>
                  <a:pt x="10298" y="5047"/>
                  <a:pt x="10313" y="5049"/>
                </a:cubicBezTo>
                <a:lnTo>
                  <a:pt x="10932" y="5049"/>
                </a:lnTo>
                <a:cubicBezTo>
                  <a:pt x="11122" y="5049"/>
                  <a:pt x="11265" y="5192"/>
                  <a:pt x="11265" y="5382"/>
                </a:cubicBezTo>
                <a:lnTo>
                  <a:pt x="11241" y="5382"/>
                </a:lnTo>
                <a:cubicBezTo>
                  <a:pt x="11241" y="5549"/>
                  <a:pt x="11098" y="5692"/>
                  <a:pt x="10932" y="5692"/>
                </a:cubicBezTo>
                <a:lnTo>
                  <a:pt x="10313" y="5692"/>
                </a:lnTo>
                <a:cubicBezTo>
                  <a:pt x="10298" y="5693"/>
                  <a:pt x="10283" y="5694"/>
                  <a:pt x="10269" y="5694"/>
                </a:cubicBezTo>
                <a:cubicBezTo>
                  <a:pt x="9851" y="5694"/>
                  <a:pt x="9851" y="5047"/>
                  <a:pt x="10269" y="5047"/>
                </a:cubicBezTo>
                <a:close/>
                <a:moveTo>
                  <a:pt x="7169" y="3191"/>
                </a:moveTo>
                <a:cubicBezTo>
                  <a:pt x="7318" y="3191"/>
                  <a:pt x="7467" y="3287"/>
                  <a:pt x="7479" y="3477"/>
                </a:cubicBezTo>
                <a:lnTo>
                  <a:pt x="7479" y="5239"/>
                </a:lnTo>
                <a:lnTo>
                  <a:pt x="9265" y="7026"/>
                </a:lnTo>
                <a:cubicBezTo>
                  <a:pt x="9408" y="7145"/>
                  <a:pt x="9408" y="7359"/>
                  <a:pt x="9289" y="7478"/>
                </a:cubicBezTo>
                <a:cubicBezTo>
                  <a:pt x="9217" y="7538"/>
                  <a:pt x="9134" y="7567"/>
                  <a:pt x="9053" y="7567"/>
                </a:cubicBezTo>
                <a:cubicBezTo>
                  <a:pt x="8973" y="7567"/>
                  <a:pt x="8896" y="7538"/>
                  <a:pt x="8836" y="7478"/>
                </a:cubicBezTo>
                <a:lnTo>
                  <a:pt x="6955" y="5597"/>
                </a:lnTo>
                <a:cubicBezTo>
                  <a:pt x="6883" y="5525"/>
                  <a:pt x="6860" y="5454"/>
                  <a:pt x="6860" y="5382"/>
                </a:cubicBezTo>
                <a:lnTo>
                  <a:pt x="6860" y="3477"/>
                </a:lnTo>
                <a:cubicBezTo>
                  <a:pt x="6871" y="3287"/>
                  <a:pt x="7020" y="3191"/>
                  <a:pt x="7169" y="3191"/>
                </a:cubicBezTo>
                <a:close/>
                <a:moveTo>
                  <a:pt x="4502" y="7716"/>
                </a:moveTo>
                <a:cubicBezTo>
                  <a:pt x="4788" y="7716"/>
                  <a:pt x="4931" y="8050"/>
                  <a:pt x="4716" y="8240"/>
                </a:cubicBezTo>
                <a:cubicBezTo>
                  <a:pt x="4657" y="8312"/>
                  <a:pt x="4579" y="8347"/>
                  <a:pt x="4502" y="8347"/>
                </a:cubicBezTo>
                <a:cubicBezTo>
                  <a:pt x="4424" y="8347"/>
                  <a:pt x="4347" y="8312"/>
                  <a:pt x="4288" y="8240"/>
                </a:cubicBezTo>
                <a:cubicBezTo>
                  <a:pt x="4097" y="8050"/>
                  <a:pt x="4216" y="7716"/>
                  <a:pt x="4502" y="7716"/>
                </a:cubicBezTo>
                <a:close/>
                <a:moveTo>
                  <a:pt x="9836" y="7722"/>
                </a:moveTo>
                <a:cubicBezTo>
                  <a:pt x="9914" y="7722"/>
                  <a:pt x="9991" y="7752"/>
                  <a:pt x="10051" y="7811"/>
                </a:cubicBezTo>
                <a:cubicBezTo>
                  <a:pt x="10170" y="7931"/>
                  <a:pt x="10170" y="8145"/>
                  <a:pt x="10051" y="8264"/>
                </a:cubicBezTo>
                <a:cubicBezTo>
                  <a:pt x="9986" y="8323"/>
                  <a:pt x="9916" y="8348"/>
                  <a:pt x="9848" y="8348"/>
                </a:cubicBezTo>
                <a:cubicBezTo>
                  <a:pt x="9616" y="8348"/>
                  <a:pt x="9419" y="8051"/>
                  <a:pt x="9622" y="7811"/>
                </a:cubicBezTo>
                <a:cubicBezTo>
                  <a:pt x="9682" y="7752"/>
                  <a:pt x="9759" y="7722"/>
                  <a:pt x="9836" y="7722"/>
                </a:cubicBezTo>
                <a:close/>
                <a:moveTo>
                  <a:pt x="7172" y="8169"/>
                </a:moveTo>
                <a:cubicBezTo>
                  <a:pt x="7342" y="8169"/>
                  <a:pt x="7514" y="8288"/>
                  <a:pt x="7503" y="8526"/>
                </a:cubicBezTo>
                <a:lnTo>
                  <a:pt x="7503" y="9145"/>
                </a:lnTo>
                <a:cubicBezTo>
                  <a:pt x="7479" y="9336"/>
                  <a:pt x="7330" y="9431"/>
                  <a:pt x="7181" y="9431"/>
                </a:cubicBezTo>
                <a:cubicBezTo>
                  <a:pt x="7032" y="9431"/>
                  <a:pt x="6883" y="9336"/>
                  <a:pt x="6860" y="9145"/>
                </a:cubicBezTo>
                <a:lnTo>
                  <a:pt x="6860" y="8526"/>
                </a:lnTo>
                <a:cubicBezTo>
                  <a:pt x="6836" y="8288"/>
                  <a:pt x="7002" y="8169"/>
                  <a:pt x="7172" y="8169"/>
                </a:cubicBezTo>
                <a:close/>
                <a:moveTo>
                  <a:pt x="7169" y="0"/>
                </a:moveTo>
                <a:cubicBezTo>
                  <a:pt x="2406" y="0"/>
                  <a:pt x="1" y="5787"/>
                  <a:pt x="3383" y="9145"/>
                </a:cubicBezTo>
                <a:cubicBezTo>
                  <a:pt x="4478" y="10241"/>
                  <a:pt x="5824" y="10731"/>
                  <a:pt x="7142" y="10731"/>
                </a:cubicBezTo>
                <a:cubicBezTo>
                  <a:pt x="9893" y="10731"/>
                  <a:pt x="12527" y="8595"/>
                  <a:pt x="12527" y="5359"/>
                </a:cubicBezTo>
                <a:cubicBezTo>
                  <a:pt x="12504" y="2406"/>
                  <a:pt x="10122" y="24"/>
                  <a:pt x="71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3" name="Google Shape;5763;p62"/>
          <p:cNvGrpSpPr/>
          <p:nvPr/>
        </p:nvGrpSpPr>
        <p:grpSpPr>
          <a:xfrm>
            <a:off x="7036533" y="2329188"/>
            <a:ext cx="348040" cy="350022"/>
            <a:chOff x="5687450" y="2792300"/>
            <a:chExt cx="267950" cy="268525"/>
          </a:xfrm>
        </p:grpSpPr>
        <p:sp>
          <p:nvSpPr>
            <p:cNvPr id="5764" name="Google Shape;5764;p62"/>
            <p:cNvSpPr/>
            <p:nvPr/>
          </p:nvSpPr>
          <p:spPr>
            <a:xfrm>
              <a:off x="5747600" y="2871475"/>
              <a:ext cx="128625" cy="110275"/>
            </a:xfrm>
            <a:custGeom>
              <a:avLst/>
              <a:gdLst/>
              <a:ahLst/>
              <a:cxnLst/>
              <a:rect l="l" t="t" r="r" b="b"/>
              <a:pathLst>
                <a:path w="5145" h="4411" extrusionOk="0">
                  <a:moveTo>
                    <a:pt x="2060" y="989"/>
                  </a:moveTo>
                  <a:cubicBezTo>
                    <a:pt x="2144" y="989"/>
                    <a:pt x="2227" y="1025"/>
                    <a:pt x="2286" y="1096"/>
                  </a:cubicBezTo>
                  <a:lnTo>
                    <a:pt x="2548" y="1358"/>
                  </a:lnTo>
                  <a:cubicBezTo>
                    <a:pt x="2679" y="1299"/>
                    <a:pt x="2816" y="1269"/>
                    <a:pt x="2953" y="1269"/>
                  </a:cubicBezTo>
                  <a:cubicBezTo>
                    <a:pt x="3090" y="1269"/>
                    <a:pt x="3227" y="1299"/>
                    <a:pt x="3358" y="1358"/>
                  </a:cubicBezTo>
                  <a:lnTo>
                    <a:pt x="3620" y="1096"/>
                  </a:lnTo>
                  <a:cubicBezTo>
                    <a:pt x="3686" y="1030"/>
                    <a:pt x="3761" y="1002"/>
                    <a:pt x="3834" y="1002"/>
                  </a:cubicBezTo>
                  <a:cubicBezTo>
                    <a:pt x="4076" y="1002"/>
                    <a:pt x="4292" y="1311"/>
                    <a:pt x="4073" y="1549"/>
                  </a:cubicBezTo>
                  <a:lnTo>
                    <a:pt x="3811" y="1811"/>
                  </a:lnTo>
                  <a:cubicBezTo>
                    <a:pt x="3858" y="1930"/>
                    <a:pt x="3906" y="2072"/>
                    <a:pt x="3906" y="2215"/>
                  </a:cubicBezTo>
                  <a:cubicBezTo>
                    <a:pt x="3906" y="2358"/>
                    <a:pt x="3858" y="2477"/>
                    <a:pt x="3811" y="2620"/>
                  </a:cubicBezTo>
                  <a:lnTo>
                    <a:pt x="4073" y="2882"/>
                  </a:lnTo>
                  <a:cubicBezTo>
                    <a:pt x="4192" y="3001"/>
                    <a:pt x="4192" y="3192"/>
                    <a:pt x="4073" y="3311"/>
                  </a:cubicBezTo>
                  <a:cubicBezTo>
                    <a:pt x="4001" y="3370"/>
                    <a:pt x="3918" y="3400"/>
                    <a:pt x="3837" y="3400"/>
                  </a:cubicBezTo>
                  <a:cubicBezTo>
                    <a:pt x="3757" y="3400"/>
                    <a:pt x="3680" y="3370"/>
                    <a:pt x="3620" y="3311"/>
                  </a:cubicBezTo>
                  <a:lnTo>
                    <a:pt x="3358" y="3049"/>
                  </a:lnTo>
                  <a:cubicBezTo>
                    <a:pt x="3227" y="3120"/>
                    <a:pt x="3090" y="3156"/>
                    <a:pt x="2953" y="3156"/>
                  </a:cubicBezTo>
                  <a:cubicBezTo>
                    <a:pt x="2816" y="3156"/>
                    <a:pt x="2679" y="3120"/>
                    <a:pt x="2548" y="3049"/>
                  </a:cubicBezTo>
                  <a:lnTo>
                    <a:pt x="2286" y="3311"/>
                  </a:lnTo>
                  <a:cubicBezTo>
                    <a:pt x="2219" y="3384"/>
                    <a:pt x="2141" y="3415"/>
                    <a:pt x="2067" y="3415"/>
                  </a:cubicBezTo>
                  <a:cubicBezTo>
                    <a:pt x="1827" y="3415"/>
                    <a:pt x="1616" y="3100"/>
                    <a:pt x="1834" y="2882"/>
                  </a:cubicBezTo>
                  <a:lnTo>
                    <a:pt x="2096" y="2620"/>
                  </a:lnTo>
                  <a:cubicBezTo>
                    <a:pt x="2048" y="2477"/>
                    <a:pt x="2001" y="2358"/>
                    <a:pt x="2001" y="2215"/>
                  </a:cubicBezTo>
                  <a:cubicBezTo>
                    <a:pt x="2001" y="2072"/>
                    <a:pt x="2048" y="1930"/>
                    <a:pt x="2096" y="1811"/>
                  </a:cubicBezTo>
                  <a:lnTo>
                    <a:pt x="1834" y="1549"/>
                  </a:lnTo>
                  <a:cubicBezTo>
                    <a:pt x="1715" y="1406"/>
                    <a:pt x="1715" y="1215"/>
                    <a:pt x="1834" y="1096"/>
                  </a:cubicBezTo>
                  <a:cubicBezTo>
                    <a:pt x="1893" y="1025"/>
                    <a:pt x="1977" y="989"/>
                    <a:pt x="2060" y="989"/>
                  </a:cubicBezTo>
                  <a:close/>
                  <a:moveTo>
                    <a:pt x="2953" y="1"/>
                  </a:moveTo>
                  <a:cubicBezTo>
                    <a:pt x="1000" y="1"/>
                    <a:pt x="0" y="2382"/>
                    <a:pt x="1405" y="3763"/>
                  </a:cubicBezTo>
                  <a:cubicBezTo>
                    <a:pt x="1852" y="4210"/>
                    <a:pt x="2402" y="4410"/>
                    <a:pt x="2940" y="4410"/>
                  </a:cubicBezTo>
                  <a:cubicBezTo>
                    <a:pt x="4066" y="4410"/>
                    <a:pt x="5144" y="3536"/>
                    <a:pt x="5144" y="2215"/>
                  </a:cubicBezTo>
                  <a:cubicBezTo>
                    <a:pt x="5144" y="1001"/>
                    <a:pt x="4168" y="1"/>
                    <a:pt x="2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2"/>
            <p:cNvSpPr/>
            <p:nvPr/>
          </p:nvSpPr>
          <p:spPr>
            <a:xfrm>
              <a:off x="5813675" y="2918500"/>
              <a:ext cx="15500" cy="16100"/>
            </a:xfrm>
            <a:custGeom>
              <a:avLst/>
              <a:gdLst/>
              <a:ahLst/>
              <a:cxnLst/>
              <a:rect l="l" t="t" r="r" b="b"/>
              <a:pathLst>
                <a:path w="620" h="644" extrusionOk="0">
                  <a:moveTo>
                    <a:pt x="310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01"/>
                    <a:pt x="144" y="644"/>
                    <a:pt x="310" y="644"/>
                  </a:cubicBezTo>
                  <a:cubicBezTo>
                    <a:pt x="477" y="644"/>
                    <a:pt x="620" y="501"/>
                    <a:pt x="620" y="334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2"/>
            <p:cNvSpPr/>
            <p:nvPr/>
          </p:nvSpPr>
          <p:spPr>
            <a:xfrm>
              <a:off x="5726750" y="2839925"/>
              <a:ext cx="181025" cy="173275"/>
            </a:xfrm>
            <a:custGeom>
              <a:avLst/>
              <a:gdLst/>
              <a:ahLst/>
              <a:cxnLst/>
              <a:rect l="l" t="t" r="r" b="b"/>
              <a:pathLst>
                <a:path w="7241" h="6931" extrusionOk="0">
                  <a:moveTo>
                    <a:pt x="3772" y="640"/>
                  </a:moveTo>
                  <a:cubicBezTo>
                    <a:pt x="5227" y="640"/>
                    <a:pt x="6621" y="1770"/>
                    <a:pt x="6621" y="3477"/>
                  </a:cubicBezTo>
                  <a:cubicBezTo>
                    <a:pt x="6621" y="5025"/>
                    <a:pt x="5359" y="6287"/>
                    <a:pt x="3787" y="6311"/>
                  </a:cubicBezTo>
                  <a:cubicBezTo>
                    <a:pt x="1263" y="6311"/>
                    <a:pt x="1" y="3263"/>
                    <a:pt x="1787" y="1477"/>
                  </a:cubicBezTo>
                  <a:cubicBezTo>
                    <a:pt x="2365" y="899"/>
                    <a:pt x="3075" y="640"/>
                    <a:pt x="3772" y="640"/>
                  </a:cubicBezTo>
                  <a:close/>
                  <a:moveTo>
                    <a:pt x="334" y="0"/>
                  </a:moveTo>
                  <a:lnTo>
                    <a:pt x="334" y="6930"/>
                  </a:lnTo>
                  <a:lnTo>
                    <a:pt x="7240" y="6930"/>
                  </a:lnTo>
                  <a:lnTo>
                    <a:pt x="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2"/>
            <p:cNvSpPr/>
            <p:nvPr/>
          </p:nvSpPr>
          <p:spPr>
            <a:xfrm>
              <a:off x="5687450" y="2792300"/>
              <a:ext cx="267950" cy="268525"/>
            </a:xfrm>
            <a:custGeom>
              <a:avLst/>
              <a:gdLst/>
              <a:ahLst/>
              <a:cxnLst/>
              <a:rect l="l" t="t" r="r" b="b"/>
              <a:pathLst>
                <a:path w="10718" h="10741" extrusionOk="0">
                  <a:moveTo>
                    <a:pt x="311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2548"/>
                  </a:lnTo>
                  <a:lnTo>
                    <a:pt x="1287" y="2548"/>
                  </a:lnTo>
                  <a:lnTo>
                    <a:pt x="1287" y="1596"/>
                  </a:lnTo>
                  <a:cubicBezTo>
                    <a:pt x="1263" y="1429"/>
                    <a:pt x="1406" y="1286"/>
                    <a:pt x="1597" y="1286"/>
                  </a:cubicBezTo>
                  <a:lnTo>
                    <a:pt x="9122" y="1286"/>
                  </a:lnTo>
                  <a:cubicBezTo>
                    <a:pt x="9312" y="1286"/>
                    <a:pt x="9455" y="1429"/>
                    <a:pt x="9455" y="1596"/>
                  </a:cubicBezTo>
                  <a:lnTo>
                    <a:pt x="9455" y="9145"/>
                  </a:lnTo>
                  <a:cubicBezTo>
                    <a:pt x="9432" y="9312"/>
                    <a:pt x="9289" y="9455"/>
                    <a:pt x="9122" y="9455"/>
                  </a:cubicBezTo>
                  <a:lnTo>
                    <a:pt x="1597" y="9455"/>
                  </a:lnTo>
                  <a:cubicBezTo>
                    <a:pt x="1406" y="9455"/>
                    <a:pt x="1263" y="9312"/>
                    <a:pt x="1287" y="9145"/>
                  </a:cubicBezTo>
                  <a:lnTo>
                    <a:pt x="1287" y="8216"/>
                  </a:lnTo>
                  <a:lnTo>
                    <a:pt x="1" y="8216"/>
                  </a:lnTo>
                  <a:lnTo>
                    <a:pt x="1" y="10431"/>
                  </a:lnTo>
                  <a:cubicBezTo>
                    <a:pt x="1" y="10598"/>
                    <a:pt x="144" y="10741"/>
                    <a:pt x="311" y="10741"/>
                  </a:cubicBezTo>
                  <a:lnTo>
                    <a:pt x="10408" y="10741"/>
                  </a:lnTo>
                  <a:cubicBezTo>
                    <a:pt x="10575" y="10741"/>
                    <a:pt x="10718" y="10598"/>
                    <a:pt x="10718" y="10431"/>
                  </a:cubicBezTo>
                  <a:lnTo>
                    <a:pt x="10718" y="334"/>
                  </a:lnTo>
                  <a:cubicBezTo>
                    <a:pt x="10718" y="143"/>
                    <a:pt x="10575" y="0"/>
                    <a:pt x="10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2"/>
            <p:cNvSpPr/>
            <p:nvPr/>
          </p:nvSpPr>
          <p:spPr>
            <a:xfrm>
              <a:off x="5687450" y="2871475"/>
              <a:ext cx="32175" cy="110175"/>
            </a:xfrm>
            <a:custGeom>
              <a:avLst/>
              <a:gdLst/>
              <a:ahLst/>
              <a:cxnLst/>
              <a:rect l="l" t="t" r="r" b="b"/>
              <a:pathLst>
                <a:path w="1287" h="4407" extrusionOk="0">
                  <a:moveTo>
                    <a:pt x="1" y="1"/>
                  </a:moveTo>
                  <a:lnTo>
                    <a:pt x="1" y="4406"/>
                  </a:lnTo>
                  <a:lnTo>
                    <a:pt x="1287" y="4406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9" name="Google Shape;5769;p62"/>
          <p:cNvGrpSpPr/>
          <p:nvPr/>
        </p:nvGrpSpPr>
        <p:grpSpPr>
          <a:xfrm>
            <a:off x="6347532" y="2333848"/>
            <a:ext cx="225067" cy="345949"/>
            <a:chOff x="5157000" y="2795875"/>
            <a:chExt cx="173275" cy="265400"/>
          </a:xfrm>
        </p:grpSpPr>
        <p:sp>
          <p:nvSpPr>
            <p:cNvPr id="5770" name="Google Shape;5770;p62"/>
            <p:cNvSpPr/>
            <p:nvPr/>
          </p:nvSpPr>
          <p:spPr>
            <a:xfrm>
              <a:off x="5157000" y="2903025"/>
              <a:ext cx="173275" cy="158250"/>
            </a:xfrm>
            <a:custGeom>
              <a:avLst/>
              <a:gdLst/>
              <a:ahLst/>
              <a:cxnLst/>
              <a:rect l="l" t="t" r="r" b="b"/>
              <a:pathLst>
                <a:path w="6931" h="6330" extrusionOk="0">
                  <a:moveTo>
                    <a:pt x="4096" y="1882"/>
                  </a:moveTo>
                  <a:cubicBezTo>
                    <a:pt x="4477" y="1930"/>
                    <a:pt x="4477" y="2477"/>
                    <a:pt x="4096" y="2525"/>
                  </a:cubicBezTo>
                  <a:lnTo>
                    <a:pt x="3787" y="2525"/>
                  </a:lnTo>
                  <a:lnTo>
                    <a:pt x="3787" y="4097"/>
                  </a:lnTo>
                  <a:cubicBezTo>
                    <a:pt x="3763" y="4287"/>
                    <a:pt x="3614" y="4383"/>
                    <a:pt x="3468" y="4383"/>
                  </a:cubicBezTo>
                  <a:cubicBezTo>
                    <a:pt x="3322" y="4383"/>
                    <a:pt x="3180" y="4287"/>
                    <a:pt x="3168" y="4097"/>
                  </a:cubicBezTo>
                  <a:lnTo>
                    <a:pt x="3168" y="2525"/>
                  </a:lnTo>
                  <a:lnTo>
                    <a:pt x="2834" y="2525"/>
                  </a:lnTo>
                  <a:cubicBezTo>
                    <a:pt x="2453" y="2477"/>
                    <a:pt x="2453" y="1930"/>
                    <a:pt x="2834" y="1882"/>
                  </a:cubicBezTo>
                  <a:close/>
                  <a:moveTo>
                    <a:pt x="310" y="1"/>
                  </a:moveTo>
                  <a:cubicBezTo>
                    <a:pt x="143" y="1"/>
                    <a:pt x="0" y="144"/>
                    <a:pt x="24" y="310"/>
                  </a:cubicBezTo>
                  <a:lnTo>
                    <a:pt x="24" y="5383"/>
                  </a:lnTo>
                  <a:cubicBezTo>
                    <a:pt x="24" y="5502"/>
                    <a:pt x="72" y="5597"/>
                    <a:pt x="191" y="5669"/>
                  </a:cubicBezTo>
                  <a:cubicBezTo>
                    <a:pt x="1239" y="6109"/>
                    <a:pt x="2352" y="6329"/>
                    <a:pt x="3468" y="6329"/>
                  </a:cubicBezTo>
                  <a:cubicBezTo>
                    <a:pt x="4585" y="6329"/>
                    <a:pt x="5704" y="6109"/>
                    <a:pt x="6764" y="5669"/>
                  </a:cubicBezTo>
                  <a:cubicBezTo>
                    <a:pt x="6859" y="5597"/>
                    <a:pt x="6930" y="5502"/>
                    <a:pt x="6930" y="5383"/>
                  </a:cubicBezTo>
                  <a:lnTo>
                    <a:pt x="6930" y="310"/>
                  </a:lnTo>
                  <a:cubicBezTo>
                    <a:pt x="6930" y="144"/>
                    <a:pt x="6787" y="1"/>
                    <a:pt x="6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62"/>
            <p:cNvSpPr/>
            <p:nvPr/>
          </p:nvSpPr>
          <p:spPr>
            <a:xfrm>
              <a:off x="5173075" y="2795875"/>
              <a:ext cx="141125" cy="91700"/>
            </a:xfrm>
            <a:custGeom>
              <a:avLst/>
              <a:gdLst/>
              <a:ahLst/>
              <a:cxnLst/>
              <a:rect l="l" t="t" r="r" b="b"/>
              <a:pathLst>
                <a:path w="5645" h="3668" extrusionOk="0">
                  <a:moveTo>
                    <a:pt x="2810" y="0"/>
                  </a:moveTo>
                  <a:cubicBezTo>
                    <a:pt x="1310" y="0"/>
                    <a:pt x="48" y="1191"/>
                    <a:pt x="0" y="2715"/>
                  </a:cubicBezTo>
                  <a:lnTo>
                    <a:pt x="0" y="3668"/>
                  </a:lnTo>
                  <a:lnTo>
                    <a:pt x="1239" y="3668"/>
                  </a:lnTo>
                  <a:lnTo>
                    <a:pt x="1239" y="2715"/>
                  </a:lnTo>
                  <a:cubicBezTo>
                    <a:pt x="1215" y="1810"/>
                    <a:pt x="1929" y="1072"/>
                    <a:pt x="2810" y="1072"/>
                  </a:cubicBezTo>
                  <a:cubicBezTo>
                    <a:pt x="3715" y="1072"/>
                    <a:pt x="4430" y="1810"/>
                    <a:pt x="4382" y="2715"/>
                  </a:cubicBezTo>
                  <a:lnTo>
                    <a:pt x="4382" y="3668"/>
                  </a:lnTo>
                  <a:lnTo>
                    <a:pt x="5644" y="3668"/>
                  </a:lnTo>
                  <a:lnTo>
                    <a:pt x="5644" y="2715"/>
                  </a:lnTo>
                  <a:cubicBezTo>
                    <a:pt x="5573" y="1191"/>
                    <a:pt x="4335" y="0"/>
                    <a:pt x="2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2" name="Google Shape;5772;p62"/>
          <p:cNvGrpSpPr/>
          <p:nvPr/>
        </p:nvGrpSpPr>
        <p:grpSpPr>
          <a:xfrm>
            <a:off x="5528153" y="2402119"/>
            <a:ext cx="354632" cy="204910"/>
            <a:chOff x="4526175" y="2848250"/>
            <a:chExt cx="273025" cy="157200"/>
          </a:xfrm>
        </p:grpSpPr>
        <p:sp>
          <p:nvSpPr>
            <p:cNvPr id="5773" name="Google Shape;5773;p62"/>
            <p:cNvSpPr/>
            <p:nvPr/>
          </p:nvSpPr>
          <p:spPr>
            <a:xfrm>
              <a:off x="4655700" y="2910775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34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500"/>
                    <a:pt x="143" y="643"/>
                    <a:pt x="334" y="643"/>
                  </a:cubicBezTo>
                  <a:cubicBezTo>
                    <a:pt x="501" y="643"/>
                    <a:pt x="643" y="500"/>
                    <a:pt x="643" y="310"/>
                  </a:cubicBezTo>
                  <a:cubicBezTo>
                    <a:pt x="643" y="143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62"/>
            <p:cNvSpPr/>
            <p:nvPr/>
          </p:nvSpPr>
          <p:spPr>
            <a:xfrm>
              <a:off x="4555075" y="2892325"/>
              <a:ext cx="217350" cy="113125"/>
            </a:xfrm>
            <a:custGeom>
              <a:avLst/>
              <a:gdLst/>
              <a:ahLst/>
              <a:cxnLst/>
              <a:rect l="l" t="t" r="r" b="b"/>
              <a:pathLst>
                <a:path w="8694" h="4525" extrusionOk="0">
                  <a:moveTo>
                    <a:pt x="2430" y="0"/>
                  </a:moveTo>
                  <a:cubicBezTo>
                    <a:pt x="1501" y="548"/>
                    <a:pt x="715" y="1286"/>
                    <a:pt x="96" y="2167"/>
                  </a:cubicBezTo>
                  <a:cubicBezTo>
                    <a:pt x="72" y="2215"/>
                    <a:pt x="48" y="2263"/>
                    <a:pt x="1" y="2310"/>
                  </a:cubicBezTo>
                  <a:cubicBezTo>
                    <a:pt x="1192" y="3525"/>
                    <a:pt x="2549" y="4525"/>
                    <a:pt x="4359" y="4525"/>
                  </a:cubicBezTo>
                  <a:cubicBezTo>
                    <a:pt x="6145" y="4525"/>
                    <a:pt x="7526" y="3525"/>
                    <a:pt x="8693" y="2310"/>
                  </a:cubicBezTo>
                  <a:cubicBezTo>
                    <a:pt x="8645" y="2263"/>
                    <a:pt x="8622" y="2215"/>
                    <a:pt x="8598" y="2167"/>
                  </a:cubicBezTo>
                  <a:cubicBezTo>
                    <a:pt x="7979" y="1286"/>
                    <a:pt x="7193" y="548"/>
                    <a:pt x="6264" y="0"/>
                  </a:cubicBezTo>
                  <a:lnTo>
                    <a:pt x="6264" y="0"/>
                  </a:lnTo>
                  <a:cubicBezTo>
                    <a:pt x="7098" y="1477"/>
                    <a:pt x="6026" y="3287"/>
                    <a:pt x="4359" y="3287"/>
                  </a:cubicBezTo>
                  <a:cubicBezTo>
                    <a:pt x="2668" y="3287"/>
                    <a:pt x="1596" y="1477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62"/>
            <p:cNvSpPr/>
            <p:nvPr/>
          </p:nvSpPr>
          <p:spPr>
            <a:xfrm>
              <a:off x="4624750" y="2879425"/>
              <a:ext cx="91700" cy="78400"/>
            </a:xfrm>
            <a:custGeom>
              <a:avLst/>
              <a:gdLst/>
              <a:ahLst/>
              <a:cxnLst/>
              <a:rect l="l" t="t" r="r" b="b"/>
              <a:pathLst>
                <a:path w="3668" h="3136" extrusionOk="0">
                  <a:moveTo>
                    <a:pt x="1572" y="635"/>
                  </a:moveTo>
                  <a:cubicBezTo>
                    <a:pt x="2405" y="635"/>
                    <a:pt x="2834" y="1659"/>
                    <a:pt x="2239" y="2255"/>
                  </a:cubicBezTo>
                  <a:cubicBezTo>
                    <a:pt x="2048" y="2445"/>
                    <a:pt x="1813" y="2531"/>
                    <a:pt x="1582" y="2531"/>
                  </a:cubicBezTo>
                  <a:cubicBezTo>
                    <a:pt x="1092" y="2531"/>
                    <a:pt x="619" y="2146"/>
                    <a:pt x="619" y="1564"/>
                  </a:cubicBezTo>
                  <a:cubicBezTo>
                    <a:pt x="619" y="1064"/>
                    <a:pt x="1048" y="635"/>
                    <a:pt x="1572" y="635"/>
                  </a:cubicBezTo>
                  <a:close/>
                  <a:moveTo>
                    <a:pt x="1576" y="1"/>
                  </a:moveTo>
                  <a:cubicBezTo>
                    <a:pt x="774" y="1"/>
                    <a:pt x="0" y="630"/>
                    <a:pt x="0" y="1564"/>
                  </a:cubicBezTo>
                  <a:cubicBezTo>
                    <a:pt x="0" y="2445"/>
                    <a:pt x="691" y="3136"/>
                    <a:pt x="1572" y="3136"/>
                  </a:cubicBezTo>
                  <a:cubicBezTo>
                    <a:pt x="2953" y="3136"/>
                    <a:pt x="3668" y="1445"/>
                    <a:pt x="2667" y="469"/>
                  </a:cubicBezTo>
                  <a:cubicBezTo>
                    <a:pt x="2351" y="145"/>
                    <a:pt x="1960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2"/>
            <p:cNvSpPr/>
            <p:nvPr/>
          </p:nvSpPr>
          <p:spPr>
            <a:xfrm>
              <a:off x="4526175" y="2848250"/>
              <a:ext cx="273025" cy="95000"/>
            </a:xfrm>
            <a:custGeom>
              <a:avLst/>
              <a:gdLst/>
              <a:ahLst/>
              <a:cxnLst/>
              <a:rect l="l" t="t" r="r" b="b"/>
              <a:pathLst>
                <a:path w="10921" h="3800" extrusionOk="0">
                  <a:moveTo>
                    <a:pt x="5515" y="1"/>
                  </a:moveTo>
                  <a:cubicBezTo>
                    <a:pt x="2228" y="1"/>
                    <a:pt x="276" y="3144"/>
                    <a:pt x="180" y="3287"/>
                  </a:cubicBezTo>
                  <a:cubicBezTo>
                    <a:pt x="1" y="3549"/>
                    <a:pt x="225" y="3799"/>
                    <a:pt x="453" y="3799"/>
                  </a:cubicBezTo>
                  <a:cubicBezTo>
                    <a:pt x="557" y="3799"/>
                    <a:pt x="661" y="3747"/>
                    <a:pt x="728" y="3621"/>
                  </a:cubicBezTo>
                  <a:cubicBezTo>
                    <a:pt x="752" y="3573"/>
                    <a:pt x="2586" y="644"/>
                    <a:pt x="5515" y="644"/>
                  </a:cubicBezTo>
                  <a:cubicBezTo>
                    <a:pt x="8444" y="644"/>
                    <a:pt x="10278" y="3597"/>
                    <a:pt x="10278" y="3621"/>
                  </a:cubicBezTo>
                  <a:cubicBezTo>
                    <a:pt x="10324" y="3713"/>
                    <a:pt x="10420" y="3765"/>
                    <a:pt x="10527" y="3765"/>
                  </a:cubicBezTo>
                  <a:cubicBezTo>
                    <a:pt x="10585" y="3765"/>
                    <a:pt x="10647" y="3750"/>
                    <a:pt x="10706" y="3716"/>
                  </a:cubicBezTo>
                  <a:cubicBezTo>
                    <a:pt x="10873" y="3621"/>
                    <a:pt x="10921" y="3430"/>
                    <a:pt x="10826" y="3287"/>
                  </a:cubicBezTo>
                  <a:cubicBezTo>
                    <a:pt x="10754" y="3144"/>
                    <a:pt x="8777" y="1"/>
                    <a:pt x="5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7" name="Google Shape;5777;p62"/>
          <p:cNvGrpSpPr/>
          <p:nvPr/>
        </p:nvGrpSpPr>
        <p:grpSpPr>
          <a:xfrm>
            <a:off x="4827202" y="2329644"/>
            <a:ext cx="255981" cy="349566"/>
            <a:chOff x="3986525" y="2792650"/>
            <a:chExt cx="197075" cy="268175"/>
          </a:xfrm>
        </p:grpSpPr>
        <p:sp>
          <p:nvSpPr>
            <p:cNvPr id="5778" name="Google Shape;5778;p62"/>
            <p:cNvSpPr/>
            <p:nvPr/>
          </p:nvSpPr>
          <p:spPr>
            <a:xfrm>
              <a:off x="4028775" y="2982725"/>
              <a:ext cx="111325" cy="15600"/>
            </a:xfrm>
            <a:custGeom>
              <a:avLst/>
              <a:gdLst/>
              <a:ahLst/>
              <a:cxnLst/>
              <a:rect l="l" t="t" r="r" b="b"/>
              <a:pathLst>
                <a:path w="4453" h="624" extrusionOk="0">
                  <a:moveTo>
                    <a:pt x="316" y="1"/>
                  </a:moveTo>
                  <a:cubicBezTo>
                    <a:pt x="172" y="1"/>
                    <a:pt x="70" y="113"/>
                    <a:pt x="48" y="266"/>
                  </a:cubicBezTo>
                  <a:cubicBezTo>
                    <a:pt x="1" y="456"/>
                    <a:pt x="144" y="623"/>
                    <a:pt x="334" y="623"/>
                  </a:cubicBezTo>
                  <a:lnTo>
                    <a:pt x="4121" y="623"/>
                  </a:lnTo>
                  <a:cubicBezTo>
                    <a:pt x="4287" y="623"/>
                    <a:pt x="4430" y="504"/>
                    <a:pt x="4430" y="337"/>
                  </a:cubicBezTo>
                  <a:cubicBezTo>
                    <a:pt x="4453" y="159"/>
                    <a:pt x="4329" y="2"/>
                    <a:pt x="4157" y="2"/>
                  </a:cubicBezTo>
                  <a:cubicBezTo>
                    <a:pt x="4145" y="2"/>
                    <a:pt x="4133" y="2"/>
                    <a:pt x="4121" y="4"/>
                  </a:cubicBezTo>
                  <a:lnTo>
                    <a:pt x="358" y="4"/>
                  </a:lnTo>
                  <a:cubicBezTo>
                    <a:pt x="344" y="2"/>
                    <a:pt x="330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62"/>
            <p:cNvSpPr/>
            <p:nvPr/>
          </p:nvSpPr>
          <p:spPr>
            <a:xfrm>
              <a:off x="4029375" y="3013700"/>
              <a:ext cx="113375" cy="47125"/>
            </a:xfrm>
            <a:custGeom>
              <a:avLst/>
              <a:gdLst/>
              <a:ahLst/>
              <a:cxnLst/>
              <a:rect l="l" t="t" r="r" b="b"/>
              <a:pathLst>
                <a:path w="4535" h="1885" extrusionOk="0">
                  <a:moveTo>
                    <a:pt x="4118" y="1"/>
                  </a:moveTo>
                  <a:cubicBezTo>
                    <a:pt x="4103" y="1"/>
                    <a:pt x="4088" y="2"/>
                    <a:pt x="4073" y="3"/>
                  </a:cubicBezTo>
                  <a:lnTo>
                    <a:pt x="334" y="3"/>
                  </a:lnTo>
                  <a:cubicBezTo>
                    <a:pt x="167" y="3"/>
                    <a:pt x="48" y="122"/>
                    <a:pt x="24" y="265"/>
                  </a:cubicBezTo>
                  <a:cubicBezTo>
                    <a:pt x="1" y="456"/>
                    <a:pt x="144" y="622"/>
                    <a:pt x="310" y="622"/>
                  </a:cubicBezTo>
                  <a:lnTo>
                    <a:pt x="667" y="622"/>
                  </a:lnTo>
                  <a:cubicBezTo>
                    <a:pt x="810" y="1337"/>
                    <a:pt x="1430" y="1861"/>
                    <a:pt x="2168" y="1885"/>
                  </a:cubicBezTo>
                  <a:cubicBezTo>
                    <a:pt x="2620" y="1885"/>
                    <a:pt x="3049" y="1718"/>
                    <a:pt x="3358" y="1361"/>
                  </a:cubicBezTo>
                  <a:cubicBezTo>
                    <a:pt x="3525" y="1146"/>
                    <a:pt x="3668" y="908"/>
                    <a:pt x="3740" y="622"/>
                  </a:cubicBezTo>
                  <a:lnTo>
                    <a:pt x="4073" y="622"/>
                  </a:lnTo>
                  <a:cubicBezTo>
                    <a:pt x="4088" y="624"/>
                    <a:pt x="4103" y="625"/>
                    <a:pt x="4118" y="625"/>
                  </a:cubicBezTo>
                  <a:cubicBezTo>
                    <a:pt x="4534" y="625"/>
                    <a:pt x="4534" y="1"/>
                    <a:pt x="4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2"/>
            <p:cNvSpPr/>
            <p:nvPr/>
          </p:nvSpPr>
          <p:spPr>
            <a:xfrm>
              <a:off x="3986525" y="2792650"/>
              <a:ext cx="197075" cy="174100"/>
            </a:xfrm>
            <a:custGeom>
              <a:avLst/>
              <a:gdLst/>
              <a:ahLst/>
              <a:cxnLst/>
              <a:rect l="l" t="t" r="r" b="b"/>
              <a:pathLst>
                <a:path w="7883" h="6964" extrusionOk="0">
                  <a:moveTo>
                    <a:pt x="5197" y="3764"/>
                  </a:moveTo>
                  <a:cubicBezTo>
                    <a:pt x="5435" y="3764"/>
                    <a:pt x="5642" y="4079"/>
                    <a:pt x="5406" y="4297"/>
                  </a:cubicBezTo>
                  <a:lnTo>
                    <a:pt x="4787" y="4940"/>
                  </a:lnTo>
                  <a:cubicBezTo>
                    <a:pt x="4727" y="4999"/>
                    <a:pt x="4644" y="5029"/>
                    <a:pt x="4560" y="5029"/>
                  </a:cubicBezTo>
                  <a:cubicBezTo>
                    <a:pt x="4477" y="5029"/>
                    <a:pt x="4394" y="4999"/>
                    <a:pt x="4334" y="4940"/>
                  </a:cubicBezTo>
                  <a:lnTo>
                    <a:pt x="3929" y="4535"/>
                  </a:lnTo>
                  <a:lnTo>
                    <a:pt x="3525" y="4940"/>
                  </a:lnTo>
                  <a:cubicBezTo>
                    <a:pt x="3465" y="4999"/>
                    <a:pt x="3388" y="5029"/>
                    <a:pt x="3307" y="5029"/>
                  </a:cubicBezTo>
                  <a:cubicBezTo>
                    <a:pt x="3227" y="5029"/>
                    <a:pt x="3144" y="4999"/>
                    <a:pt x="3072" y="4940"/>
                  </a:cubicBezTo>
                  <a:lnTo>
                    <a:pt x="2453" y="4297"/>
                  </a:lnTo>
                  <a:cubicBezTo>
                    <a:pt x="2235" y="4079"/>
                    <a:pt x="2432" y="3764"/>
                    <a:pt x="2676" y="3764"/>
                  </a:cubicBezTo>
                  <a:cubicBezTo>
                    <a:pt x="2752" y="3764"/>
                    <a:pt x="2832" y="3795"/>
                    <a:pt x="2905" y="3868"/>
                  </a:cubicBezTo>
                  <a:lnTo>
                    <a:pt x="3310" y="4273"/>
                  </a:lnTo>
                  <a:lnTo>
                    <a:pt x="3715" y="3868"/>
                  </a:lnTo>
                  <a:cubicBezTo>
                    <a:pt x="3775" y="3809"/>
                    <a:pt x="3852" y="3779"/>
                    <a:pt x="3932" y="3779"/>
                  </a:cubicBezTo>
                  <a:cubicBezTo>
                    <a:pt x="4013" y="3779"/>
                    <a:pt x="4096" y="3809"/>
                    <a:pt x="4168" y="3868"/>
                  </a:cubicBezTo>
                  <a:lnTo>
                    <a:pt x="4572" y="4273"/>
                  </a:lnTo>
                  <a:lnTo>
                    <a:pt x="4977" y="3868"/>
                  </a:lnTo>
                  <a:cubicBezTo>
                    <a:pt x="5045" y="3795"/>
                    <a:pt x="5122" y="3764"/>
                    <a:pt x="5197" y="3764"/>
                  </a:cubicBezTo>
                  <a:close/>
                  <a:moveTo>
                    <a:pt x="3935" y="1"/>
                  </a:moveTo>
                  <a:cubicBezTo>
                    <a:pt x="2954" y="1"/>
                    <a:pt x="1977" y="419"/>
                    <a:pt x="1286" y="1248"/>
                  </a:cubicBezTo>
                  <a:cubicBezTo>
                    <a:pt x="0" y="2796"/>
                    <a:pt x="286" y="5106"/>
                    <a:pt x="1953" y="6273"/>
                  </a:cubicBezTo>
                  <a:cubicBezTo>
                    <a:pt x="2167" y="6440"/>
                    <a:pt x="2334" y="6678"/>
                    <a:pt x="2358" y="6964"/>
                  </a:cubicBezTo>
                  <a:lnTo>
                    <a:pt x="5501" y="6964"/>
                  </a:lnTo>
                  <a:cubicBezTo>
                    <a:pt x="5549" y="6678"/>
                    <a:pt x="5715" y="6416"/>
                    <a:pt x="5930" y="6273"/>
                  </a:cubicBezTo>
                  <a:cubicBezTo>
                    <a:pt x="7668" y="5035"/>
                    <a:pt x="7883" y="2511"/>
                    <a:pt x="6382" y="1010"/>
                  </a:cubicBezTo>
                  <a:cubicBezTo>
                    <a:pt x="5696" y="336"/>
                    <a:pt x="4814" y="1"/>
                    <a:pt x="3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1" name="Google Shape;5781;p62"/>
          <p:cNvGrpSpPr/>
          <p:nvPr/>
        </p:nvGrpSpPr>
        <p:grpSpPr>
          <a:xfrm>
            <a:off x="4027567" y="2329970"/>
            <a:ext cx="348820" cy="349240"/>
            <a:chOff x="3370900" y="2792900"/>
            <a:chExt cx="268550" cy="267925"/>
          </a:xfrm>
        </p:grpSpPr>
        <p:sp>
          <p:nvSpPr>
            <p:cNvPr id="5782" name="Google Shape;5782;p62"/>
            <p:cNvSpPr/>
            <p:nvPr/>
          </p:nvSpPr>
          <p:spPr>
            <a:xfrm>
              <a:off x="3418525" y="2792900"/>
              <a:ext cx="172700" cy="267925"/>
            </a:xfrm>
            <a:custGeom>
              <a:avLst/>
              <a:gdLst/>
              <a:ahLst/>
              <a:cxnLst/>
              <a:rect l="l" t="t" r="r" b="b"/>
              <a:pathLst>
                <a:path w="6908" h="10717" extrusionOk="0">
                  <a:moveTo>
                    <a:pt x="3454" y="0"/>
                  </a:moveTo>
                  <a:cubicBezTo>
                    <a:pt x="1549" y="0"/>
                    <a:pt x="1" y="1548"/>
                    <a:pt x="1" y="3453"/>
                  </a:cubicBezTo>
                  <a:lnTo>
                    <a:pt x="1" y="7883"/>
                  </a:lnTo>
                  <a:cubicBezTo>
                    <a:pt x="1" y="8049"/>
                    <a:pt x="144" y="8192"/>
                    <a:pt x="311" y="8192"/>
                  </a:cubicBezTo>
                  <a:lnTo>
                    <a:pt x="954" y="8192"/>
                  </a:lnTo>
                  <a:cubicBezTo>
                    <a:pt x="1120" y="8192"/>
                    <a:pt x="1263" y="8049"/>
                    <a:pt x="1263" y="7883"/>
                  </a:cubicBezTo>
                  <a:lnTo>
                    <a:pt x="1263" y="4096"/>
                  </a:lnTo>
                  <a:cubicBezTo>
                    <a:pt x="1263" y="3930"/>
                    <a:pt x="1120" y="3787"/>
                    <a:pt x="954" y="3787"/>
                  </a:cubicBezTo>
                  <a:lnTo>
                    <a:pt x="644" y="3787"/>
                  </a:lnTo>
                  <a:lnTo>
                    <a:pt x="644" y="3453"/>
                  </a:lnTo>
                  <a:cubicBezTo>
                    <a:pt x="644" y="1905"/>
                    <a:pt x="1906" y="643"/>
                    <a:pt x="3478" y="643"/>
                  </a:cubicBezTo>
                  <a:cubicBezTo>
                    <a:pt x="5026" y="643"/>
                    <a:pt x="6312" y="1905"/>
                    <a:pt x="6312" y="3453"/>
                  </a:cubicBezTo>
                  <a:lnTo>
                    <a:pt x="6312" y="3787"/>
                  </a:lnTo>
                  <a:lnTo>
                    <a:pt x="6002" y="3787"/>
                  </a:lnTo>
                  <a:cubicBezTo>
                    <a:pt x="5812" y="3787"/>
                    <a:pt x="5669" y="3930"/>
                    <a:pt x="5669" y="4096"/>
                  </a:cubicBezTo>
                  <a:lnTo>
                    <a:pt x="5669" y="7883"/>
                  </a:lnTo>
                  <a:cubicBezTo>
                    <a:pt x="5669" y="8049"/>
                    <a:pt x="5812" y="8192"/>
                    <a:pt x="6002" y="8192"/>
                  </a:cubicBezTo>
                  <a:lnTo>
                    <a:pt x="6312" y="8192"/>
                  </a:lnTo>
                  <a:lnTo>
                    <a:pt x="6312" y="8526"/>
                  </a:lnTo>
                  <a:cubicBezTo>
                    <a:pt x="6312" y="9026"/>
                    <a:pt x="5883" y="9454"/>
                    <a:pt x="5359" y="9454"/>
                  </a:cubicBezTo>
                  <a:lnTo>
                    <a:pt x="4978" y="9454"/>
                  </a:lnTo>
                  <a:cubicBezTo>
                    <a:pt x="4864" y="9089"/>
                    <a:pt x="4532" y="8834"/>
                    <a:pt x="4148" y="8834"/>
                  </a:cubicBezTo>
                  <a:cubicBezTo>
                    <a:pt x="4131" y="8834"/>
                    <a:pt x="4114" y="8834"/>
                    <a:pt x="4097" y="8835"/>
                  </a:cubicBezTo>
                  <a:lnTo>
                    <a:pt x="3478" y="8835"/>
                  </a:lnTo>
                  <a:cubicBezTo>
                    <a:pt x="2216" y="8835"/>
                    <a:pt x="2216" y="10717"/>
                    <a:pt x="3478" y="10717"/>
                  </a:cubicBezTo>
                  <a:lnTo>
                    <a:pt x="4097" y="10717"/>
                  </a:lnTo>
                  <a:cubicBezTo>
                    <a:pt x="4502" y="10717"/>
                    <a:pt x="4859" y="10455"/>
                    <a:pt x="4978" y="10074"/>
                  </a:cubicBezTo>
                  <a:lnTo>
                    <a:pt x="5359" y="10074"/>
                  </a:lnTo>
                  <a:cubicBezTo>
                    <a:pt x="6217" y="10074"/>
                    <a:pt x="6907" y="9383"/>
                    <a:pt x="6907" y="8526"/>
                  </a:cubicBezTo>
                  <a:lnTo>
                    <a:pt x="6907" y="3453"/>
                  </a:lnTo>
                  <a:cubicBezTo>
                    <a:pt x="6907" y="1548"/>
                    <a:pt x="5359" y="0"/>
                    <a:pt x="3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2"/>
            <p:cNvSpPr/>
            <p:nvPr/>
          </p:nvSpPr>
          <p:spPr>
            <a:xfrm>
              <a:off x="3607275" y="2900650"/>
              <a:ext cx="32175" cy="83975"/>
            </a:xfrm>
            <a:custGeom>
              <a:avLst/>
              <a:gdLst/>
              <a:ahLst/>
              <a:cxnLst/>
              <a:rect l="l" t="t" r="r" b="b"/>
              <a:pathLst>
                <a:path w="1287" h="3359" extrusionOk="0">
                  <a:moveTo>
                    <a:pt x="119" y="1"/>
                  </a:moveTo>
                  <a:cubicBezTo>
                    <a:pt x="72" y="1"/>
                    <a:pt x="48" y="1"/>
                    <a:pt x="0" y="24"/>
                  </a:cubicBezTo>
                  <a:lnTo>
                    <a:pt x="0" y="3358"/>
                  </a:lnTo>
                  <a:lnTo>
                    <a:pt x="119" y="3358"/>
                  </a:lnTo>
                  <a:cubicBezTo>
                    <a:pt x="977" y="3358"/>
                    <a:pt x="1286" y="2525"/>
                    <a:pt x="1286" y="1668"/>
                  </a:cubicBezTo>
                  <a:cubicBezTo>
                    <a:pt x="1286" y="786"/>
                    <a:pt x="977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62"/>
            <p:cNvSpPr/>
            <p:nvPr/>
          </p:nvSpPr>
          <p:spPr>
            <a:xfrm>
              <a:off x="3370900" y="2900050"/>
              <a:ext cx="32175" cy="84575"/>
            </a:xfrm>
            <a:custGeom>
              <a:avLst/>
              <a:gdLst/>
              <a:ahLst/>
              <a:cxnLst/>
              <a:rect l="l" t="t" r="r" b="b"/>
              <a:pathLst>
                <a:path w="1287" h="3383" extrusionOk="0">
                  <a:moveTo>
                    <a:pt x="1144" y="1"/>
                  </a:moveTo>
                  <a:cubicBezTo>
                    <a:pt x="310" y="1"/>
                    <a:pt x="1" y="834"/>
                    <a:pt x="1" y="1692"/>
                  </a:cubicBezTo>
                  <a:cubicBezTo>
                    <a:pt x="1" y="2549"/>
                    <a:pt x="310" y="3382"/>
                    <a:pt x="1144" y="3382"/>
                  </a:cubicBezTo>
                  <a:cubicBezTo>
                    <a:pt x="1215" y="3382"/>
                    <a:pt x="1239" y="3382"/>
                    <a:pt x="1287" y="3359"/>
                  </a:cubicBezTo>
                  <a:lnTo>
                    <a:pt x="1287" y="25"/>
                  </a:lnTo>
                  <a:cubicBezTo>
                    <a:pt x="1239" y="25"/>
                    <a:pt x="1192" y="1"/>
                    <a:pt x="1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5" name="Google Shape;5785;p62"/>
          <p:cNvGrpSpPr/>
          <p:nvPr/>
        </p:nvGrpSpPr>
        <p:grpSpPr>
          <a:xfrm>
            <a:off x="3241115" y="2329188"/>
            <a:ext cx="371226" cy="349794"/>
            <a:chOff x="2765425" y="2792300"/>
            <a:chExt cx="285800" cy="268350"/>
          </a:xfrm>
        </p:grpSpPr>
        <p:sp>
          <p:nvSpPr>
            <p:cNvPr id="5786" name="Google Shape;5786;p62"/>
            <p:cNvSpPr/>
            <p:nvPr/>
          </p:nvSpPr>
          <p:spPr>
            <a:xfrm>
              <a:off x="2945225" y="2792300"/>
              <a:ext cx="106000" cy="110800"/>
            </a:xfrm>
            <a:custGeom>
              <a:avLst/>
              <a:gdLst/>
              <a:ahLst/>
              <a:cxnLst/>
              <a:rect l="l" t="t" r="r" b="b"/>
              <a:pathLst>
                <a:path w="4240" h="4432" extrusionOk="0">
                  <a:moveTo>
                    <a:pt x="334" y="0"/>
                  </a:moveTo>
                  <a:cubicBezTo>
                    <a:pt x="143" y="0"/>
                    <a:pt x="0" y="143"/>
                    <a:pt x="0" y="334"/>
                  </a:cubicBezTo>
                  <a:lnTo>
                    <a:pt x="0" y="4120"/>
                  </a:lnTo>
                  <a:cubicBezTo>
                    <a:pt x="0" y="4215"/>
                    <a:pt x="48" y="4311"/>
                    <a:pt x="143" y="4382"/>
                  </a:cubicBezTo>
                  <a:cubicBezTo>
                    <a:pt x="188" y="4412"/>
                    <a:pt x="250" y="4432"/>
                    <a:pt x="314" y="4432"/>
                  </a:cubicBezTo>
                  <a:cubicBezTo>
                    <a:pt x="353" y="4432"/>
                    <a:pt x="393" y="4424"/>
                    <a:pt x="429" y="4406"/>
                  </a:cubicBezTo>
                  <a:lnTo>
                    <a:pt x="4001" y="3120"/>
                  </a:lnTo>
                  <a:cubicBezTo>
                    <a:pt x="4168" y="3072"/>
                    <a:pt x="4239" y="2882"/>
                    <a:pt x="4168" y="2715"/>
                  </a:cubicBezTo>
                  <a:cubicBezTo>
                    <a:pt x="3573" y="1096"/>
                    <a:pt x="2049" y="24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62"/>
            <p:cNvSpPr/>
            <p:nvPr/>
          </p:nvSpPr>
          <p:spPr>
            <a:xfrm>
              <a:off x="2765425" y="2855400"/>
              <a:ext cx="263000" cy="205250"/>
            </a:xfrm>
            <a:custGeom>
              <a:avLst/>
              <a:gdLst/>
              <a:ahLst/>
              <a:cxnLst/>
              <a:rect l="l" t="t" r="r" b="b"/>
              <a:pathLst>
                <a:path w="10520" h="8210" extrusionOk="0">
                  <a:moveTo>
                    <a:pt x="5621" y="1"/>
                  </a:moveTo>
                  <a:lnTo>
                    <a:pt x="5621" y="24"/>
                  </a:lnTo>
                  <a:cubicBezTo>
                    <a:pt x="1620" y="24"/>
                    <a:pt x="0" y="5168"/>
                    <a:pt x="3287" y="7455"/>
                  </a:cubicBezTo>
                  <a:cubicBezTo>
                    <a:pt x="4035" y="7979"/>
                    <a:pt x="4837" y="8210"/>
                    <a:pt x="5612" y="8210"/>
                  </a:cubicBezTo>
                  <a:cubicBezTo>
                    <a:pt x="8217" y="8210"/>
                    <a:pt x="10519" y="5597"/>
                    <a:pt x="9455" y="2715"/>
                  </a:cubicBezTo>
                  <a:cubicBezTo>
                    <a:pt x="9400" y="2587"/>
                    <a:pt x="9288" y="2501"/>
                    <a:pt x="9164" y="2501"/>
                  </a:cubicBezTo>
                  <a:cubicBezTo>
                    <a:pt x="9126" y="2501"/>
                    <a:pt x="9088" y="2509"/>
                    <a:pt x="9050" y="2525"/>
                  </a:cubicBezTo>
                  <a:lnTo>
                    <a:pt x="5930" y="3644"/>
                  </a:lnTo>
                  <a:lnTo>
                    <a:pt x="5930" y="334"/>
                  </a:lnTo>
                  <a:cubicBezTo>
                    <a:pt x="5930" y="144"/>
                    <a:pt x="5787" y="1"/>
                    <a:pt x="5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8" name="Google Shape;5788;p62"/>
          <p:cNvGrpSpPr/>
          <p:nvPr/>
        </p:nvGrpSpPr>
        <p:grpSpPr>
          <a:xfrm>
            <a:off x="2554419" y="2329123"/>
            <a:ext cx="323816" cy="350088"/>
            <a:chOff x="2236750" y="2792250"/>
            <a:chExt cx="249300" cy="268575"/>
          </a:xfrm>
        </p:grpSpPr>
        <p:sp>
          <p:nvSpPr>
            <p:cNvPr id="5789" name="Google Shape;5789;p62"/>
            <p:cNvSpPr/>
            <p:nvPr/>
          </p:nvSpPr>
          <p:spPr>
            <a:xfrm>
              <a:off x="2246275" y="2792250"/>
              <a:ext cx="239775" cy="205475"/>
            </a:xfrm>
            <a:custGeom>
              <a:avLst/>
              <a:gdLst/>
              <a:ahLst/>
              <a:cxnLst/>
              <a:rect l="l" t="t" r="r" b="b"/>
              <a:pathLst>
                <a:path w="9591" h="8219" extrusionOk="0">
                  <a:moveTo>
                    <a:pt x="4087" y="1937"/>
                  </a:moveTo>
                  <a:cubicBezTo>
                    <a:pt x="4198" y="1937"/>
                    <a:pt x="4311" y="1991"/>
                    <a:pt x="4382" y="2098"/>
                  </a:cubicBezTo>
                  <a:lnTo>
                    <a:pt x="4858" y="3074"/>
                  </a:lnTo>
                  <a:lnTo>
                    <a:pt x="5930" y="3217"/>
                  </a:lnTo>
                  <a:cubicBezTo>
                    <a:pt x="6192" y="3265"/>
                    <a:pt x="6287" y="3574"/>
                    <a:pt x="6121" y="3765"/>
                  </a:cubicBezTo>
                  <a:lnTo>
                    <a:pt x="5335" y="4527"/>
                  </a:lnTo>
                  <a:lnTo>
                    <a:pt x="5525" y="5599"/>
                  </a:lnTo>
                  <a:cubicBezTo>
                    <a:pt x="5525" y="5694"/>
                    <a:pt x="5478" y="5813"/>
                    <a:pt x="5382" y="5884"/>
                  </a:cubicBezTo>
                  <a:cubicBezTo>
                    <a:pt x="5330" y="5924"/>
                    <a:pt x="5270" y="5941"/>
                    <a:pt x="5207" y="5941"/>
                  </a:cubicBezTo>
                  <a:cubicBezTo>
                    <a:pt x="5156" y="5941"/>
                    <a:pt x="5102" y="5930"/>
                    <a:pt x="5049" y="5908"/>
                  </a:cubicBezTo>
                  <a:lnTo>
                    <a:pt x="4096" y="5408"/>
                  </a:lnTo>
                  <a:lnTo>
                    <a:pt x="3120" y="5908"/>
                  </a:lnTo>
                  <a:cubicBezTo>
                    <a:pt x="3077" y="5930"/>
                    <a:pt x="3030" y="5941"/>
                    <a:pt x="2981" y="5941"/>
                  </a:cubicBezTo>
                  <a:cubicBezTo>
                    <a:pt x="2922" y="5941"/>
                    <a:pt x="2863" y="5924"/>
                    <a:pt x="2810" y="5884"/>
                  </a:cubicBezTo>
                  <a:cubicBezTo>
                    <a:pt x="2715" y="5813"/>
                    <a:pt x="2667" y="5694"/>
                    <a:pt x="2667" y="5599"/>
                  </a:cubicBezTo>
                  <a:lnTo>
                    <a:pt x="2858" y="4527"/>
                  </a:lnTo>
                  <a:lnTo>
                    <a:pt x="2072" y="3765"/>
                  </a:lnTo>
                  <a:cubicBezTo>
                    <a:pt x="2001" y="3670"/>
                    <a:pt x="1953" y="3551"/>
                    <a:pt x="2001" y="3432"/>
                  </a:cubicBezTo>
                  <a:cubicBezTo>
                    <a:pt x="2048" y="3313"/>
                    <a:pt x="2144" y="3241"/>
                    <a:pt x="2263" y="3217"/>
                  </a:cubicBezTo>
                  <a:lnTo>
                    <a:pt x="3334" y="3074"/>
                  </a:lnTo>
                  <a:lnTo>
                    <a:pt x="3811" y="2098"/>
                  </a:lnTo>
                  <a:cubicBezTo>
                    <a:pt x="3870" y="1991"/>
                    <a:pt x="3977" y="1937"/>
                    <a:pt x="4087" y="1937"/>
                  </a:cubicBezTo>
                  <a:close/>
                  <a:moveTo>
                    <a:pt x="4141" y="0"/>
                  </a:moveTo>
                  <a:cubicBezTo>
                    <a:pt x="2026" y="0"/>
                    <a:pt x="0" y="1642"/>
                    <a:pt x="0" y="4122"/>
                  </a:cubicBezTo>
                  <a:cubicBezTo>
                    <a:pt x="0" y="6385"/>
                    <a:pt x="1834" y="8218"/>
                    <a:pt x="4096" y="8218"/>
                  </a:cubicBezTo>
                  <a:cubicBezTo>
                    <a:pt x="4106" y="8218"/>
                    <a:pt x="4116" y="8218"/>
                    <a:pt x="4126" y="8218"/>
                  </a:cubicBezTo>
                  <a:cubicBezTo>
                    <a:pt x="7774" y="8218"/>
                    <a:pt x="9591" y="3806"/>
                    <a:pt x="7026" y="1217"/>
                  </a:cubicBezTo>
                  <a:cubicBezTo>
                    <a:pt x="6185" y="377"/>
                    <a:pt x="5153" y="0"/>
                    <a:pt x="4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2"/>
            <p:cNvSpPr/>
            <p:nvPr/>
          </p:nvSpPr>
          <p:spPr>
            <a:xfrm>
              <a:off x="2320700" y="2866125"/>
              <a:ext cx="55975" cy="52400"/>
            </a:xfrm>
            <a:custGeom>
              <a:avLst/>
              <a:gdLst/>
              <a:ahLst/>
              <a:cxnLst/>
              <a:rect l="l" t="t" r="r" b="b"/>
              <a:pathLst>
                <a:path w="2239" h="2096" extrusionOk="0">
                  <a:moveTo>
                    <a:pt x="1119" y="0"/>
                  </a:moveTo>
                  <a:lnTo>
                    <a:pt x="834" y="548"/>
                  </a:lnTo>
                  <a:cubicBezTo>
                    <a:pt x="786" y="643"/>
                    <a:pt x="715" y="691"/>
                    <a:pt x="595" y="715"/>
                  </a:cubicBezTo>
                  <a:lnTo>
                    <a:pt x="0" y="810"/>
                  </a:lnTo>
                  <a:lnTo>
                    <a:pt x="453" y="1239"/>
                  </a:lnTo>
                  <a:cubicBezTo>
                    <a:pt x="524" y="1310"/>
                    <a:pt x="548" y="1405"/>
                    <a:pt x="548" y="1501"/>
                  </a:cubicBezTo>
                  <a:lnTo>
                    <a:pt x="524" y="1501"/>
                  </a:lnTo>
                  <a:lnTo>
                    <a:pt x="429" y="2096"/>
                  </a:lnTo>
                  <a:lnTo>
                    <a:pt x="976" y="1810"/>
                  </a:lnTo>
                  <a:cubicBezTo>
                    <a:pt x="1000" y="1786"/>
                    <a:pt x="1048" y="1763"/>
                    <a:pt x="1119" y="1763"/>
                  </a:cubicBezTo>
                  <a:cubicBezTo>
                    <a:pt x="1167" y="1763"/>
                    <a:pt x="1215" y="1786"/>
                    <a:pt x="1262" y="1810"/>
                  </a:cubicBezTo>
                  <a:lnTo>
                    <a:pt x="1810" y="2096"/>
                  </a:lnTo>
                  <a:lnTo>
                    <a:pt x="1691" y="1501"/>
                  </a:lnTo>
                  <a:cubicBezTo>
                    <a:pt x="1691" y="1405"/>
                    <a:pt x="1715" y="1310"/>
                    <a:pt x="1786" y="1239"/>
                  </a:cubicBezTo>
                  <a:lnTo>
                    <a:pt x="2239" y="810"/>
                  </a:lnTo>
                  <a:lnTo>
                    <a:pt x="1619" y="715"/>
                  </a:lnTo>
                  <a:cubicBezTo>
                    <a:pt x="1524" y="691"/>
                    <a:pt x="1429" y="643"/>
                    <a:pt x="1381" y="548"/>
                  </a:cubicBezTo>
                  <a:lnTo>
                    <a:pt x="1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62"/>
            <p:cNvSpPr/>
            <p:nvPr/>
          </p:nvSpPr>
          <p:spPr>
            <a:xfrm>
              <a:off x="2236750" y="2973275"/>
              <a:ext cx="92900" cy="87550"/>
            </a:xfrm>
            <a:custGeom>
              <a:avLst/>
              <a:gdLst/>
              <a:ahLst/>
              <a:cxnLst/>
              <a:rect l="l" t="t" r="r" b="b"/>
              <a:pathLst>
                <a:path w="3716" h="3502" extrusionOk="0">
                  <a:moveTo>
                    <a:pt x="953" y="1"/>
                  </a:moveTo>
                  <a:lnTo>
                    <a:pt x="72" y="2025"/>
                  </a:lnTo>
                  <a:cubicBezTo>
                    <a:pt x="0" y="2144"/>
                    <a:pt x="24" y="2287"/>
                    <a:pt x="119" y="2359"/>
                  </a:cubicBezTo>
                  <a:lnTo>
                    <a:pt x="95" y="2382"/>
                  </a:lnTo>
                  <a:cubicBezTo>
                    <a:pt x="164" y="2434"/>
                    <a:pt x="245" y="2473"/>
                    <a:pt x="330" y="2473"/>
                  </a:cubicBezTo>
                  <a:cubicBezTo>
                    <a:pt x="362" y="2473"/>
                    <a:pt x="396" y="2467"/>
                    <a:pt x="429" y="2454"/>
                  </a:cubicBezTo>
                  <a:lnTo>
                    <a:pt x="1786" y="2001"/>
                  </a:lnTo>
                  <a:lnTo>
                    <a:pt x="2334" y="3311"/>
                  </a:lnTo>
                  <a:cubicBezTo>
                    <a:pt x="2405" y="3406"/>
                    <a:pt x="2501" y="3478"/>
                    <a:pt x="2644" y="3502"/>
                  </a:cubicBezTo>
                  <a:cubicBezTo>
                    <a:pt x="2763" y="3502"/>
                    <a:pt x="2882" y="3430"/>
                    <a:pt x="2929" y="3311"/>
                  </a:cubicBezTo>
                  <a:lnTo>
                    <a:pt x="3715" y="1549"/>
                  </a:lnTo>
                  <a:cubicBezTo>
                    <a:pt x="2644" y="1358"/>
                    <a:pt x="1667" y="81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62"/>
            <p:cNvSpPr/>
            <p:nvPr/>
          </p:nvSpPr>
          <p:spPr>
            <a:xfrm>
              <a:off x="2368325" y="2973875"/>
              <a:ext cx="92900" cy="86950"/>
            </a:xfrm>
            <a:custGeom>
              <a:avLst/>
              <a:gdLst/>
              <a:ahLst/>
              <a:cxnLst/>
              <a:rect l="l" t="t" r="r" b="b"/>
              <a:pathLst>
                <a:path w="3716" h="3478" extrusionOk="0">
                  <a:moveTo>
                    <a:pt x="2763" y="1"/>
                  </a:moveTo>
                  <a:cubicBezTo>
                    <a:pt x="2048" y="810"/>
                    <a:pt x="1072" y="1334"/>
                    <a:pt x="0" y="1525"/>
                  </a:cubicBezTo>
                  <a:lnTo>
                    <a:pt x="762" y="3287"/>
                  </a:lnTo>
                  <a:cubicBezTo>
                    <a:pt x="810" y="3406"/>
                    <a:pt x="929" y="3478"/>
                    <a:pt x="1048" y="3478"/>
                  </a:cubicBezTo>
                  <a:cubicBezTo>
                    <a:pt x="1167" y="3454"/>
                    <a:pt x="1286" y="3382"/>
                    <a:pt x="1358" y="3287"/>
                  </a:cubicBezTo>
                  <a:lnTo>
                    <a:pt x="1905" y="1977"/>
                  </a:lnTo>
                  <a:lnTo>
                    <a:pt x="3263" y="2430"/>
                  </a:lnTo>
                  <a:cubicBezTo>
                    <a:pt x="3296" y="2443"/>
                    <a:pt x="3329" y="2449"/>
                    <a:pt x="3362" y="2449"/>
                  </a:cubicBezTo>
                  <a:cubicBezTo>
                    <a:pt x="3447" y="2449"/>
                    <a:pt x="3528" y="2410"/>
                    <a:pt x="3596" y="2358"/>
                  </a:cubicBezTo>
                  <a:cubicBezTo>
                    <a:pt x="3691" y="2263"/>
                    <a:pt x="3715" y="2120"/>
                    <a:pt x="3644" y="2001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3" name="Google Shape;5793;p62"/>
          <p:cNvGrpSpPr/>
          <p:nvPr/>
        </p:nvGrpSpPr>
        <p:grpSpPr>
          <a:xfrm>
            <a:off x="1773358" y="2329188"/>
            <a:ext cx="348040" cy="350022"/>
            <a:chOff x="1635425" y="2792300"/>
            <a:chExt cx="267950" cy="268525"/>
          </a:xfrm>
        </p:grpSpPr>
        <p:sp>
          <p:nvSpPr>
            <p:cNvPr id="5794" name="Google Shape;5794;p62"/>
            <p:cNvSpPr/>
            <p:nvPr/>
          </p:nvSpPr>
          <p:spPr>
            <a:xfrm>
              <a:off x="1761650" y="2831600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34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500"/>
                    <a:pt x="143" y="643"/>
                    <a:pt x="334" y="643"/>
                  </a:cubicBezTo>
                  <a:cubicBezTo>
                    <a:pt x="500" y="643"/>
                    <a:pt x="643" y="500"/>
                    <a:pt x="643" y="310"/>
                  </a:cubicBezTo>
                  <a:cubicBezTo>
                    <a:pt x="643" y="143"/>
                    <a:pt x="500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62"/>
            <p:cNvSpPr/>
            <p:nvPr/>
          </p:nvSpPr>
          <p:spPr>
            <a:xfrm>
              <a:off x="1635425" y="2792300"/>
              <a:ext cx="267950" cy="268525"/>
            </a:xfrm>
            <a:custGeom>
              <a:avLst/>
              <a:gdLst/>
              <a:ahLst/>
              <a:cxnLst/>
              <a:rect l="l" t="t" r="r" b="b"/>
              <a:pathLst>
                <a:path w="10718" h="10741" extrusionOk="0">
                  <a:moveTo>
                    <a:pt x="5376" y="955"/>
                  </a:moveTo>
                  <a:cubicBezTo>
                    <a:pt x="5612" y="955"/>
                    <a:pt x="5854" y="1043"/>
                    <a:pt x="6049" y="1239"/>
                  </a:cubicBezTo>
                  <a:cubicBezTo>
                    <a:pt x="6621" y="1834"/>
                    <a:pt x="6216" y="2834"/>
                    <a:pt x="5383" y="2858"/>
                  </a:cubicBezTo>
                  <a:cubicBezTo>
                    <a:pt x="4835" y="2858"/>
                    <a:pt x="4430" y="2429"/>
                    <a:pt x="4430" y="1882"/>
                  </a:cubicBezTo>
                  <a:cubicBezTo>
                    <a:pt x="4430" y="1322"/>
                    <a:pt x="4892" y="955"/>
                    <a:pt x="5376" y="955"/>
                  </a:cubicBezTo>
                  <a:close/>
                  <a:moveTo>
                    <a:pt x="5335" y="0"/>
                  </a:moveTo>
                  <a:cubicBezTo>
                    <a:pt x="3216" y="0"/>
                    <a:pt x="2692" y="2953"/>
                    <a:pt x="4716" y="3668"/>
                  </a:cubicBezTo>
                  <a:lnTo>
                    <a:pt x="4716" y="8216"/>
                  </a:lnTo>
                  <a:cubicBezTo>
                    <a:pt x="3620" y="8002"/>
                    <a:pt x="2287" y="7478"/>
                    <a:pt x="1930" y="6287"/>
                  </a:cubicBezTo>
                  <a:lnTo>
                    <a:pt x="2168" y="6287"/>
                  </a:lnTo>
                  <a:cubicBezTo>
                    <a:pt x="2188" y="6291"/>
                    <a:pt x="2208" y="6293"/>
                    <a:pt x="2227" y="6293"/>
                  </a:cubicBezTo>
                  <a:cubicBezTo>
                    <a:pt x="2318" y="6293"/>
                    <a:pt x="2390" y="6247"/>
                    <a:pt x="2430" y="6168"/>
                  </a:cubicBezTo>
                  <a:cubicBezTo>
                    <a:pt x="2501" y="6073"/>
                    <a:pt x="2501" y="5954"/>
                    <a:pt x="2430" y="5859"/>
                  </a:cubicBezTo>
                  <a:lnTo>
                    <a:pt x="1572" y="3977"/>
                  </a:lnTo>
                  <a:cubicBezTo>
                    <a:pt x="1501" y="3870"/>
                    <a:pt x="1388" y="3817"/>
                    <a:pt x="1278" y="3817"/>
                  </a:cubicBezTo>
                  <a:cubicBezTo>
                    <a:pt x="1168" y="3817"/>
                    <a:pt x="1060" y="3870"/>
                    <a:pt x="1001" y="3977"/>
                  </a:cubicBezTo>
                  <a:lnTo>
                    <a:pt x="48" y="5859"/>
                  </a:lnTo>
                  <a:cubicBezTo>
                    <a:pt x="1" y="5954"/>
                    <a:pt x="1" y="6073"/>
                    <a:pt x="72" y="6168"/>
                  </a:cubicBezTo>
                  <a:lnTo>
                    <a:pt x="48" y="6168"/>
                  </a:lnTo>
                  <a:cubicBezTo>
                    <a:pt x="88" y="6247"/>
                    <a:pt x="176" y="6293"/>
                    <a:pt x="260" y="6293"/>
                  </a:cubicBezTo>
                  <a:cubicBezTo>
                    <a:pt x="277" y="6293"/>
                    <a:pt x="294" y="6291"/>
                    <a:pt x="310" y="6287"/>
                  </a:cubicBezTo>
                  <a:lnTo>
                    <a:pt x="667" y="6287"/>
                  </a:lnTo>
                  <a:cubicBezTo>
                    <a:pt x="1001" y="8478"/>
                    <a:pt x="2763" y="9240"/>
                    <a:pt x="4287" y="9883"/>
                  </a:cubicBezTo>
                  <a:cubicBezTo>
                    <a:pt x="4549" y="10050"/>
                    <a:pt x="4811" y="10217"/>
                    <a:pt x="5049" y="10407"/>
                  </a:cubicBezTo>
                  <a:cubicBezTo>
                    <a:pt x="5049" y="10574"/>
                    <a:pt x="5168" y="10717"/>
                    <a:pt x="5335" y="10741"/>
                  </a:cubicBezTo>
                  <a:cubicBezTo>
                    <a:pt x="5502" y="10741"/>
                    <a:pt x="5621" y="10669"/>
                    <a:pt x="5668" y="10431"/>
                  </a:cubicBezTo>
                  <a:cubicBezTo>
                    <a:pt x="5692" y="10217"/>
                    <a:pt x="6335" y="9931"/>
                    <a:pt x="6526" y="9836"/>
                  </a:cubicBezTo>
                  <a:cubicBezTo>
                    <a:pt x="8217" y="8978"/>
                    <a:pt x="9717" y="8478"/>
                    <a:pt x="10050" y="6311"/>
                  </a:cubicBezTo>
                  <a:lnTo>
                    <a:pt x="10408" y="6311"/>
                  </a:lnTo>
                  <a:cubicBezTo>
                    <a:pt x="10420" y="6314"/>
                    <a:pt x="10433" y="6316"/>
                    <a:pt x="10446" y="6316"/>
                  </a:cubicBezTo>
                  <a:cubicBezTo>
                    <a:pt x="10533" y="6316"/>
                    <a:pt x="10628" y="6251"/>
                    <a:pt x="10669" y="6168"/>
                  </a:cubicBezTo>
                  <a:cubicBezTo>
                    <a:pt x="10717" y="6097"/>
                    <a:pt x="10717" y="5978"/>
                    <a:pt x="10669" y="5882"/>
                  </a:cubicBezTo>
                  <a:lnTo>
                    <a:pt x="9717" y="4001"/>
                  </a:lnTo>
                  <a:cubicBezTo>
                    <a:pt x="9657" y="3894"/>
                    <a:pt x="9550" y="3840"/>
                    <a:pt x="9443" y="3840"/>
                  </a:cubicBezTo>
                  <a:cubicBezTo>
                    <a:pt x="9336" y="3840"/>
                    <a:pt x="9229" y="3894"/>
                    <a:pt x="9169" y="4001"/>
                  </a:cubicBezTo>
                  <a:lnTo>
                    <a:pt x="8217" y="5882"/>
                  </a:lnTo>
                  <a:cubicBezTo>
                    <a:pt x="8169" y="5978"/>
                    <a:pt x="8169" y="6097"/>
                    <a:pt x="8240" y="6168"/>
                  </a:cubicBezTo>
                  <a:cubicBezTo>
                    <a:pt x="8288" y="6264"/>
                    <a:pt x="8383" y="6335"/>
                    <a:pt x="8502" y="6335"/>
                  </a:cubicBezTo>
                  <a:lnTo>
                    <a:pt x="8741" y="6335"/>
                  </a:lnTo>
                  <a:cubicBezTo>
                    <a:pt x="8479" y="7526"/>
                    <a:pt x="7264" y="7954"/>
                    <a:pt x="5954" y="8216"/>
                  </a:cubicBezTo>
                  <a:lnTo>
                    <a:pt x="5954" y="3668"/>
                  </a:lnTo>
                  <a:cubicBezTo>
                    <a:pt x="7955" y="2953"/>
                    <a:pt x="7455" y="0"/>
                    <a:pt x="5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6" name="Google Shape;5796;p62"/>
          <p:cNvSpPr/>
          <p:nvPr/>
        </p:nvSpPr>
        <p:spPr>
          <a:xfrm>
            <a:off x="1007753" y="2329145"/>
            <a:ext cx="362718" cy="350642"/>
          </a:xfrm>
          <a:custGeom>
            <a:avLst/>
            <a:gdLst/>
            <a:ahLst/>
            <a:cxnLst/>
            <a:rect l="l" t="t" r="r" b="b"/>
            <a:pathLst>
              <a:path w="11170" h="10760" extrusionOk="0">
                <a:moveTo>
                  <a:pt x="9070" y="1"/>
                </a:moveTo>
                <a:cubicBezTo>
                  <a:pt x="8985" y="1"/>
                  <a:pt x="8904" y="40"/>
                  <a:pt x="8835" y="92"/>
                </a:cubicBezTo>
                <a:lnTo>
                  <a:pt x="7359" y="1592"/>
                </a:lnTo>
                <a:cubicBezTo>
                  <a:pt x="7287" y="1663"/>
                  <a:pt x="7264" y="1735"/>
                  <a:pt x="7264" y="1830"/>
                </a:cubicBezTo>
                <a:lnTo>
                  <a:pt x="7383" y="3330"/>
                </a:lnTo>
                <a:lnTo>
                  <a:pt x="7168" y="3545"/>
                </a:lnTo>
                <a:cubicBezTo>
                  <a:pt x="6399" y="2877"/>
                  <a:pt x="5446" y="2548"/>
                  <a:pt x="4494" y="2548"/>
                </a:cubicBezTo>
                <a:cubicBezTo>
                  <a:pt x="3444" y="2548"/>
                  <a:pt x="2395" y="2948"/>
                  <a:pt x="1596" y="3735"/>
                </a:cubicBezTo>
                <a:cubicBezTo>
                  <a:pt x="96" y="5259"/>
                  <a:pt x="0" y="7688"/>
                  <a:pt x="1381" y="9308"/>
                </a:cubicBezTo>
                <a:cubicBezTo>
                  <a:pt x="2199" y="10263"/>
                  <a:pt x="3354" y="10760"/>
                  <a:pt x="4515" y="10760"/>
                </a:cubicBezTo>
                <a:cubicBezTo>
                  <a:pt x="5350" y="10760"/>
                  <a:pt x="6189" y="10503"/>
                  <a:pt x="6906" y="9975"/>
                </a:cubicBezTo>
                <a:cubicBezTo>
                  <a:pt x="8645" y="8712"/>
                  <a:pt x="9121" y="6331"/>
                  <a:pt x="8002" y="4497"/>
                </a:cubicBezTo>
                <a:lnTo>
                  <a:pt x="8002" y="4497"/>
                </a:lnTo>
                <a:lnTo>
                  <a:pt x="7073" y="5426"/>
                </a:lnTo>
                <a:cubicBezTo>
                  <a:pt x="7692" y="6736"/>
                  <a:pt x="7240" y="8284"/>
                  <a:pt x="6025" y="9046"/>
                </a:cubicBezTo>
                <a:cubicBezTo>
                  <a:pt x="5550" y="9338"/>
                  <a:pt x="5021" y="9480"/>
                  <a:pt x="4500" y="9480"/>
                </a:cubicBezTo>
                <a:cubicBezTo>
                  <a:pt x="3663" y="9480"/>
                  <a:pt x="2844" y="9116"/>
                  <a:pt x="2286" y="8427"/>
                </a:cubicBezTo>
                <a:cubicBezTo>
                  <a:pt x="642" y="6353"/>
                  <a:pt x="2414" y="3780"/>
                  <a:pt x="4530" y="3780"/>
                </a:cubicBezTo>
                <a:cubicBezTo>
                  <a:pt x="5111" y="3780"/>
                  <a:pt x="5718" y="3974"/>
                  <a:pt x="6287" y="4426"/>
                </a:cubicBezTo>
                <a:lnTo>
                  <a:pt x="5835" y="4878"/>
                </a:lnTo>
                <a:cubicBezTo>
                  <a:pt x="5416" y="4567"/>
                  <a:pt x="4967" y="4431"/>
                  <a:pt x="4535" y="4431"/>
                </a:cubicBezTo>
                <a:cubicBezTo>
                  <a:pt x="3049" y="4431"/>
                  <a:pt x="1761" y="6036"/>
                  <a:pt x="2572" y="7641"/>
                </a:cubicBezTo>
                <a:cubicBezTo>
                  <a:pt x="2994" y="8474"/>
                  <a:pt x="3750" y="8849"/>
                  <a:pt x="4505" y="8849"/>
                </a:cubicBezTo>
                <a:cubicBezTo>
                  <a:pt x="5625" y="8849"/>
                  <a:pt x="6740" y="8021"/>
                  <a:pt x="6740" y="6641"/>
                </a:cubicBezTo>
                <a:cubicBezTo>
                  <a:pt x="6716" y="6379"/>
                  <a:pt x="6692" y="6140"/>
                  <a:pt x="6597" y="5902"/>
                </a:cubicBezTo>
                <a:lnTo>
                  <a:pt x="6049" y="6426"/>
                </a:lnTo>
                <a:cubicBezTo>
                  <a:pt x="6073" y="6498"/>
                  <a:pt x="6073" y="6569"/>
                  <a:pt x="6073" y="6641"/>
                </a:cubicBezTo>
                <a:cubicBezTo>
                  <a:pt x="6073" y="7628"/>
                  <a:pt x="5282" y="8220"/>
                  <a:pt x="4485" y="8220"/>
                </a:cubicBezTo>
                <a:cubicBezTo>
                  <a:pt x="3956" y="8220"/>
                  <a:pt x="3424" y="7959"/>
                  <a:pt x="3120" y="7379"/>
                </a:cubicBezTo>
                <a:cubicBezTo>
                  <a:pt x="2498" y="6249"/>
                  <a:pt x="3412" y="5059"/>
                  <a:pt x="4492" y="5059"/>
                </a:cubicBezTo>
                <a:cubicBezTo>
                  <a:pt x="4778" y="5059"/>
                  <a:pt x="5075" y="5142"/>
                  <a:pt x="5359" y="5331"/>
                </a:cubicBezTo>
                <a:lnTo>
                  <a:pt x="4906" y="5783"/>
                </a:lnTo>
                <a:cubicBezTo>
                  <a:pt x="4787" y="5736"/>
                  <a:pt x="4644" y="5688"/>
                  <a:pt x="4501" y="5688"/>
                </a:cubicBezTo>
                <a:cubicBezTo>
                  <a:pt x="3668" y="5688"/>
                  <a:pt x="3239" y="6712"/>
                  <a:pt x="3834" y="7307"/>
                </a:cubicBezTo>
                <a:cubicBezTo>
                  <a:pt x="4026" y="7499"/>
                  <a:pt x="4262" y="7585"/>
                  <a:pt x="4494" y="7585"/>
                </a:cubicBezTo>
                <a:cubicBezTo>
                  <a:pt x="4983" y="7585"/>
                  <a:pt x="5454" y="7206"/>
                  <a:pt x="5454" y="6641"/>
                </a:cubicBezTo>
                <a:cubicBezTo>
                  <a:pt x="5454" y="6498"/>
                  <a:pt x="5406" y="6355"/>
                  <a:pt x="5359" y="6236"/>
                </a:cubicBezTo>
                <a:lnTo>
                  <a:pt x="5811" y="5759"/>
                </a:lnTo>
                <a:lnTo>
                  <a:pt x="7811" y="3759"/>
                </a:lnTo>
                <a:lnTo>
                  <a:pt x="9336" y="3902"/>
                </a:lnTo>
                <a:cubicBezTo>
                  <a:pt x="9431" y="3902"/>
                  <a:pt x="9502" y="3854"/>
                  <a:pt x="9550" y="3807"/>
                </a:cubicBezTo>
                <a:lnTo>
                  <a:pt x="11050" y="2306"/>
                </a:lnTo>
                <a:cubicBezTo>
                  <a:pt x="11145" y="2235"/>
                  <a:pt x="11169" y="2092"/>
                  <a:pt x="11122" y="1997"/>
                </a:cubicBezTo>
                <a:cubicBezTo>
                  <a:pt x="11098" y="1878"/>
                  <a:pt x="10979" y="1782"/>
                  <a:pt x="10860" y="1782"/>
                </a:cubicBezTo>
                <a:lnTo>
                  <a:pt x="9907" y="1687"/>
                </a:lnTo>
                <a:lnTo>
                  <a:pt x="10550" y="1068"/>
                </a:lnTo>
                <a:cubicBezTo>
                  <a:pt x="10669" y="925"/>
                  <a:pt x="10669" y="735"/>
                  <a:pt x="10550" y="616"/>
                </a:cubicBezTo>
                <a:cubicBezTo>
                  <a:pt x="10491" y="556"/>
                  <a:pt x="10407" y="526"/>
                  <a:pt x="10324" y="526"/>
                </a:cubicBezTo>
                <a:cubicBezTo>
                  <a:pt x="10240" y="526"/>
                  <a:pt x="10157" y="556"/>
                  <a:pt x="10098" y="616"/>
                </a:cubicBezTo>
                <a:lnTo>
                  <a:pt x="9455" y="1258"/>
                </a:lnTo>
                <a:lnTo>
                  <a:pt x="9383" y="282"/>
                </a:lnTo>
                <a:cubicBezTo>
                  <a:pt x="9359" y="163"/>
                  <a:pt x="9288" y="68"/>
                  <a:pt x="9169" y="20"/>
                </a:cubicBezTo>
                <a:cubicBezTo>
                  <a:pt x="9136" y="7"/>
                  <a:pt x="9102" y="1"/>
                  <a:pt x="9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7" name="Google Shape;5797;p62"/>
          <p:cNvGrpSpPr/>
          <p:nvPr/>
        </p:nvGrpSpPr>
        <p:grpSpPr>
          <a:xfrm>
            <a:off x="1103678" y="2887086"/>
            <a:ext cx="195712" cy="350120"/>
            <a:chOff x="1119850" y="3220300"/>
            <a:chExt cx="150675" cy="268600"/>
          </a:xfrm>
        </p:grpSpPr>
        <p:sp>
          <p:nvSpPr>
            <p:cNvPr id="5798" name="Google Shape;5798;p62"/>
            <p:cNvSpPr/>
            <p:nvPr/>
          </p:nvSpPr>
          <p:spPr>
            <a:xfrm>
              <a:off x="1119850" y="3220300"/>
              <a:ext cx="150675" cy="125700"/>
            </a:xfrm>
            <a:custGeom>
              <a:avLst/>
              <a:gdLst/>
              <a:ahLst/>
              <a:cxnLst/>
              <a:rect l="l" t="t" r="r" b="b"/>
              <a:pathLst>
                <a:path w="6027" h="5028" extrusionOk="0">
                  <a:moveTo>
                    <a:pt x="1531" y="1"/>
                  </a:moveTo>
                  <a:cubicBezTo>
                    <a:pt x="1133" y="1"/>
                    <a:pt x="1133" y="648"/>
                    <a:pt x="1531" y="648"/>
                  </a:cubicBezTo>
                  <a:cubicBezTo>
                    <a:pt x="1544" y="648"/>
                    <a:pt x="1558" y="647"/>
                    <a:pt x="1572" y="646"/>
                  </a:cubicBezTo>
                  <a:lnTo>
                    <a:pt x="4716" y="646"/>
                  </a:lnTo>
                  <a:cubicBezTo>
                    <a:pt x="4730" y="644"/>
                    <a:pt x="4744" y="644"/>
                    <a:pt x="4758" y="644"/>
                  </a:cubicBezTo>
                  <a:cubicBezTo>
                    <a:pt x="5154" y="644"/>
                    <a:pt x="5154" y="1267"/>
                    <a:pt x="4758" y="1267"/>
                  </a:cubicBezTo>
                  <a:cubicBezTo>
                    <a:pt x="4744" y="1267"/>
                    <a:pt x="4730" y="1267"/>
                    <a:pt x="4716" y="1265"/>
                  </a:cubicBezTo>
                  <a:lnTo>
                    <a:pt x="3453" y="1265"/>
                  </a:lnTo>
                  <a:cubicBezTo>
                    <a:pt x="2929" y="1265"/>
                    <a:pt x="2501" y="1694"/>
                    <a:pt x="2525" y="2218"/>
                  </a:cubicBezTo>
                  <a:lnTo>
                    <a:pt x="2525" y="2527"/>
                  </a:lnTo>
                  <a:lnTo>
                    <a:pt x="1572" y="2527"/>
                  </a:lnTo>
                  <a:cubicBezTo>
                    <a:pt x="715" y="2527"/>
                    <a:pt x="0" y="3218"/>
                    <a:pt x="0" y="4099"/>
                  </a:cubicBezTo>
                  <a:lnTo>
                    <a:pt x="0" y="5028"/>
                  </a:lnTo>
                  <a:lnTo>
                    <a:pt x="2525" y="5028"/>
                  </a:lnTo>
                  <a:lnTo>
                    <a:pt x="2525" y="4099"/>
                  </a:lnTo>
                  <a:cubicBezTo>
                    <a:pt x="2536" y="3908"/>
                    <a:pt x="2679" y="3813"/>
                    <a:pt x="2825" y="3813"/>
                  </a:cubicBezTo>
                  <a:cubicBezTo>
                    <a:pt x="2971" y="3813"/>
                    <a:pt x="3120" y="3908"/>
                    <a:pt x="3144" y="4099"/>
                  </a:cubicBezTo>
                  <a:lnTo>
                    <a:pt x="3144" y="5028"/>
                  </a:lnTo>
                  <a:lnTo>
                    <a:pt x="5644" y="5028"/>
                  </a:lnTo>
                  <a:lnTo>
                    <a:pt x="5644" y="4099"/>
                  </a:lnTo>
                  <a:cubicBezTo>
                    <a:pt x="5644" y="3218"/>
                    <a:pt x="4954" y="2527"/>
                    <a:pt x="4073" y="2527"/>
                  </a:cubicBezTo>
                  <a:lnTo>
                    <a:pt x="3144" y="2527"/>
                  </a:lnTo>
                  <a:lnTo>
                    <a:pt x="3144" y="2218"/>
                  </a:lnTo>
                  <a:cubicBezTo>
                    <a:pt x="3120" y="2027"/>
                    <a:pt x="3287" y="1884"/>
                    <a:pt x="3453" y="1884"/>
                  </a:cubicBezTo>
                  <a:lnTo>
                    <a:pt x="4716" y="1884"/>
                  </a:lnTo>
                  <a:cubicBezTo>
                    <a:pt x="4746" y="1886"/>
                    <a:pt x="4775" y="1887"/>
                    <a:pt x="4804" y="1887"/>
                  </a:cubicBezTo>
                  <a:cubicBezTo>
                    <a:pt x="6027" y="1887"/>
                    <a:pt x="6019" y="1"/>
                    <a:pt x="4783" y="1"/>
                  </a:cubicBezTo>
                  <a:cubicBezTo>
                    <a:pt x="4761" y="1"/>
                    <a:pt x="4738" y="2"/>
                    <a:pt x="4716" y="3"/>
                  </a:cubicBezTo>
                  <a:lnTo>
                    <a:pt x="1572" y="3"/>
                  </a:lnTo>
                  <a:cubicBezTo>
                    <a:pt x="1558" y="1"/>
                    <a:pt x="1544" y="1"/>
                    <a:pt x="1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2"/>
            <p:cNvSpPr/>
            <p:nvPr/>
          </p:nvSpPr>
          <p:spPr>
            <a:xfrm>
              <a:off x="1119850" y="3362050"/>
              <a:ext cx="141725" cy="126850"/>
            </a:xfrm>
            <a:custGeom>
              <a:avLst/>
              <a:gdLst/>
              <a:ahLst/>
              <a:cxnLst/>
              <a:rect l="l" t="t" r="r" b="b"/>
              <a:pathLst>
                <a:path w="5669" h="5074" extrusionOk="0">
                  <a:moveTo>
                    <a:pt x="0" y="1"/>
                  </a:moveTo>
                  <a:lnTo>
                    <a:pt x="0" y="2239"/>
                  </a:lnTo>
                  <a:cubicBezTo>
                    <a:pt x="0" y="3787"/>
                    <a:pt x="1262" y="5073"/>
                    <a:pt x="2834" y="5073"/>
                  </a:cubicBezTo>
                  <a:cubicBezTo>
                    <a:pt x="4382" y="5073"/>
                    <a:pt x="5668" y="3787"/>
                    <a:pt x="5668" y="2239"/>
                  </a:cubicBezTo>
                  <a:lnTo>
                    <a:pt x="5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0" name="Google Shape;5800;p62"/>
          <p:cNvGrpSpPr/>
          <p:nvPr/>
        </p:nvGrpSpPr>
        <p:grpSpPr>
          <a:xfrm>
            <a:off x="1774138" y="2887119"/>
            <a:ext cx="348008" cy="350088"/>
            <a:chOff x="1636025" y="3220325"/>
            <a:chExt cx="267925" cy="268575"/>
          </a:xfrm>
        </p:grpSpPr>
        <p:sp>
          <p:nvSpPr>
            <p:cNvPr id="5801" name="Google Shape;5801;p62"/>
            <p:cNvSpPr/>
            <p:nvPr/>
          </p:nvSpPr>
          <p:spPr>
            <a:xfrm>
              <a:off x="1636025" y="3220325"/>
              <a:ext cx="267925" cy="268575"/>
            </a:xfrm>
            <a:custGeom>
              <a:avLst/>
              <a:gdLst/>
              <a:ahLst/>
              <a:cxnLst/>
              <a:rect l="l" t="t" r="r" b="b"/>
              <a:pathLst>
                <a:path w="10717" h="10743" extrusionOk="0">
                  <a:moveTo>
                    <a:pt x="1234" y="5058"/>
                  </a:moveTo>
                  <a:cubicBezTo>
                    <a:pt x="1393" y="5058"/>
                    <a:pt x="1548" y="5182"/>
                    <a:pt x="1548" y="5360"/>
                  </a:cubicBezTo>
                  <a:cubicBezTo>
                    <a:pt x="1548" y="5551"/>
                    <a:pt x="1405" y="5693"/>
                    <a:pt x="1239" y="5693"/>
                  </a:cubicBezTo>
                  <a:cubicBezTo>
                    <a:pt x="953" y="5693"/>
                    <a:pt x="810" y="5336"/>
                    <a:pt x="1024" y="5146"/>
                  </a:cubicBezTo>
                  <a:cubicBezTo>
                    <a:pt x="1085" y="5085"/>
                    <a:pt x="1160" y="5058"/>
                    <a:pt x="1234" y="5058"/>
                  </a:cubicBezTo>
                  <a:close/>
                  <a:moveTo>
                    <a:pt x="1281" y="6310"/>
                  </a:moveTo>
                  <a:cubicBezTo>
                    <a:pt x="1677" y="6310"/>
                    <a:pt x="1677" y="6934"/>
                    <a:pt x="1281" y="6934"/>
                  </a:cubicBezTo>
                  <a:cubicBezTo>
                    <a:pt x="1268" y="6934"/>
                    <a:pt x="1253" y="6933"/>
                    <a:pt x="1239" y="6932"/>
                  </a:cubicBezTo>
                  <a:cubicBezTo>
                    <a:pt x="858" y="6908"/>
                    <a:pt x="858" y="6360"/>
                    <a:pt x="1239" y="6313"/>
                  </a:cubicBezTo>
                  <a:cubicBezTo>
                    <a:pt x="1253" y="6311"/>
                    <a:pt x="1268" y="6310"/>
                    <a:pt x="1281" y="6310"/>
                  </a:cubicBezTo>
                  <a:close/>
                  <a:moveTo>
                    <a:pt x="1245" y="7567"/>
                  </a:moveTo>
                  <a:cubicBezTo>
                    <a:pt x="1400" y="7567"/>
                    <a:pt x="1548" y="7694"/>
                    <a:pt x="1548" y="7884"/>
                  </a:cubicBezTo>
                  <a:cubicBezTo>
                    <a:pt x="1548" y="8051"/>
                    <a:pt x="1405" y="8194"/>
                    <a:pt x="1239" y="8194"/>
                  </a:cubicBezTo>
                  <a:cubicBezTo>
                    <a:pt x="953" y="8194"/>
                    <a:pt x="810" y="7861"/>
                    <a:pt x="1024" y="7670"/>
                  </a:cubicBezTo>
                  <a:cubicBezTo>
                    <a:pt x="1088" y="7599"/>
                    <a:pt x="1167" y="7567"/>
                    <a:pt x="1245" y="7567"/>
                  </a:cubicBezTo>
                  <a:close/>
                  <a:moveTo>
                    <a:pt x="9182" y="3810"/>
                  </a:moveTo>
                  <a:cubicBezTo>
                    <a:pt x="9332" y="3810"/>
                    <a:pt x="9455" y="3944"/>
                    <a:pt x="9455" y="4098"/>
                  </a:cubicBezTo>
                  <a:lnTo>
                    <a:pt x="9455" y="9170"/>
                  </a:lnTo>
                  <a:cubicBezTo>
                    <a:pt x="9455" y="9337"/>
                    <a:pt x="9312" y="9480"/>
                    <a:pt x="9145" y="9480"/>
                  </a:cubicBezTo>
                  <a:lnTo>
                    <a:pt x="2811" y="9480"/>
                  </a:lnTo>
                  <a:cubicBezTo>
                    <a:pt x="2644" y="9480"/>
                    <a:pt x="2501" y="9337"/>
                    <a:pt x="2501" y="9170"/>
                  </a:cubicBezTo>
                  <a:lnTo>
                    <a:pt x="2501" y="4098"/>
                  </a:lnTo>
                  <a:cubicBezTo>
                    <a:pt x="2501" y="3931"/>
                    <a:pt x="2644" y="3812"/>
                    <a:pt x="2811" y="3812"/>
                  </a:cubicBezTo>
                  <a:lnTo>
                    <a:pt x="9145" y="3812"/>
                  </a:lnTo>
                  <a:cubicBezTo>
                    <a:pt x="9157" y="3810"/>
                    <a:pt x="9170" y="3810"/>
                    <a:pt x="9182" y="3810"/>
                  </a:cubicBezTo>
                  <a:close/>
                  <a:moveTo>
                    <a:pt x="7306" y="0"/>
                  </a:moveTo>
                  <a:cubicBezTo>
                    <a:pt x="7285" y="0"/>
                    <a:pt x="7262" y="1"/>
                    <a:pt x="7240" y="2"/>
                  </a:cubicBezTo>
                  <a:lnTo>
                    <a:pt x="4097" y="2"/>
                  </a:lnTo>
                  <a:cubicBezTo>
                    <a:pt x="3715" y="49"/>
                    <a:pt x="3715" y="597"/>
                    <a:pt x="4097" y="645"/>
                  </a:cubicBezTo>
                  <a:lnTo>
                    <a:pt x="7240" y="645"/>
                  </a:lnTo>
                  <a:cubicBezTo>
                    <a:pt x="7255" y="643"/>
                    <a:pt x="7269" y="643"/>
                    <a:pt x="7282" y="643"/>
                  </a:cubicBezTo>
                  <a:cubicBezTo>
                    <a:pt x="7678" y="643"/>
                    <a:pt x="7678" y="1266"/>
                    <a:pt x="7282" y="1266"/>
                  </a:cubicBezTo>
                  <a:cubicBezTo>
                    <a:pt x="7269" y="1266"/>
                    <a:pt x="7255" y="1266"/>
                    <a:pt x="7240" y="1264"/>
                  </a:cubicBezTo>
                  <a:lnTo>
                    <a:pt x="5978" y="1264"/>
                  </a:lnTo>
                  <a:cubicBezTo>
                    <a:pt x="5454" y="1264"/>
                    <a:pt x="5025" y="1693"/>
                    <a:pt x="5025" y="2217"/>
                  </a:cubicBezTo>
                  <a:lnTo>
                    <a:pt x="5025" y="2526"/>
                  </a:lnTo>
                  <a:lnTo>
                    <a:pt x="953" y="2526"/>
                  </a:lnTo>
                  <a:cubicBezTo>
                    <a:pt x="429" y="2526"/>
                    <a:pt x="0" y="2931"/>
                    <a:pt x="0" y="3455"/>
                  </a:cubicBezTo>
                  <a:lnTo>
                    <a:pt x="0" y="9790"/>
                  </a:lnTo>
                  <a:cubicBezTo>
                    <a:pt x="0" y="10313"/>
                    <a:pt x="429" y="10742"/>
                    <a:pt x="953" y="10742"/>
                  </a:cubicBezTo>
                  <a:lnTo>
                    <a:pt x="9788" y="10742"/>
                  </a:lnTo>
                  <a:cubicBezTo>
                    <a:pt x="10312" y="10718"/>
                    <a:pt x="10717" y="10313"/>
                    <a:pt x="10717" y="9790"/>
                  </a:cubicBezTo>
                  <a:lnTo>
                    <a:pt x="10717" y="3455"/>
                  </a:lnTo>
                  <a:cubicBezTo>
                    <a:pt x="10717" y="2945"/>
                    <a:pt x="10311" y="2525"/>
                    <a:pt x="9806" y="2525"/>
                  </a:cubicBezTo>
                  <a:cubicBezTo>
                    <a:pt x="9792" y="2525"/>
                    <a:pt x="9778" y="2526"/>
                    <a:pt x="9764" y="2526"/>
                  </a:cubicBezTo>
                  <a:lnTo>
                    <a:pt x="5668" y="2526"/>
                  </a:lnTo>
                  <a:lnTo>
                    <a:pt x="5668" y="2217"/>
                  </a:lnTo>
                  <a:cubicBezTo>
                    <a:pt x="5668" y="2026"/>
                    <a:pt x="5811" y="1883"/>
                    <a:pt x="5978" y="1883"/>
                  </a:cubicBezTo>
                  <a:lnTo>
                    <a:pt x="7240" y="1883"/>
                  </a:lnTo>
                  <a:cubicBezTo>
                    <a:pt x="7270" y="1885"/>
                    <a:pt x="7299" y="1886"/>
                    <a:pt x="7327" y="1886"/>
                  </a:cubicBezTo>
                  <a:cubicBezTo>
                    <a:pt x="8528" y="1886"/>
                    <a:pt x="8521" y="0"/>
                    <a:pt x="7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62"/>
            <p:cNvSpPr/>
            <p:nvPr/>
          </p:nvSpPr>
          <p:spPr>
            <a:xfrm>
              <a:off x="1714025" y="3331100"/>
              <a:ext cx="142900" cy="110750"/>
            </a:xfrm>
            <a:custGeom>
              <a:avLst/>
              <a:gdLst/>
              <a:ahLst/>
              <a:cxnLst/>
              <a:rect l="l" t="t" r="r" b="b"/>
              <a:pathLst>
                <a:path w="5716" h="4430" extrusionOk="0">
                  <a:moveTo>
                    <a:pt x="0" y="0"/>
                  </a:moveTo>
                  <a:lnTo>
                    <a:pt x="0" y="4430"/>
                  </a:lnTo>
                  <a:lnTo>
                    <a:pt x="5716" y="4430"/>
                  </a:lnTo>
                  <a:lnTo>
                    <a:pt x="5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3" name="Google Shape;5803;p62"/>
          <p:cNvGrpSpPr/>
          <p:nvPr/>
        </p:nvGrpSpPr>
        <p:grpSpPr>
          <a:xfrm>
            <a:off x="2525032" y="2929059"/>
            <a:ext cx="350346" cy="266989"/>
            <a:chOff x="2214125" y="3252500"/>
            <a:chExt cx="269725" cy="204825"/>
          </a:xfrm>
        </p:grpSpPr>
        <p:sp>
          <p:nvSpPr>
            <p:cNvPr id="5804" name="Google Shape;5804;p62"/>
            <p:cNvSpPr/>
            <p:nvPr/>
          </p:nvSpPr>
          <p:spPr>
            <a:xfrm>
              <a:off x="2293300" y="3291800"/>
              <a:ext cx="110775" cy="15500"/>
            </a:xfrm>
            <a:custGeom>
              <a:avLst/>
              <a:gdLst/>
              <a:ahLst/>
              <a:cxnLst/>
              <a:rect l="l" t="t" r="r" b="b"/>
              <a:pathLst>
                <a:path w="4431" h="620" extrusionOk="0">
                  <a:moveTo>
                    <a:pt x="1" y="1"/>
                  </a:moveTo>
                  <a:lnTo>
                    <a:pt x="1" y="620"/>
                  </a:lnTo>
                  <a:lnTo>
                    <a:pt x="4430" y="620"/>
                  </a:lnTo>
                  <a:lnTo>
                    <a:pt x="44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2"/>
            <p:cNvSpPr/>
            <p:nvPr/>
          </p:nvSpPr>
          <p:spPr>
            <a:xfrm>
              <a:off x="2293300" y="3354900"/>
              <a:ext cx="31575" cy="15525"/>
            </a:xfrm>
            <a:custGeom>
              <a:avLst/>
              <a:gdLst/>
              <a:ahLst/>
              <a:cxnLst/>
              <a:rect l="l" t="t" r="r" b="b"/>
              <a:pathLst>
                <a:path w="1263" h="621" extrusionOk="0">
                  <a:moveTo>
                    <a:pt x="1" y="1"/>
                  </a:moveTo>
                  <a:lnTo>
                    <a:pt x="1" y="620"/>
                  </a:lnTo>
                  <a:lnTo>
                    <a:pt x="1263" y="620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62"/>
            <p:cNvSpPr/>
            <p:nvPr/>
          </p:nvSpPr>
          <p:spPr>
            <a:xfrm>
              <a:off x="2230200" y="3252500"/>
              <a:ext cx="236975" cy="157200"/>
            </a:xfrm>
            <a:custGeom>
              <a:avLst/>
              <a:gdLst/>
              <a:ahLst/>
              <a:cxnLst/>
              <a:rect l="l" t="t" r="r" b="b"/>
              <a:pathLst>
                <a:path w="9479" h="6288" extrusionOk="0">
                  <a:moveTo>
                    <a:pt x="7276" y="951"/>
                  </a:moveTo>
                  <a:cubicBezTo>
                    <a:pt x="7427" y="951"/>
                    <a:pt x="7549" y="1086"/>
                    <a:pt x="7549" y="1263"/>
                  </a:cubicBezTo>
                  <a:lnTo>
                    <a:pt x="7549" y="2525"/>
                  </a:lnTo>
                  <a:cubicBezTo>
                    <a:pt x="7549" y="2692"/>
                    <a:pt x="7407" y="2811"/>
                    <a:pt x="7240" y="2811"/>
                  </a:cubicBezTo>
                  <a:lnTo>
                    <a:pt x="2215" y="2811"/>
                  </a:lnTo>
                  <a:cubicBezTo>
                    <a:pt x="2048" y="2811"/>
                    <a:pt x="1905" y="2692"/>
                    <a:pt x="1905" y="2525"/>
                  </a:cubicBezTo>
                  <a:lnTo>
                    <a:pt x="1905" y="1263"/>
                  </a:lnTo>
                  <a:cubicBezTo>
                    <a:pt x="1905" y="1086"/>
                    <a:pt x="2028" y="951"/>
                    <a:pt x="2179" y="951"/>
                  </a:cubicBezTo>
                  <a:cubicBezTo>
                    <a:pt x="2191" y="951"/>
                    <a:pt x="2203" y="952"/>
                    <a:pt x="2215" y="953"/>
                  </a:cubicBezTo>
                  <a:lnTo>
                    <a:pt x="7240" y="953"/>
                  </a:lnTo>
                  <a:cubicBezTo>
                    <a:pt x="7252" y="952"/>
                    <a:pt x="7264" y="951"/>
                    <a:pt x="7276" y="951"/>
                  </a:cubicBezTo>
                  <a:close/>
                  <a:moveTo>
                    <a:pt x="7282" y="3452"/>
                  </a:moveTo>
                  <a:cubicBezTo>
                    <a:pt x="7678" y="3452"/>
                    <a:pt x="7678" y="4075"/>
                    <a:pt x="7282" y="4075"/>
                  </a:cubicBezTo>
                  <a:cubicBezTo>
                    <a:pt x="7269" y="4075"/>
                    <a:pt x="7254" y="4075"/>
                    <a:pt x="7240" y="4073"/>
                  </a:cubicBezTo>
                  <a:lnTo>
                    <a:pt x="5359" y="4073"/>
                  </a:lnTo>
                  <a:cubicBezTo>
                    <a:pt x="5343" y="4075"/>
                    <a:pt x="5328" y="4075"/>
                    <a:pt x="5314" y="4075"/>
                  </a:cubicBezTo>
                  <a:cubicBezTo>
                    <a:pt x="4897" y="4075"/>
                    <a:pt x="4897" y="3452"/>
                    <a:pt x="5314" y="3452"/>
                  </a:cubicBezTo>
                  <a:cubicBezTo>
                    <a:pt x="5328" y="3452"/>
                    <a:pt x="5343" y="3452"/>
                    <a:pt x="5359" y="3454"/>
                  </a:cubicBezTo>
                  <a:lnTo>
                    <a:pt x="7240" y="3454"/>
                  </a:lnTo>
                  <a:cubicBezTo>
                    <a:pt x="7254" y="3452"/>
                    <a:pt x="7269" y="3452"/>
                    <a:pt x="7282" y="3452"/>
                  </a:cubicBezTo>
                  <a:close/>
                  <a:moveTo>
                    <a:pt x="4096" y="3454"/>
                  </a:moveTo>
                  <a:cubicBezTo>
                    <a:pt x="4263" y="3454"/>
                    <a:pt x="4406" y="3597"/>
                    <a:pt x="4406" y="3764"/>
                  </a:cubicBezTo>
                  <a:lnTo>
                    <a:pt x="4406" y="5026"/>
                  </a:lnTo>
                  <a:cubicBezTo>
                    <a:pt x="4406" y="5192"/>
                    <a:pt x="4263" y="5335"/>
                    <a:pt x="4096" y="5335"/>
                  </a:cubicBezTo>
                  <a:lnTo>
                    <a:pt x="2215" y="5335"/>
                  </a:lnTo>
                  <a:cubicBezTo>
                    <a:pt x="2048" y="5335"/>
                    <a:pt x="1905" y="5192"/>
                    <a:pt x="1905" y="5026"/>
                  </a:cubicBezTo>
                  <a:lnTo>
                    <a:pt x="1905" y="3764"/>
                  </a:lnTo>
                  <a:cubicBezTo>
                    <a:pt x="1905" y="3597"/>
                    <a:pt x="2048" y="3454"/>
                    <a:pt x="2215" y="3454"/>
                  </a:cubicBezTo>
                  <a:close/>
                  <a:moveTo>
                    <a:pt x="7282" y="4714"/>
                  </a:moveTo>
                  <a:cubicBezTo>
                    <a:pt x="7678" y="4714"/>
                    <a:pt x="7678" y="5338"/>
                    <a:pt x="7282" y="5338"/>
                  </a:cubicBezTo>
                  <a:cubicBezTo>
                    <a:pt x="7269" y="5338"/>
                    <a:pt x="7254" y="5337"/>
                    <a:pt x="7240" y="5335"/>
                  </a:cubicBezTo>
                  <a:lnTo>
                    <a:pt x="5359" y="5335"/>
                  </a:lnTo>
                  <a:cubicBezTo>
                    <a:pt x="5343" y="5337"/>
                    <a:pt x="5328" y="5338"/>
                    <a:pt x="5314" y="5338"/>
                  </a:cubicBezTo>
                  <a:cubicBezTo>
                    <a:pt x="4897" y="5338"/>
                    <a:pt x="4897" y="4714"/>
                    <a:pt x="5314" y="4714"/>
                  </a:cubicBezTo>
                  <a:cubicBezTo>
                    <a:pt x="5328" y="4714"/>
                    <a:pt x="5343" y="4715"/>
                    <a:pt x="5359" y="4716"/>
                  </a:cubicBezTo>
                  <a:lnTo>
                    <a:pt x="7240" y="4716"/>
                  </a:lnTo>
                  <a:cubicBezTo>
                    <a:pt x="7254" y="4715"/>
                    <a:pt x="7269" y="4714"/>
                    <a:pt x="7282" y="4714"/>
                  </a:cubicBezTo>
                  <a:close/>
                  <a:moveTo>
                    <a:pt x="929" y="1"/>
                  </a:moveTo>
                  <a:cubicBezTo>
                    <a:pt x="429" y="1"/>
                    <a:pt x="0" y="429"/>
                    <a:pt x="0" y="953"/>
                  </a:cubicBezTo>
                  <a:lnTo>
                    <a:pt x="0" y="6288"/>
                  </a:lnTo>
                  <a:lnTo>
                    <a:pt x="9478" y="6288"/>
                  </a:lnTo>
                  <a:lnTo>
                    <a:pt x="9478" y="953"/>
                  </a:lnTo>
                  <a:cubicBezTo>
                    <a:pt x="9455" y="429"/>
                    <a:pt x="9050" y="1"/>
                    <a:pt x="85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62"/>
            <p:cNvSpPr/>
            <p:nvPr/>
          </p:nvSpPr>
          <p:spPr>
            <a:xfrm>
              <a:off x="2214125" y="3425750"/>
              <a:ext cx="269725" cy="31575"/>
            </a:xfrm>
            <a:custGeom>
              <a:avLst/>
              <a:gdLst/>
              <a:ahLst/>
              <a:cxnLst/>
              <a:rect l="l" t="t" r="r" b="b"/>
              <a:pathLst>
                <a:path w="10789" h="1263" extrusionOk="0">
                  <a:moveTo>
                    <a:pt x="334" y="1"/>
                  </a:moveTo>
                  <a:cubicBezTo>
                    <a:pt x="215" y="1"/>
                    <a:pt x="119" y="48"/>
                    <a:pt x="72" y="144"/>
                  </a:cubicBezTo>
                  <a:cubicBezTo>
                    <a:pt x="0" y="215"/>
                    <a:pt x="0" y="334"/>
                    <a:pt x="24" y="429"/>
                  </a:cubicBezTo>
                  <a:cubicBezTo>
                    <a:pt x="143" y="691"/>
                    <a:pt x="286" y="930"/>
                    <a:pt x="477" y="1144"/>
                  </a:cubicBezTo>
                  <a:cubicBezTo>
                    <a:pt x="548" y="1215"/>
                    <a:pt x="619" y="1263"/>
                    <a:pt x="715" y="1263"/>
                  </a:cubicBezTo>
                  <a:lnTo>
                    <a:pt x="10026" y="1263"/>
                  </a:lnTo>
                  <a:cubicBezTo>
                    <a:pt x="10121" y="1263"/>
                    <a:pt x="10217" y="1215"/>
                    <a:pt x="10264" y="1144"/>
                  </a:cubicBezTo>
                  <a:cubicBezTo>
                    <a:pt x="10455" y="930"/>
                    <a:pt x="10622" y="691"/>
                    <a:pt x="10717" y="429"/>
                  </a:cubicBezTo>
                  <a:cubicBezTo>
                    <a:pt x="10788" y="215"/>
                    <a:pt x="10645" y="1"/>
                    <a:pt x="10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8" name="Google Shape;5808;p62"/>
          <p:cNvGrpSpPr/>
          <p:nvPr/>
        </p:nvGrpSpPr>
        <p:grpSpPr>
          <a:xfrm>
            <a:off x="3276673" y="2898036"/>
            <a:ext cx="348040" cy="328352"/>
            <a:chOff x="2792800" y="3228700"/>
            <a:chExt cx="267950" cy="251900"/>
          </a:xfrm>
        </p:grpSpPr>
        <p:sp>
          <p:nvSpPr>
            <p:cNvPr id="5809" name="Google Shape;5809;p62"/>
            <p:cNvSpPr/>
            <p:nvPr/>
          </p:nvSpPr>
          <p:spPr>
            <a:xfrm>
              <a:off x="2852950" y="3276325"/>
              <a:ext cx="128625" cy="109675"/>
            </a:xfrm>
            <a:custGeom>
              <a:avLst/>
              <a:gdLst/>
              <a:ahLst/>
              <a:cxnLst/>
              <a:rect l="l" t="t" r="r" b="b"/>
              <a:pathLst>
                <a:path w="5145" h="4387" extrusionOk="0">
                  <a:moveTo>
                    <a:pt x="2953" y="2501"/>
                  </a:moveTo>
                  <a:cubicBezTo>
                    <a:pt x="2928" y="2501"/>
                    <a:pt x="2904" y="2501"/>
                    <a:pt x="2879" y="2502"/>
                  </a:cubicBezTo>
                  <a:lnTo>
                    <a:pt x="2879" y="2502"/>
                  </a:lnTo>
                  <a:cubicBezTo>
                    <a:pt x="2906" y="2504"/>
                    <a:pt x="2933" y="2506"/>
                    <a:pt x="2961" y="2506"/>
                  </a:cubicBezTo>
                  <a:cubicBezTo>
                    <a:pt x="2986" y="2506"/>
                    <a:pt x="3012" y="2505"/>
                    <a:pt x="3038" y="2503"/>
                  </a:cubicBezTo>
                  <a:lnTo>
                    <a:pt x="3038" y="2503"/>
                  </a:lnTo>
                  <a:cubicBezTo>
                    <a:pt x="3010" y="2501"/>
                    <a:pt x="2981" y="2501"/>
                    <a:pt x="2953" y="2501"/>
                  </a:cubicBezTo>
                  <a:close/>
                  <a:moveTo>
                    <a:pt x="2953" y="620"/>
                  </a:moveTo>
                  <a:cubicBezTo>
                    <a:pt x="3787" y="620"/>
                    <a:pt x="4215" y="1644"/>
                    <a:pt x="3620" y="2239"/>
                  </a:cubicBezTo>
                  <a:cubicBezTo>
                    <a:pt x="3450" y="2402"/>
                    <a:pt x="3244" y="2486"/>
                    <a:pt x="3038" y="2503"/>
                  </a:cubicBezTo>
                  <a:lnTo>
                    <a:pt x="3038" y="2503"/>
                  </a:lnTo>
                  <a:cubicBezTo>
                    <a:pt x="3379" y="2516"/>
                    <a:pt x="3717" y="2611"/>
                    <a:pt x="4025" y="2787"/>
                  </a:cubicBezTo>
                  <a:cubicBezTo>
                    <a:pt x="4168" y="2858"/>
                    <a:pt x="4215" y="3049"/>
                    <a:pt x="4144" y="3215"/>
                  </a:cubicBezTo>
                  <a:cubicBezTo>
                    <a:pt x="4078" y="3314"/>
                    <a:pt x="3967" y="3367"/>
                    <a:pt x="3857" y="3367"/>
                  </a:cubicBezTo>
                  <a:cubicBezTo>
                    <a:pt x="3808" y="3367"/>
                    <a:pt x="3760" y="3357"/>
                    <a:pt x="3715" y="3334"/>
                  </a:cubicBezTo>
                  <a:cubicBezTo>
                    <a:pt x="3477" y="3203"/>
                    <a:pt x="3215" y="3138"/>
                    <a:pt x="2953" y="3138"/>
                  </a:cubicBezTo>
                  <a:cubicBezTo>
                    <a:pt x="2691" y="3138"/>
                    <a:pt x="2429" y="3203"/>
                    <a:pt x="2191" y="3334"/>
                  </a:cubicBezTo>
                  <a:cubicBezTo>
                    <a:pt x="2146" y="3364"/>
                    <a:pt x="2097" y="3378"/>
                    <a:pt x="2047" y="3378"/>
                  </a:cubicBezTo>
                  <a:cubicBezTo>
                    <a:pt x="1938" y="3378"/>
                    <a:pt x="1828" y="3313"/>
                    <a:pt x="1762" y="3215"/>
                  </a:cubicBezTo>
                  <a:cubicBezTo>
                    <a:pt x="1691" y="3049"/>
                    <a:pt x="1739" y="2858"/>
                    <a:pt x="1882" y="2787"/>
                  </a:cubicBezTo>
                  <a:cubicBezTo>
                    <a:pt x="2193" y="2609"/>
                    <a:pt x="2535" y="2514"/>
                    <a:pt x="2879" y="2502"/>
                  </a:cubicBezTo>
                  <a:lnTo>
                    <a:pt x="2879" y="2502"/>
                  </a:lnTo>
                  <a:cubicBezTo>
                    <a:pt x="2420" y="2464"/>
                    <a:pt x="2001" y="2106"/>
                    <a:pt x="2001" y="1572"/>
                  </a:cubicBezTo>
                  <a:cubicBezTo>
                    <a:pt x="2001" y="1048"/>
                    <a:pt x="2429" y="620"/>
                    <a:pt x="2953" y="620"/>
                  </a:cubicBezTo>
                  <a:close/>
                  <a:moveTo>
                    <a:pt x="2953" y="0"/>
                  </a:moveTo>
                  <a:cubicBezTo>
                    <a:pt x="1000" y="0"/>
                    <a:pt x="0" y="2358"/>
                    <a:pt x="1405" y="3739"/>
                  </a:cubicBezTo>
                  <a:cubicBezTo>
                    <a:pt x="1852" y="4186"/>
                    <a:pt x="2401" y="4386"/>
                    <a:pt x="2940" y="4386"/>
                  </a:cubicBezTo>
                  <a:cubicBezTo>
                    <a:pt x="4066" y="4386"/>
                    <a:pt x="5144" y="3512"/>
                    <a:pt x="5144" y="2191"/>
                  </a:cubicBezTo>
                  <a:cubicBezTo>
                    <a:pt x="5144" y="977"/>
                    <a:pt x="4168" y="0"/>
                    <a:pt x="2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62"/>
            <p:cNvSpPr/>
            <p:nvPr/>
          </p:nvSpPr>
          <p:spPr>
            <a:xfrm>
              <a:off x="2792800" y="3228700"/>
              <a:ext cx="267950" cy="204225"/>
            </a:xfrm>
            <a:custGeom>
              <a:avLst/>
              <a:gdLst/>
              <a:ahLst/>
              <a:cxnLst/>
              <a:rect l="l" t="t" r="r" b="b"/>
              <a:pathLst>
                <a:path w="10718" h="8169" extrusionOk="0">
                  <a:moveTo>
                    <a:pt x="5344" y="1259"/>
                  </a:moveTo>
                  <a:cubicBezTo>
                    <a:pt x="6799" y="1259"/>
                    <a:pt x="8193" y="2389"/>
                    <a:pt x="8193" y="4096"/>
                  </a:cubicBezTo>
                  <a:cubicBezTo>
                    <a:pt x="8193" y="5644"/>
                    <a:pt x="6931" y="6906"/>
                    <a:pt x="5359" y="6930"/>
                  </a:cubicBezTo>
                  <a:cubicBezTo>
                    <a:pt x="2835" y="6930"/>
                    <a:pt x="1573" y="3882"/>
                    <a:pt x="3359" y="2096"/>
                  </a:cubicBezTo>
                  <a:cubicBezTo>
                    <a:pt x="3937" y="1518"/>
                    <a:pt x="4647" y="1259"/>
                    <a:pt x="5344" y="1259"/>
                  </a:cubicBezTo>
                  <a:close/>
                  <a:moveTo>
                    <a:pt x="930" y="0"/>
                  </a:moveTo>
                  <a:cubicBezTo>
                    <a:pt x="406" y="0"/>
                    <a:pt x="1" y="429"/>
                    <a:pt x="1" y="953"/>
                  </a:cubicBezTo>
                  <a:lnTo>
                    <a:pt x="1" y="7240"/>
                  </a:lnTo>
                  <a:cubicBezTo>
                    <a:pt x="1" y="7764"/>
                    <a:pt x="430" y="8169"/>
                    <a:pt x="930" y="8169"/>
                  </a:cubicBezTo>
                  <a:lnTo>
                    <a:pt x="9789" y="8169"/>
                  </a:lnTo>
                  <a:cubicBezTo>
                    <a:pt x="10289" y="8169"/>
                    <a:pt x="10717" y="7764"/>
                    <a:pt x="10717" y="7240"/>
                  </a:cubicBezTo>
                  <a:lnTo>
                    <a:pt x="10717" y="953"/>
                  </a:lnTo>
                  <a:cubicBezTo>
                    <a:pt x="10717" y="429"/>
                    <a:pt x="10289" y="0"/>
                    <a:pt x="9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62"/>
            <p:cNvSpPr/>
            <p:nvPr/>
          </p:nvSpPr>
          <p:spPr>
            <a:xfrm>
              <a:off x="2919025" y="3307275"/>
              <a:ext cx="15500" cy="16100"/>
            </a:xfrm>
            <a:custGeom>
              <a:avLst/>
              <a:gdLst/>
              <a:ahLst/>
              <a:cxnLst/>
              <a:rect l="l" t="t" r="r" b="b"/>
              <a:pathLst>
                <a:path w="620" h="644" extrusionOk="0">
                  <a:moveTo>
                    <a:pt x="310" y="1"/>
                  </a:moveTo>
                  <a:cubicBezTo>
                    <a:pt x="144" y="1"/>
                    <a:pt x="1" y="144"/>
                    <a:pt x="1" y="334"/>
                  </a:cubicBezTo>
                  <a:cubicBezTo>
                    <a:pt x="1" y="501"/>
                    <a:pt x="144" y="644"/>
                    <a:pt x="310" y="644"/>
                  </a:cubicBezTo>
                  <a:cubicBezTo>
                    <a:pt x="477" y="644"/>
                    <a:pt x="620" y="501"/>
                    <a:pt x="620" y="334"/>
                  </a:cubicBez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62"/>
            <p:cNvSpPr/>
            <p:nvPr/>
          </p:nvSpPr>
          <p:spPr>
            <a:xfrm>
              <a:off x="2852700" y="3448975"/>
              <a:ext cx="148175" cy="31625"/>
            </a:xfrm>
            <a:custGeom>
              <a:avLst/>
              <a:gdLst/>
              <a:ahLst/>
              <a:cxnLst/>
              <a:rect l="l" t="t" r="r" b="b"/>
              <a:pathLst>
                <a:path w="5927" h="1265" extrusionOk="0">
                  <a:moveTo>
                    <a:pt x="1820" y="1"/>
                  </a:moveTo>
                  <a:cubicBezTo>
                    <a:pt x="1749" y="215"/>
                    <a:pt x="1630" y="429"/>
                    <a:pt x="1534" y="620"/>
                  </a:cubicBezTo>
                  <a:lnTo>
                    <a:pt x="439" y="620"/>
                  </a:lnTo>
                  <a:cubicBezTo>
                    <a:pt x="425" y="618"/>
                    <a:pt x="411" y="618"/>
                    <a:pt x="398" y="618"/>
                  </a:cubicBezTo>
                  <a:cubicBezTo>
                    <a:pt x="0" y="618"/>
                    <a:pt x="0" y="1265"/>
                    <a:pt x="398" y="1265"/>
                  </a:cubicBezTo>
                  <a:cubicBezTo>
                    <a:pt x="411" y="1265"/>
                    <a:pt x="425" y="1264"/>
                    <a:pt x="439" y="1263"/>
                  </a:cubicBezTo>
                  <a:lnTo>
                    <a:pt x="5488" y="1263"/>
                  </a:lnTo>
                  <a:cubicBezTo>
                    <a:pt x="5502" y="1264"/>
                    <a:pt x="5515" y="1265"/>
                    <a:pt x="5529" y="1265"/>
                  </a:cubicBezTo>
                  <a:cubicBezTo>
                    <a:pt x="5926" y="1265"/>
                    <a:pt x="5926" y="618"/>
                    <a:pt x="5529" y="618"/>
                  </a:cubicBezTo>
                  <a:cubicBezTo>
                    <a:pt x="5515" y="618"/>
                    <a:pt x="5502" y="618"/>
                    <a:pt x="5488" y="620"/>
                  </a:cubicBezTo>
                  <a:lnTo>
                    <a:pt x="4392" y="620"/>
                  </a:lnTo>
                  <a:cubicBezTo>
                    <a:pt x="4273" y="429"/>
                    <a:pt x="4178" y="215"/>
                    <a:pt x="4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3" name="Google Shape;5813;p62"/>
          <p:cNvGrpSpPr/>
          <p:nvPr/>
        </p:nvGrpSpPr>
        <p:grpSpPr>
          <a:xfrm>
            <a:off x="4027567" y="2898036"/>
            <a:ext cx="348820" cy="328286"/>
            <a:chOff x="3370900" y="3228700"/>
            <a:chExt cx="268550" cy="251850"/>
          </a:xfrm>
        </p:grpSpPr>
        <p:sp>
          <p:nvSpPr>
            <p:cNvPr id="5814" name="Google Shape;5814;p62"/>
            <p:cNvSpPr/>
            <p:nvPr/>
          </p:nvSpPr>
          <p:spPr>
            <a:xfrm>
              <a:off x="3481650" y="3370400"/>
              <a:ext cx="47050" cy="15500"/>
            </a:xfrm>
            <a:custGeom>
              <a:avLst/>
              <a:gdLst/>
              <a:ahLst/>
              <a:cxnLst/>
              <a:rect l="l" t="t" r="r" b="b"/>
              <a:pathLst>
                <a:path w="1882" h="620" extrusionOk="0">
                  <a:moveTo>
                    <a:pt x="0" y="0"/>
                  </a:moveTo>
                  <a:lnTo>
                    <a:pt x="0" y="619"/>
                  </a:lnTo>
                  <a:lnTo>
                    <a:pt x="1882" y="619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2"/>
            <p:cNvSpPr/>
            <p:nvPr/>
          </p:nvSpPr>
          <p:spPr>
            <a:xfrm>
              <a:off x="3497125" y="3401950"/>
              <a:ext cx="15500" cy="28000"/>
            </a:xfrm>
            <a:custGeom>
              <a:avLst/>
              <a:gdLst/>
              <a:ahLst/>
              <a:cxnLst/>
              <a:rect l="l" t="t" r="r" b="b"/>
              <a:pathLst>
                <a:path w="620" h="1120" extrusionOk="0">
                  <a:moveTo>
                    <a:pt x="0" y="0"/>
                  </a:moveTo>
                  <a:lnTo>
                    <a:pt x="0" y="810"/>
                  </a:lnTo>
                  <a:lnTo>
                    <a:pt x="334" y="1120"/>
                  </a:lnTo>
                  <a:lnTo>
                    <a:pt x="620" y="81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2"/>
            <p:cNvSpPr/>
            <p:nvPr/>
          </p:nvSpPr>
          <p:spPr>
            <a:xfrm>
              <a:off x="3370900" y="3228700"/>
              <a:ext cx="268550" cy="139925"/>
            </a:xfrm>
            <a:custGeom>
              <a:avLst/>
              <a:gdLst/>
              <a:ahLst/>
              <a:cxnLst/>
              <a:rect l="l" t="t" r="r" b="b"/>
              <a:pathLst>
                <a:path w="10742" h="5597" extrusionOk="0">
                  <a:moveTo>
                    <a:pt x="3478" y="0"/>
                  </a:moveTo>
                  <a:cubicBezTo>
                    <a:pt x="3311" y="0"/>
                    <a:pt x="3168" y="143"/>
                    <a:pt x="3168" y="334"/>
                  </a:cubicBezTo>
                  <a:lnTo>
                    <a:pt x="3168" y="1905"/>
                  </a:lnTo>
                  <a:lnTo>
                    <a:pt x="310" y="1905"/>
                  </a:lnTo>
                  <a:cubicBezTo>
                    <a:pt x="298" y="1904"/>
                    <a:pt x="286" y="1903"/>
                    <a:pt x="274" y="1903"/>
                  </a:cubicBezTo>
                  <a:cubicBezTo>
                    <a:pt x="124" y="1903"/>
                    <a:pt x="1" y="2038"/>
                    <a:pt x="1" y="2215"/>
                  </a:cubicBezTo>
                  <a:lnTo>
                    <a:pt x="1" y="4692"/>
                  </a:lnTo>
                  <a:cubicBezTo>
                    <a:pt x="1" y="4835"/>
                    <a:pt x="96" y="4954"/>
                    <a:pt x="239" y="5001"/>
                  </a:cubicBezTo>
                  <a:cubicBezTo>
                    <a:pt x="1406" y="5287"/>
                    <a:pt x="2597" y="5478"/>
                    <a:pt x="3787" y="5597"/>
                  </a:cubicBezTo>
                  <a:lnTo>
                    <a:pt x="3787" y="5358"/>
                  </a:lnTo>
                  <a:cubicBezTo>
                    <a:pt x="3787" y="5168"/>
                    <a:pt x="3930" y="5025"/>
                    <a:pt x="4097" y="5025"/>
                  </a:cubicBezTo>
                  <a:lnTo>
                    <a:pt x="4407" y="5025"/>
                  </a:lnTo>
                  <a:lnTo>
                    <a:pt x="4407" y="1905"/>
                  </a:lnTo>
                  <a:lnTo>
                    <a:pt x="3787" y="1905"/>
                  </a:lnTo>
                  <a:lnTo>
                    <a:pt x="3787" y="643"/>
                  </a:lnTo>
                  <a:lnTo>
                    <a:pt x="6931" y="643"/>
                  </a:lnTo>
                  <a:lnTo>
                    <a:pt x="6931" y="1905"/>
                  </a:lnTo>
                  <a:lnTo>
                    <a:pt x="6312" y="1905"/>
                  </a:lnTo>
                  <a:lnTo>
                    <a:pt x="6312" y="5049"/>
                  </a:lnTo>
                  <a:lnTo>
                    <a:pt x="6621" y="5049"/>
                  </a:lnTo>
                  <a:cubicBezTo>
                    <a:pt x="6633" y="5047"/>
                    <a:pt x="6646" y="5046"/>
                    <a:pt x="6658" y="5046"/>
                  </a:cubicBezTo>
                  <a:cubicBezTo>
                    <a:pt x="6808" y="5046"/>
                    <a:pt x="6931" y="5182"/>
                    <a:pt x="6931" y="5358"/>
                  </a:cubicBezTo>
                  <a:lnTo>
                    <a:pt x="6931" y="5597"/>
                  </a:lnTo>
                  <a:cubicBezTo>
                    <a:pt x="8122" y="5478"/>
                    <a:pt x="9312" y="5287"/>
                    <a:pt x="10479" y="5001"/>
                  </a:cubicBezTo>
                  <a:cubicBezTo>
                    <a:pt x="10622" y="4954"/>
                    <a:pt x="10717" y="4835"/>
                    <a:pt x="10741" y="4692"/>
                  </a:cubicBezTo>
                  <a:lnTo>
                    <a:pt x="10741" y="2215"/>
                  </a:lnTo>
                  <a:cubicBezTo>
                    <a:pt x="10717" y="2024"/>
                    <a:pt x="10598" y="1905"/>
                    <a:pt x="10408" y="1905"/>
                  </a:cubicBezTo>
                  <a:lnTo>
                    <a:pt x="7574" y="1905"/>
                  </a:lnTo>
                  <a:lnTo>
                    <a:pt x="7574" y="334"/>
                  </a:lnTo>
                  <a:cubicBezTo>
                    <a:pt x="7574" y="143"/>
                    <a:pt x="7431" y="0"/>
                    <a:pt x="7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62"/>
            <p:cNvSpPr/>
            <p:nvPr/>
          </p:nvSpPr>
          <p:spPr>
            <a:xfrm>
              <a:off x="3497125" y="3276325"/>
              <a:ext cx="15500" cy="78600"/>
            </a:xfrm>
            <a:custGeom>
              <a:avLst/>
              <a:gdLst/>
              <a:ahLst/>
              <a:cxnLst/>
              <a:rect l="l" t="t" r="r" b="b"/>
              <a:pathLst>
                <a:path w="620" h="3144" extrusionOk="0">
                  <a:moveTo>
                    <a:pt x="0" y="0"/>
                  </a:moveTo>
                  <a:lnTo>
                    <a:pt x="0" y="3144"/>
                  </a:lnTo>
                  <a:lnTo>
                    <a:pt x="620" y="3144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62"/>
            <p:cNvSpPr/>
            <p:nvPr/>
          </p:nvSpPr>
          <p:spPr>
            <a:xfrm>
              <a:off x="3386400" y="3372175"/>
              <a:ext cx="236975" cy="108375"/>
            </a:xfrm>
            <a:custGeom>
              <a:avLst/>
              <a:gdLst/>
              <a:ahLst/>
              <a:cxnLst/>
              <a:rect l="l" t="t" r="r" b="b"/>
              <a:pathLst>
                <a:path w="9479" h="4335" extrusionOk="0">
                  <a:moveTo>
                    <a:pt x="0" y="1"/>
                  </a:moveTo>
                  <a:lnTo>
                    <a:pt x="0" y="4001"/>
                  </a:lnTo>
                  <a:cubicBezTo>
                    <a:pt x="0" y="4192"/>
                    <a:pt x="143" y="4311"/>
                    <a:pt x="333" y="4335"/>
                  </a:cubicBezTo>
                  <a:lnTo>
                    <a:pt x="9169" y="4335"/>
                  </a:lnTo>
                  <a:cubicBezTo>
                    <a:pt x="9335" y="4311"/>
                    <a:pt x="9478" y="4192"/>
                    <a:pt x="9478" y="4001"/>
                  </a:cubicBezTo>
                  <a:lnTo>
                    <a:pt x="9478" y="1"/>
                  </a:lnTo>
                  <a:cubicBezTo>
                    <a:pt x="8430" y="239"/>
                    <a:pt x="7382" y="382"/>
                    <a:pt x="6311" y="501"/>
                  </a:cubicBezTo>
                  <a:lnTo>
                    <a:pt x="6311" y="882"/>
                  </a:lnTo>
                  <a:cubicBezTo>
                    <a:pt x="6311" y="1048"/>
                    <a:pt x="6168" y="1191"/>
                    <a:pt x="6001" y="1191"/>
                  </a:cubicBezTo>
                  <a:lnTo>
                    <a:pt x="5692" y="1191"/>
                  </a:lnTo>
                  <a:lnTo>
                    <a:pt x="5692" y="2144"/>
                  </a:lnTo>
                  <a:cubicBezTo>
                    <a:pt x="5692" y="2215"/>
                    <a:pt x="5668" y="2287"/>
                    <a:pt x="5596" y="2358"/>
                  </a:cubicBezTo>
                  <a:lnTo>
                    <a:pt x="4977" y="2977"/>
                  </a:lnTo>
                  <a:cubicBezTo>
                    <a:pt x="4906" y="3037"/>
                    <a:pt x="4822" y="3067"/>
                    <a:pt x="4742" y="3067"/>
                  </a:cubicBezTo>
                  <a:cubicBezTo>
                    <a:pt x="4662" y="3067"/>
                    <a:pt x="4584" y="3037"/>
                    <a:pt x="4525" y="2977"/>
                  </a:cubicBezTo>
                  <a:lnTo>
                    <a:pt x="3882" y="2358"/>
                  </a:lnTo>
                  <a:cubicBezTo>
                    <a:pt x="3834" y="2287"/>
                    <a:pt x="3810" y="2215"/>
                    <a:pt x="3810" y="2144"/>
                  </a:cubicBezTo>
                  <a:lnTo>
                    <a:pt x="3810" y="1191"/>
                  </a:lnTo>
                  <a:lnTo>
                    <a:pt x="3477" y="1191"/>
                  </a:lnTo>
                  <a:cubicBezTo>
                    <a:pt x="3310" y="1191"/>
                    <a:pt x="3167" y="1048"/>
                    <a:pt x="3167" y="882"/>
                  </a:cubicBezTo>
                  <a:lnTo>
                    <a:pt x="3167" y="501"/>
                  </a:lnTo>
                  <a:cubicBezTo>
                    <a:pt x="2119" y="382"/>
                    <a:pt x="1048" y="23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9" name="Google Shape;5819;p62"/>
          <p:cNvGrpSpPr/>
          <p:nvPr/>
        </p:nvGrpSpPr>
        <p:grpSpPr>
          <a:xfrm>
            <a:off x="4778461" y="2887901"/>
            <a:ext cx="350346" cy="350055"/>
            <a:chOff x="3949000" y="3220925"/>
            <a:chExt cx="269725" cy="268550"/>
          </a:xfrm>
        </p:grpSpPr>
        <p:sp>
          <p:nvSpPr>
            <p:cNvPr id="5820" name="Google Shape;5820;p62"/>
            <p:cNvSpPr/>
            <p:nvPr/>
          </p:nvSpPr>
          <p:spPr>
            <a:xfrm>
              <a:off x="4027175" y="3362650"/>
              <a:ext cx="191550" cy="126825"/>
            </a:xfrm>
            <a:custGeom>
              <a:avLst/>
              <a:gdLst/>
              <a:ahLst/>
              <a:cxnLst/>
              <a:rect l="l" t="t" r="r" b="b"/>
              <a:pathLst>
                <a:path w="7662" h="5073" extrusionOk="0">
                  <a:moveTo>
                    <a:pt x="2935" y="1874"/>
                  </a:moveTo>
                  <a:cubicBezTo>
                    <a:pt x="3097" y="1874"/>
                    <a:pt x="3256" y="2001"/>
                    <a:pt x="3256" y="2191"/>
                  </a:cubicBezTo>
                  <a:cubicBezTo>
                    <a:pt x="3256" y="2358"/>
                    <a:pt x="3113" y="2501"/>
                    <a:pt x="2946" y="2501"/>
                  </a:cubicBezTo>
                  <a:cubicBezTo>
                    <a:pt x="2661" y="2501"/>
                    <a:pt x="2518" y="2168"/>
                    <a:pt x="2708" y="1977"/>
                  </a:cubicBezTo>
                  <a:cubicBezTo>
                    <a:pt x="2772" y="1906"/>
                    <a:pt x="2854" y="1874"/>
                    <a:pt x="2935" y="1874"/>
                  </a:cubicBezTo>
                  <a:close/>
                  <a:moveTo>
                    <a:pt x="4197" y="1874"/>
                  </a:moveTo>
                  <a:cubicBezTo>
                    <a:pt x="4359" y="1874"/>
                    <a:pt x="4518" y="2001"/>
                    <a:pt x="4518" y="2191"/>
                  </a:cubicBezTo>
                  <a:cubicBezTo>
                    <a:pt x="4518" y="2358"/>
                    <a:pt x="4375" y="2501"/>
                    <a:pt x="4185" y="2501"/>
                  </a:cubicBezTo>
                  <a:cubicBezTo>
                    <a:pt x="3899" y="2501"/>
                    <a:pt x="3780" y="2168"/>
                    <a:pt x="3970" y="1977"/>
                  </a:cubicBezTo>
                  <a:cubicBezTo>
                    <a:pt x="4034" y="1906"/>
                    <a:pt x="4116" y="1874"/>
                    <a:pt x="4197" y="1874"/>
                  </a:cubicBezTo>
                  <a:close/>
                  <a:moveTo>
                    <a:pt x="5435" y="1874"/>
                  </a:moveTo>
                  <a:cubicBezTo>
                    <a:pt x="5598" y="1874"/>
                    <a:pt x="5756" y="2001"/>
                    <a:pt x="5756" y="2191"/>
                  </a:cubicBezTo>
                  <a:cubicBezTo>
                    <a:pt x="5756" y="2358"/>
                    <a:pt x="5614" y="2501"/>
                    <a:pt x="5447" y="2501"/>
                  </a:cubicBezTo>
                  <a:cubicBezTo>
                    <a:pt x="5437" y="2502"/>
                    <a:pt x="5428" y="2502"/>
                    <a:pt x="5418" y="2502"/>
                  </a:cubicBezTo>
                  <a:cubicBezTo>
                    <a:pt x="5152" y="2502"/>
                    <a:pt x="5025" y="2184"/>
                    <a:pt x="5209" y="1977"/>
                  </a:cubicBezTo>
                  <a:cubicBezTo>
                    <a:pt x="5272" y="1906"/>
                    <a:pt x="5354" y="1874"/>
                    <a:pt x="5435" y="1874"/>
                  </a:cubicBezTo>
                  <a:close/>
                  <a:moveTo>
                    <a:pt x="2917" y="0"/>
                  </a:moveTo>
                  <a:cubicBezTo>
                    <a:pt x="984" y="0"/>
                    <a:pt x="0" y="2341"/>
                    <a:pt x="1375" y="3716"/>
                  </a:cubicBezTo>
                  <a:lnTo>
                    <a:pt x="1375" y="4740"/>
                  </a:lnTo>
                  <a:cubicBezTo>
                    <a:pt x="1351" y="4859"/>
                    <a:pt x="1446" y="4978"/>
                    <a:pt x="1565" y="5049"/>
                  </a:cubicBezTo>
                  <a:cubicBezTo>
                    <a:pt x="1605" y="5065"/>
                    <a:pt x="1645" y="5073"/>
                    <a:pt x="1683" y="5073"/>
                  </a:cubicBezTo>
                  <a:cubicBezTo>
                    <a:pt x="1761" y="5073"/>
                    <a:pt x="1835" y="5041"/>
                    <a:pt x="1899" y="4978"/>
                  </a:cubicBezTo>
                  <a:lnTo>
                    <a:pt x="2494" y="4382"/>
                  </a:lnTo>
                  <a:cubicBezTo>
                    <a:pt x="2637" y="4406"/>
                    <a:pt x="2780" y="4406"/>
                    <a:pt x="2946" y="4406"/>
                  </a:cubicBezTo>
                  <a:lnTo>
                    <a:pt x="5447" y="4406"/>
                  </a:lnTo>
                  <a:cubicBezTo>
                    <a:pt x="6661" y="4406"/>
                    <a:pt x="7662" y="3430"/>
                    <a:pt x="7662" y="2215"/>
                  </a:cubicBezTo>
                  <a:cubicBezTo>
                    <a:pt x="7662" y="1001"/>
                    <a:pt x="6661" y="0"/>
                    <a:pt x="5447" y="0"/>
                  </a:cubicBezTo>
                  <a:lnTo>
                    <a:pt x="2946" y="0"/>
                  </a:lnTo>
                  <a:cubicBezTo>
                    <a:pt x="2937" y="0"/>
                    <a:pt x="2927" y="0"/>
                    <a:pt x="2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2"/>
            <p:cNvSpPr/>
            <p:nvPr/>
          </p:nvSpPr>
          <p:spPr>
            <a:xfrm>
              <a:off x="3949000" y="3220925"/>
              <a:ext cx="193525" cy="125900"/>
            </a:xfrm>
            <a:custGeom>
              <a:avLst/>
              <a:gdLst/>
              <a:ahLst/>
              <a:cxnLst/>
              <a:rect l="l" t="t" r="r" b="b"/>
              <a:pathLst>
                <a:path w="7741" h="5036" extrusionOk="0">
                  <a:moveTo>
                    <a:pt x="2287" y="1883"/>
                  </a:moveTo>
                  <a:cubicBezTo>
                    <a:pt x="2573" y="1883"/>
                    <a:pt x="2716" y="2240"/>
                    <a:pt x="2501" y="2431"/>
                  </a:cubicBezTo>
                  <a:cubicBezTo>
                    <a:pt x="2441" y="2491"/>
                    <a:pt x="2365" y="2518"/>
                    <a:pt x="2291" y="2518"/>
                  </a:cubicBezTo>
                  <a:cubicBezTo>
                    <a:pt x="2132" y="2518"/>
                    <a:pt x="1977" y="2395"/>
                    <a:pt x="1977" y="2216"/>
                  </a:cubicBezTo>
                  <a:cubicBezTo>
                    <a:pt x="1977" y="2026"/>
                    <a:pt x="2120" y="1883"/>
                    <a:pt x="2287" y="1883"/>
                  </a:cubicBezTo>
                  <a:close/>
                  <a:moveTo>
                    <a:pt x="3549" y="1883"/>
                  </a:moveTo>
                  <a:cubicBezTo>
                    <a:pt x="3835" y="1883"/>
                    <a:pt x="3978" y="2216"/>
                    <a:pt x="3763" y="2431"/>
                  </a:cubicBezTo>
                  <a:cubicBezTo>
                    <a:pt x="3703" y="2491"/>
                    <a:pt x="3628" y="2518"/>
                    <a:pt x="3553" y="2518"/>
                  </a:cubicBezTo>
                  <a:cubicBezTo>
                    <a:pt x="3394" y="2518"/>
                    <a:pt x="3239" y="2395"/>
                    <a:pt x="3239" y="2216"/>
                  </a:cubicBezTo>
                  <a:cubicBezTo>
                    <a:pt x="3239" y="2026"/>
                    <a:pt x="3382" y="1883"/>
                    <a:pt x="3549" y="1883"/>
                  </a:cubicBezTo>
                  <a:close/>
                  <a:moveTo>
                    <a:pt x="4811" y="1883"/>
                  </a:moveTo>
                  <a:cubicBezTo>
                    <a:pt x="5097" y="1883"/>
                    <a:pt x="5216" y="2240"/>
                    <a:pt x="5026" y="2431"/>
                  </a:cubicBezTo>
                  <a:cubicBezTo>
                    <a:pt x="4965" y="2491"/>
                    <a:pt x="4890" y="2518"/>
                    <a:pt x="4816" y="2518"/>
                  </a:cubicBezTo>
                  <a:cubicBezTo>
                    <a:pt x="4657" y="2518"/>
                    <a:pt x="4502" y="2395"/>
                    <a:pt x="4502" y="2216"/>
                  </a:cubicBezTo>
                  <a:cubicBezTo>
                    <a:pt x="4478" y="2026"/>
                    <a:pt x="4621" y="1883"/>
                    <a:pt x="4811" y="1883"/>
                  </a:cubicBezTo>
                  <a:close/>
                  <a:moveTo>
                    <a:pt x="2202" y="0"/>
                  </a:moveTo>
                  <a:cubicBezTo>
                    <a:pt x="1001" y="0"/>
                    <a:pt x="1" y="983"/>
                    <a:pt x="1" y="2193"/>
                  </a:cubicBezTo>
                  <a:cubicBezTo>
                    <a:pt x="1" y="3426"/>
                    <a:pt x="1001" y="4409"/>
                    <a:pt x="2202" y="4409"/>
                  </a:cubicBezTo>
                  <a:cubicBezTo>
                    <a:pt x="2230" y="4409"/>
                    <a:pt x="2258" y="4408"/>
                    <a:pt x="2287" y="4407"/>
                  </a:cubicBezTo>
                  <a:lnTo>
                    <a:pt x="4811" y="4407"/>
                  </a:lnTo>
                  <a:cubicBezTo>
                    <a:pt x="4954" y="4407"/>
                    <a:pt x="5097" y="4384"/>
                    <a:pt x="5240" y="4360"/>
                  </a:cubicBezTo>
                  <a:lnTo>
                    <a:pt x="5835" y="4955"/>
                  </a:lnTo>
                  <a:cubicBezTo>
                    <a:pt x="5907" y="5009"/>
                    <a:pt x="6005" y="5035"/>
                    <a:pt x="6100" y="5035"/>
                  </a:cubicBezTo>
                  <a:cubicBezTo>
                    <a:pt x="6131" y="5035"/>
                    <a:pt x="6163" y="5032"/>
                    <a:pt x="6192" y="5027"/>
                  </a:cubicBezTo>
                  <a:cubicBezTo>
                    <a:pt x="6312" y="4955"/>
                    <a:pt x="6383" y="4836"/>
                    <a:pt x="6383" y="4717"/>
                  </a:cubicBezTo>
                  <a:lnTo>
                    <a:pt x="6383" y="3741"/>
                  </a:lnTo>
                  <a:cubicBezTo>
                    <a:pt x="7740" y="2335"/>
                    <a:pt x="6740" y="2"/>
                    <a:pt x="4811" y="2"/>
                  </a:cubicBezTo>
                  <a:lnTo>
                    <a:pt x="2287" y="2"/>
                  </a:lnTo>
                  <a:cubicBezTo>
                    <a:pt x="2258" y="1"/>
                    <a:pt x="2230" y="0"/>
                    <a:pt x="2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2" name="Google Shape;5822;p62"/>
          <p:cNvGrpSpPr/>
          <p:nvPr/>
        </p:nvGrpSpPr>
        <p:grpSpPr>
          <a:xfrm>
            <a:off x="5532440" y="2887934"/>
            <a:ext cx="348040" cy="349273"/>
            <a:chOff x="4529475" y="3220950"/>
            <a:chExt cx="267950" cy="267950"/>
          </a:xfrm>
        </p:grpSpPr>
        <p:sp>
          <p:nvSpPr>
            <p:cNvPr id="5823" name="Google Shape;5823;p62"/>
            <p:cNvSpPr/>
            <p:nvPr/>
          </p:nvSpPr>
          <p:spPr>
            <a:xfrm>
              <a:off x="4606450" y="3284050"/>
              <a:ext cx="190975" cy="125650"/>
            </a:xfrm>
            <a:custGeom>
              <a:avLst/>
              <a:gdLst/>
              <a:ahLst/>
              <a:cxnLst/>
              <a:rect l="l" t="t" r="r" b="b"/>
              <a:pathLst>
                <a:path w="7639" h="5026" extrusionOk="0">
                  <a:moveTo>
                    <a:pt x="2922" y="1874"/>
                  </a:moveTo>
                  <a:cubicBezTo>
                    <a:pt x="3084" y="1874"/>
                    <a:pt x="3233" y="2001"/>
                    <a:pt x="3233" y="2192"/>
                  </a:cubicBezTo>
                  <a:cubicBezTo>
                    <a:pt x="3233" y="2359"/>
                    <a:pt x="3090" y="2502"/>
                    <a:pt x="2923" y="2502"/>
                  </a:cubicBezTo>
                  <a:cubicBezTo>
                    <a:pt x="2637" y="2502"/>
                    <a:pt x="2494" y="2168"/>
                    <a:pt x="2685" y="1978"/>
                  </a:cubicBezTo>
                  <a:cubicBezTo>
                    <a:pt x="2756" y="1906"/>
                    <a:pt x="2841" y="1874"/>
                    <a:pt x="2922" y="1874"/>
                  </a:cubicBezTo>
                  <a:close/>
                  <a:moveTo>
                    <a:pt x="4184" y="1874"/>
                  </a:moveTo>
                  <a:cubicBezTo>
                    <a:pt x="4347" y="1874"/>
                    <a:pt x="4495" y="2001"/>
                    <a:pt x="4495" y="2192"/>
                  </a:cubicBezTo>
                  <a:cubicBezTo>
                    <a:pt x="4495" y="2359"/>
                    <a:pt x="4352" y="2502"/>
                    <a:pt x="4185" y="2502"/>
                  </a:cubicBezTo>
                  <a:cubicBezTo>
                    <a:pt x="3899" y="2502"/>
                    <a:pt x="3757" y="2168"/>
                    <a:pt x="3947" y="1978"/>
                  </a:cubicBezTo>
                  <a:cubicBezTo>
                    <a:pt x="4019" y="1906"/>
                    <a:pt x="4103" y="1874"/>
                    <a:pt x="4184" y="1874"/>
                  </a:cubicBezTo>
                  <a:close/>
                  <a:moveTo>
                    <a:pt x="5436" y="1874"/>
                  </a:moveTo>
                  <a:cubicBezTo>
                    <a:pt x="5598" y="1874"/>
                    <a:pt x="5757" y="2001"/>
                    <a:pt x="5757" y="2192"/>
                  </a:cubicBezTo>
                  <a:cubicBezTo>
                    <a:pt x="5757" y="2359"/>
                    <a:pt x="5614" y="2502"/>
                    <a:pt x="5447" y="2502"/>
                  </a:cubicBezTo>
                  <a:cubicBezTo>
                    <a:pt x="5162" y="2502"/>
                    <a:pt x="5019" y="2168"/>
                    <a:pt x="5209" y="1978"/>
                  </a:cubicBezTo>
                  <a:cubicBezTo>
                    <a:pt x="5273" y="1906"/>
                    <a:pt x="5355" y="1874"/>
                    <a:pt x="5436" y="1874"/>
                  </a:cubicBezTo>
                  <a:close/>
                  <a:moveTo>
                    <a:pt x="2894" y="1"/>
                  </a:moveTo>
                  <a:cubicBezTo>
                    <a:pt x="961" y="1"/>
                    <a:pt x="1" y="2342"/>
                    <a:pt x="1351" y="3716"/>
                  </a:cubicBezTo>
                  <a:lnTo>
                    <a:pt x="1351" y="4716"/>
                  </a:lnTo>
                  <a:cubicBezTo>
                    <a:pt x="1351" y="4835"/>
                    <a:pt x="1423" y="4954"/>
                    <a:pt x="1542" y="5002"/>
                  </a:cubicBezTo>
                  <a:cubicBezTo>
                    <a:pt x="1582" y="5018"/>
                    <a:pt x="1624" y="5026"/>
                    <a:pt x="1665" y="5026"/>
                  </a:cubicBezTo>
                  <a:cubicBezTo>
                    <a:pt x="1748" y="5026"/>
                    <a:pt x="1828" y="4994"/>
                    <a:pt x="1875" y="4931"/>
                  </a:cubicBezTo>
                  <a:lnTo>
                    <a:pt x="2471" y="4335"/>
                  </a:lnTo>
                  <a:cubicBezTo>
                    <a:pt x="2637" y="4383"/>
                    <a:pt x="2780" y="4383"/>
                    <a:pt x="2923" y="4383"/>
                  </a:cubicBezTo>
                  <a:lnTo>
                    <a:pt x="5447" y="4383"/>
                  </a:lnTo>
                  <a:cubicBezTo>
                    <a:pt x="6662" y="4383"/>
                    <a:pt x="7638" y="3406"/>
                    <a:pt x="7638" y="2192"/>
                  </a:cubicBezTo>
                  <a:cubicBezTo>
                    <a:pt x="7638" y="977"/>
                    <a:pt x="6662" y="1"/>
                    <a:pt x="5447" y="1"/>
                  </a:cubicBezTo>
                  <a:lnTo>
                    <a:pt x="2923" y="1"/>
                  </a:lnTo>
                  <a:cubicBezTo>
                    <a:pt x="2913" y="1"/>
                    <a:pt x="2903" y="1"/>
                    <a:pt x="2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2"/>
            <p:cNvSpPr/>
            <p:nvPr/>
          </p:nvSpPr>
          <p:spPr>
            <a:xfrm>
              <a:off x="4529475" y="3220950"/>
              <a:ext cx="157800" cy="267950"/>
            </a:xfrm>
            <a:custGeom>
              <a:avLst/>
              <a:gdLst/>
              <a:ahLst/>
              <a:cxnLst/>
              <a:rect l="l" t="t" r="r" b="b"/>
              <a:pathLst>
                <a:path w="6312" h="10718" extrusionOk="0">
                  <a:moveTo>
                    <a:pt x="3197" y="1262"/>
                  </a:moveTo>
                  <a:cubicBezTo>
                    <a:pt x="3465" y="1262"/>
                    <a:pt x="3614" y="1580"/>
                    <a:pt x="3430" y="1787"/>
                  </a:cubicBezTo>
                  <a:cubicBezTo>
                    <a:pt x="3359" y="1858"/>
                    <a:pt x="3274" y="1890"/>
                    <a:pt x="3193" y="1890"/>
                  </a:cubicBezTo>
                  <a:cubicBezTo>
                    <a:pt x="3031" y="1890"/>
                    <a:pt x="2882" y="1763"/>
                    <a:pt x="2882" y="1572"/>
                  </a:cubicBezTo>
                  <a:cubicBezTo>
                    <a:pt x="2882" y="1406"/>
                    <a:pt x="3001" y="1263"/>
                    <a:pt x="3168" y="1263"/>
                  </a:cubicBezTo>
                  <a:cubicBezTo>
                    <a:pt x="3178" y="1262"/>
                    <a:pt x="3187" y="1262"/>
                    <a:pt x="3197" y="1262"/>
                  </a:cubicBezTo>
                  <a:close/>
                  <a:moveTo>
                    <a:pt x="3544" y="8810"/>
                  </a:moveTo>
                  <a:cubicBezTo>
                    <a:pt x="3940" y="8810"/>
                    <a:pt x="3940" y="9433"/>
                    <a:pt x="3544" y="9433"/>
                  </a:cubicBezTo>
                  <a:cubicBezTo>
                    <a:pt x="3530" y="9433"/>
                    <a:pt x="3516" y="9433"/>
                    <a:pt x="3502" y="9431"/>
                  </a:cubicBezTo>
                  <a:lnTo>
                    <a:pt x="2882" y="9431"/>
                  </a:lnTo>
                  <a:cubicBezTo>
                    <a:pt x="2867" y="9433"/>
                    <a:pt x="2852" y="9433"/>
                    <a:pt x="2838" y="9433"/>
                  </a:cubicBezTo>
                  <a:cubicBezTo>
                    <a:pt x="2421" y="9433"/>
                    <a:pt x="2421" y="8810"/>
                    <a:pt x="2838" y="8810"/>
                  </a:cubicBezTo>
                  <a:cubicBezTo>
                    <a:pt x="2852" y="8810"/>
                    <a:pt x="2867" y="8810"/>
                    <a:pt x="2882" y="8812"/>
                  </a:cubicBezTo>
                  <a:lnTo>
                    <a:pt x="3502" y="8812"/>
                  </a:lnTo>
                  <a:cubicBezTo>
                    <a:pt x="3516" y="8810"/>
                    <a:pt x="3530" y="8810"/>
                    <a:pt x="3544" y="8810"/>
                  </a:cubicBezTo>
                  <a:close/>
                  <a:moveTo>
                    <a:pt x="953" y="1"/>
                  </a:moveTo>
                  <a:cubicBezTo>
                    <a:pt x="429" y="1"/>
                    <a:pt x="1" y="406"/>
                    <a:pt x="1" y="929"/>
                  </a:cubicBezTo>
                  <a:lnTo>
                    <a:pt x="1" y="9788"/>
                  </a:lnTo>
                  <a:cubicBezTo>
                    <a:pt x="25" y="10288"/>
                    <a:pt x="429" y="10693"/>
                    <a:pt x="953" y="10717"/>
                  </a:cubicBezTo>
                  <a:lnTo>
                    <a:pt x="5383" y="10717"/>
                  </a:lnTo>
                  <a:cubicBezTo>
                    <a:pt x="5883" y="10717"/>
                    <a:pt x="6312" y="10288"/>
                    <a:pt x="6312" y="9765"/>
                  </a:cubicBezTo>
                  <a:lnTo>
                    <a:pt x="6312" y="7550"/>
                  </a:lnTo>
                  <a:lnTo>
                    <a:pt x="5764" y="7550"/>
                  </a:lnTo>
                  <a:lnTo>
                    <a:pt x="5407" y="7907"/>
                  </a:lnTo>
                  <a:cubicBezTo>
                    <a:pt x="5227" y="8087"/>
                    <a:pt x="4981" y="8188"/>
                    <a:pt x="4728" y="8188"/>
                  </a:cubicBezTo>
                  <a:cubicBezTo>
                    <a:pt x="4612" y="8188"/>
                    <a:pt x="4495" y="8166"/>
                    <a:pt x="4383" y="8121"/>
                  </a:cubicBezTo>
                  <a:cubicBezTo>
                    <a:pt x="4025" y="7955"/>
                    <a:pt x="3787" y="7621"/>
                    <a:pt x="3811" y="7240"/>
                  </a:cubicBezTo>
                  <a:lnTo>
                    <a:pt x="3811" y="6502"/>
                  </a:lnTo>
                  <a:cubicBezTo>
                    <a:pt x="3406" y="6002"/>
                    <a:pt x="3168" y="5359"/>
                    <a:pt x="3168" y="4716"/>
                  </a:cubicBezTo>
                  <a:cubicBezTo>
                    <a:pt x="3168" y="3168"/>
                    <a:pt x="4430" y="1906"/>
                    <a:pt x="6002" y="1906"/>
                  </a:cubicBezTo>
                  <a:lnTo>
                    <a:pt x="6312" y="1906"/>
                  </a:lnTo>
                  <a:lnTo>
                    <a:pt x="6312" y="929"/>
                  </a:lnTo>
                  <a:cubicBezTo>
                    <a:pt x="6312" y="406"/>
                    <a:pt x="5883" y="1"/>
                    <a:pt x="5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5" name="Google Shape;5825;p62"/>
          <p:cNvGrpSpPr/>
          <p:nvPr/>
        </p:nvGrpSpPr>
        <p:grpSpPr>
          <a:xfrm>
            <a:off x="6285672" y="2887151"/>
            <a:ext cx="348008" cy="350055"/>
            <a:chOff x="5109375" y="3220350"/>
            <a:chExt cx="267925" cy="268550"/>
          </a:xfrm>
        </p:grpSpPr>
        <p:sp>
          <p:nvSpPr>
            <p:cNvPr id="5826" name="Google Shape;5826;p62"/>
            <p:cNvSpPr/>
            <p:nvPr/>
          </p:nvSpPr>
          <p:spPr>
            <a:xfrm>
              <a:off x="5109375" y="3220350"/>
              <a:ext cx="157775" cy="268550"/>
            </a:xfrm>
            <a:custGeom>
              <a:avLst/>
              <a:gdLst/>
              <a:ahLst/>
              <a:cxnLst/>
              <a:rect l="l" t="t" r="r" b="b"/>
              <a:pathLst>
                <a:path w="6311" h="10742" extrusionOk="0">
                  <a:moveTo>
                    <a:pt x="3167" y="953"/>
                  </a:moveTo>
                  <a:cubicBezTo>
                    <a:pt x="3334" y="953"/>
                    <a:pt x="3477" y="1096"/>
                    <a:pt x="3477" y="1287"/>
                  </a:cubicBezTo>
                  <a:cubicBezTo>
                    <a:pt x="3501" y="1513"/>
                    <a:pt x="3334" y="1626"/>
                    <a:pt x="3167" y="1626"/>
                  </a:cubicBezTo>
                  <a:cubicBezTo>
                    <a:pt x="3001" y="1626"/>
                    <a:pt x="2834" y="1513"/>
                    <a:pt x="2858" y="1287"/>
                  </a:cubicBezTo>
                  <a:cubicBezTo>
                    <a:pt x="2858" y="1096"/>
                    <a:pt x="2977" y="953"/>
                    <a:pt x="3167" y="953"/>
                  </a:cubicBezTo>
                  <a:close/>
                  <a:moveTo>
                    <a:pt x="3543" y="8834"/>
                  </a:moveTo>
                  <a:cubicBezTo>
                    <a:pt x="3939" y="8834"/>
                    <a:pt x="3939" y="9457"/>
                    <a:pt x="3543" y="9457"/>
                  </a:cubicBezTo>
                  <a:cubicBezTo>
                    <a:pt x="3530" y="9457"/>
                    <a:pt x="3515" y="9457"/>
                    <a:pt x="3501" y="9455"/>
                  </a:cubicBezTo>
                  <a:lnTo>
                    <a:pt x="2858" y="9455"/>
                  </a:lnTo>
                  <a:cubicBezTo>
                    <a:pt x="2843" y="9457"/>
                    <a:pt x="2829" y="9457"/>
                    <a:pt x="2815" y="9457"/>
                  </a:cubicBezTo>
                  <a:cubicBezTo>
                    <a:pt x="2420" y="9457"/>
                    <a:pt x="2420" y="8834"/>
                    <a:pt x="2815" y="8834"/>
                  </a:cubicBezTo>
                  <a:cubicBezTo>
                    <a:pt x="2829" y="8834"/>
                    <a:pt x="2843" y="8834"/>
                    <a:pt x="2858" y="8836"/>
                  </a:cubicBezTo>
                  <a:lnTo>
                    <a:pt x="3501" y="8836"/>
                  </a:lnTo>
                  <a:cubicBezTo>
                    <a:pt x="3515" y="8834"/>
                    <a:pt x="3530" y="8834"/>
                    <a:pt x="3543" y="8834"/>
                  </a:cubicBezTo>
                  <a:close/>
                  <a:moveTo>
                    <a:pt x="953" y="1"/>
                  </a:moveTo>
                  <a:cubicBezTo>
                    <a:pt x="429" y="1"/>
                    <a:pt x="0" y="430"/>
                    <a:pt x="0" y="953"/>
                  </a:cubicBezTo>
                  <a:lnTo>
                    <a:pt x="0" y="9789"/>
                  </a:lnTo>
                  <a:cubicBezTo>
                    <a:pt x="0" y="10312"/>
                    <a:pt x="429" y="10717"/>
                    <a:pt x="953" y="10741"/>
                  </a:cubicBezTo>
                  <a:lnTo>
                    <a:pt x="5358" y="10741"/>
                  </a:lnTo>
                  <a:cubicBezTo>
                    <a:pt x="5882" y="10741"/>
                    <a:pt x="6311" y="10312"/>
                    <a:pt x="6311" y="9789"/>
                  </a:cubicBezTo>
                  <a:lnTo>
                    <a:pt x="6311" y="8193"/>
                  </a:lnTo>
                  <a:lnTo>
                    <a:pt x="4096" y="8193"/>
                  </a:lnTo>
                  <a:cubicBezTo>
                    <a:pt x="3572" y="8193"/>
                    <a:pt x="3167" y="7788"/>
                    <a:pt x="3167" y="7264"/>
                  </a:cubicBezTo>
                  <a:lnTo>
                    <a:pt x="3167" y="2859"/>
                  </a:lnTo>
                  <a:cubicBezTo>
                    <a:pt x="3167" y="2335"/>
                    <a:pt x="3572" y="1906"/>
                    <a:pt x="4096" y="1906"/>
                  </a:cubicBezTo>
                  <a:lnTo>
                    <a:pt x="6311" y="1906"/>
                  </a:lnTo>
                  <a:lnTo>
                    <a:pt x="6311" y="953"/>
                  </a:lnTo>
                  <a:cubicBezTo>
                    <a:pt x="6311" y="430"/>
                    <a:pt x="5882" y="1"/>
                    <a:pt x="5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62"/>
            <p:cNvSpPr/>
            <p:nvPr/>
          </p:nvSpPr>
          <p:spPr>
            <a:xfrm>
              <a:off x="5204025" y="3284050"/>
              <a:ext cx="173275" cy="31600"/>
            </a:xfrm>
            <a:custGeom>
              <a:avLst/>
              <a:gdLst/>
              <a:ahLst/>
              <a:cxnLst/>
              <a:rect l="l" t="t" r="r" b="b"/>
              <a:pathLst>
                <a:path w="6931" h="1264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lnTo>
                    <a:pt x="1" y="1263"/>
                  </a:lnTo>
                  <a:lnTo>
                    <a:pt x="6931" y="1263"/>
                  </a:lnTo>
                  <a:lnTo>
                    <a:pt x="6931" y="311"/>
                  </a:lnTo>
                  <a:cubicBezTo>
                    <a:pt x="6931" y="144"/>
                    <a:pt x="6812" y="1"/>
                    <a:pt x="6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2"/>
            <p:cNvSpPr/>
            <p:nvPr/>
          </p:nvSpPr>
          <p:spPr>
            <a:xfrm>
              <a:off x="5204025" y="3331100"/>
              <a:ext cx="173275" cy="78600"/>
            </a:xfrm>
            <a:custGeom>
              <a:avLst/>
              <a:gdLst/>
              <a:ahLst/>
              <a:cxnLst/>
              <a:rect l="l" t="t" r="r" b="b"/>
              <a:pathLst>
                <a:path w="6931" h="3144" extrusionOk="0">
                  <a:moveTo>
                    <a:pt x="5400" y="617"/>
                  </a:moveTo>
                  <a:cubicBezTo>
                    <a:pt x="5798" y="617"/>
                    <a:pt x="5798" y="1265"/>
                    <a:pt x="5400" y="1265"/>
                  </a:cubicBezTo>
                  <a:cubicBezTo>
                    <a:pt x="5387" y="1265"/>
                    <a:pt x="5373" y="1264"/>
                    <a:pt x="5359" y="1262"/>
                  </a:cubicBezTo>
                  <a:lnTo>
                    <a:pt x="4716" y="1262"/>
                  </a:lnTo>
                  <a:cubicBezTo>
                    <a:pt x="4335" y="1215"/>
                    <a:pt x="4335" y="667"/>
                    <a:pt x="4716" y="620"/>
                  </a:cubicBezTo>
                  <a:lnTo>
                    <a:pt x="5359" y="620"/>
                  </a:lnTo>
                  <a:cubicBezTo>
                    <a:pt x="5373" y="618"/>
                    <a:pt x="5387" y="617"/>
                    <a:pt x="5400" y="617"/>
                  </a:cubicBezTo>
                  <a:close/>
                  <a:moveTo>
                    <a:pt x="1" y="0"/>
                  </a:moveTo>
                  <a:lnTo>
                    <a:pt x="1" y="2834"/>
                  </a:lnTo>
                  <a:cubicBezTo>
                    <a:pt x="1" y="3001"/>
                    <a:pt x="144" y="3144"/>
                    <a:pt x="310" y="3144"/>
                  </a:cubicBezTo>
                  <a:lnTo>
                    <a:pt x="6621" y="3144"/>
                  </a:lnTo>
                  <a:cubicBezTo>
                    <a:pt x="6812" y="3144"/>
                    <a:pt x="6931" y="3001"/>
                    <a:pt x="6931" y="2834"/>
                  </a:cubicBezTo>
                  <a:lnTo>
                    <a:pt x="69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9" name="Google Shape;5829;p62"/>
          <p:cNvGrpSpPr/>
          <p:nvPr/>
        </p:nvGrpSpPr>
        <p:grpSpPr>
          <a:xfrm>
            <a:off x="7047379" y="2887901"/>
            <a:ext cx="327907" cy="349305"/>
            <a:chOff x="5695800" y="3220925"/>
            <a:chExt cx="252450" cy="267975"/>
          </a:xfrm>
        </p:grpSpPr>
        <p:sp>
          <p:nvSpPr>
            <p:cNvPr id="5830" name="Google Shape;5830;p62"/>
            <p:cNvSpPr/>
            <p:nvPr/>
          </p:nvSpPr>
          <p:spPr>
            <a:xfrm>
              <a:off x="5695800" y="3220925"/>
              <a:ext cx="157200" cy="267975"/>
            </a:xfrm>
            <a:custGeom>
              <a:avLst/>
              <a:gdLst/>
              <a:ahLst/>
              <a:cxnLst/>
              <a:rect l="l" t="t" r="r" b="b"/>
              <a:pathLst>
                <a:path w="6288" h="10719" extrusionOk="0">
                  <a:moveTo>
                    <a:pt x="3144" y="1264"/>
                  </a:moveTo>
                  <a:cubicBezTo>
                    <a:pt x="3430" y="1264"/>
                    <a:pt x="3573" y="1597"/>
                    <a:pt x="3358" y="1788"/>
                  </a:cubicBezTo>
                  <a:cubicBezTo>
                    <a:pt x="3295" y="1859"/>
                    <a:pt x="3215" y="1891"/>
                    <a:pt x="3138" y="1891"/>
                  </a:cubicBezTo>
                  <a:cubicBezTo>
                    <a:pt x="2982" y="1891"/>
                    <a:pt x="2834" y="1764"/>
                    <a:pt x="2834" y="1573"/>
                  </a:cubicBezTo>
                  <a:cubicBezTo>
                    <a:pt x="2834" y="1407"/>
                    <a:pt x="2977" y="1264"/>
                    <a:pt x="3144" y="1264"/>
                  </a:cubicBezTo>
                  <a:close/>
                  <a:moveTo>
                    <a:pt x="3520" y="8811"/>
                  </a:moveTo>
                  <a:cubicBezTo>
                    <a:pt x="3916" y="8811"/>
                    <a:pt x="3916" y="9434"/>
                    <a:pt x="3520" y="9434"/>
                  </a:cubicBezTo>
                  <a:cubicBezTo>
                    <a:pt x="3506" y="9434"/>
                    <a:pt x="3492" y="9434"/>
                    <a:pt x="3477" y="9432"/>
                  </a:cubicBezTo>
                  <a:lnTo>
                    <a:pt x="2834" y="9432"/>
                  </a:lnTo>
                  <a:cubicBezTo>
                    <a:pt x="2820" y="9434"/>
                    <a:pt x="2806" y="9434"/>
                    <a:pt x="2792" y="9434"/>
                  </a:cubicBezTo>
                  <a:cubicBezTo>
                    <a:pt x="2396" y="9434"/>
                    <a:pt x="2396" y="8811"/>
                    <a:pt x="2792" y="8811"/>
                  </a:cubicBezTo>
                  <a:cubicBezTo>
                    <a:pt x="2806" y="8811"/>
                    <a:pt x="2820" y="8811"/>
                    <a:pt x="2834" y="8813"/>
                  </a:cubicBezTo>
                  <a:lnTo>
                    <a:pt x="3477" y="8813"/>
                  </a:lnTo>
                  <a:cubicBezTo>
                    <a:pt x="3492" y="8811"/>
                    <a:pt x="3506" y="8811"/>
                    <a:pt x="3520" y="8811"/>
                  </a:cubicBezTo>
                  <a:close/>
                  <a:moveTo>
                    <a:pt x="911" y="1"/>
                  </a:moveTo>
                  <a:cubicBezTo>
                    <a:pt x="407" y="1"/>
                    <a:pt x="0" y="420"/>
                    <a:pt x="0" y="930"/>
                  </a:cubicBezTo>
                  <a:lnTo>
                    <a:pt x="0" y="9766"/>
                  </a:lnTo>
                  <a:cubicBezTo>
                    <a:pt x="0" y="10289"/>
                    <a:pt x="429" y="10718"/>
                    <a:pt x="953" y="10718"/>
                  </a:cubicBezTo>
                  <a:lnTo>
                    <a:pt x="5335" y="10718"/>
                  </a:lnTo>
                  <a:cubicBezTo>
                    <a:pt x="5859" y="10718"/>
                    <a:pt x="6287" y="10289"/>
                    <a:pt x="6287" y="9766"/>
                  </a:cubicBezTo>
                  <a:lnTo>
                    <a:pt x="6287" y="8789"/>
                  </a:lnTo>
                  <a:cubicBezTo>
                    <a:pt x="6168" y="8789"/>
                    <a:pt x="6073" y="8813"/>
                    <a:pt x="5978" y="8813"/>
                  </a:cubicBezTo>
                  <a:cubicBezTo>
                    <a:pt x="5949" y="8814"/>
                    <a:pt x="5920" y="8814"/>
                    <a:pt x="5891" y="8814"/>
                  </a:cubicBezTo>
                  <a:cubicBezTo>
                    <a:pt x="3977" y="8814"/>
                    <a:pt x="2406" y="7260"/>
                    <a:pt x="2406" y="5336"/>
                  </a:cubicBezTo>
                  <a:cubicBezTo>
                    <a:pt x="2406" y="3436"/>
                    <a:pt x="3977" y="1882"/>
                    <a:pt x="5891" y="1882"/>
                  </a:cubicBezTo>
                  <a:cubicBezTo>
                    <a:pt x="5920" y="1882"/>
                    <a:pt x="5949" y="1882"/>
                    <a:pt x="5978" y="1883"/>
                  </a:cubicBezTo>
                  <a:cubicBezTo>
                    <a:pt x="6073" y="1883"/>
                    <a:pt x="6192" y="1883"/>
                    <a:pt x="6287" y="1907"/>
                  </a:cubicBezTo>
                  <a:lnTo>
                    <a:pt x="6287" y="930"/>
                  </a:lnTo>
                  <a:cubicBezTo>
                    <a:pt x="6287" y="407"/>
                    <a:pt x="5859" y="2"/>
                    <a:pt x="5335" y="2"/>
                  </a:cubicBezTo>
                  <a:lnTo>
                    <a:pt x="953" y="2"/>
                  </a:lnTo>
                  <a:cubicBezTo>
                    <a:pt x="939" y="1"/>
                    <a:pt x="925" y="1"/>
                    <a:pt x="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62"/>
            <p:cNvSpPr/>
            <p:nvPr/>
          </p:nvSpPr>
          <p:spPr>
            <a:xfrm>
              <a:off x="5754300" y="3282075"/>
              <a:ext cx="193950" cy="174525"/>
            </a:xfrm>
            <a:custGeom>
              <a:avLst/>
              <a:gdLst/>
              <a:ahLst/>
              <a:cxnLst/>
              <a:rect l="l" t="t" r="r" b="b"/>
              <a:pathLst>
                <a:path w="7758" h="6981" extrusionOk="0">
                  <a:moveTo>
                    <a:pt x="3565" y="1"/>
                  </a:moveTo>
                  <a:cubicBezTo>
                    <a:pt x="2565" y="1"/>
                    <a:pt x="1560" y="506"/>
                    <a:pt x="1018" y="1628"/>
                  </a:cubicBezTo>
                  <a:cubicBezTo>
                    <a:pt x="1" y="3718"/>
                    <a:pt x="1687" y="5752"/>
                    <a:pt x="3602" y="5752"/>
                  </a:cubicBezTo>
                  <a:cubicBezTo>
                    <a:pt x="4196" y="5752"/>
                    <a:pt x="4812" y="5556"/>
                    <a:pt x="5376" y="5105"/>
                  </a:cubicBezTo>
                  <a:lnTo>
                    <a:pt x="7162" y="6891"/>
                  </a:lnTo>
                  <a:cubicBezTo>
                    <a:pt x="7234" y="6950"/>
                    <a:pt x="7317" y="6980"/>
                    <a:pt x="7398" y="6980"/>
                  </a:cubicBezTo>
                  <a:cubicBezTo>
                    <a:pt x="7478" y="6980"/>
                    <a:pt x="7555" y="6950"/>
                    <a:pt x="7615" y="6891"/>
                  </a:cubicBezTo>
                  <a:cubicBezTo>
                    <a:pt x="7758" y="6772"/>
                    <a:pt x="7758" y="6558"/>
                    <a:pt x="7615" y="6438"/>
                  </a:cubicBezTo>
                  <a:lnTo>
                    <a:pt x="5829" y="4652"/>
                  </a:lnTo>
                  <a:cubicBezTo>
                    <a:pt x="6234" y="4152"/>
                    <a:pt x="6448" y="3533"/>
                    <a:pt x="6448" y="2890"/>
                  </a:cubicBezTo>
                  <a:cubicBezTo>
                    <a:pt x="6476" y="1080"/>
                    <a:pt x="5027" y="1"/>
                    <a:pt x="3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2" name="Google Shape;5832;p62"/>
          <p:cNvGrpSpPr/>
          <p:nvPr/>
        </p:nvGrpSpPr>
        <p:grpSpPr>
          <a:xfrm>
            <a:off x="7787428" y="3476953"/>
            <a:ext cx="348040" cy="286477"/>
            <a:chOff x="6265550" y="3672825"/>
            <a:chExt cx="267950" cy="219775"/>
          </a:xfrm>
        </p:grpSpPr>
        <p:sp>
          <p:nvSpPr>
            <p:cNvPr id="5833" name="Google Shape;5833;p62"/>
            <p:cNvSpPr/>
            <p:nvPr/>
          </p:nvSpPr>
          <p:spPr>
            <a:xfrm>
              <a:off x="6375700" y="3672825"/>
              <a:ext cx="47650" cy="47075"/>
            </a:xfrm>
            <a:custGeom>
              <a:avLst/>
              <a:gdLst/>
              <a:ahLst/>
              <a:cxnLst/>
              <a:rect l="l" t="t" r="r" b="b"/>
              <a:pathLst>
                <a:path w="1906" h="1883" extrusionOk="0">
                  <a:moveTo>
                    <a:pt x="953" y="1"/>
                  </a:moveTo>
                  <a:cubicBezTo>
                    <a:pt x="429" y="1"/>
                    <a:pt x="1" y="429"/>
                    <a:pt x="1" y="953"/>
                  </a:cubicBezTo>
                  <a:cubicBezTo>
                    <a:pt x="1" y="1453"/>
                    <a:pt x="429" y="1882"/>
                    <a:pt x="953" y="1882"/>
                  </a:cubicBezTo>
                  <a:cubicBezTo>
                    <a:pt x="1477" y="1882"/>
                    <a:pt x="1906" y="1453"/>
                    <a:pt x="1906" y="953"/>
                  </a:cubicBezTo>
                  <a:cubicBezTo>
                    <a:pt x="1906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62"/>
            <p:cNvSpPr/>
            <p:nvPr/>
          </p:nvSpPr>
          <p:spPr>
            <a:xfrm>
              <a:off x="6486450" y="3704375"/>
              <a:ext cx="47050" cy="47075"/>
            </a:xfrm>
            <a:custGeom>
              <a:avLst/>
              <a:gdLst/>
              <a:ahLst/>
              <a:cxnLst/>
              <a:rect l="l" t="t" r="r" b="b"/>
              <a:pathLst>
                <a:path w="1882" h="1883" extrusionOk="0">
                  <a:moveTo>
                    <a:pt x="953" y="1"/>
                  </a:moveTo>
                  <a:cubicBezTo>
                    <a:pt x="429" y="1"/>
                    <a:pt x="0" y="406"/>
                    <a:pt x="0" y="930"/>
                  </a:cubicBezTo>
                  <a:cubicBezTo>
                    <a:pt x="0" y="1454"/>
                    <a:pt x="429" y="1882"/>
                    <a:pt x="953" y="1882"/>
                  </a:cubicBezTo>
                  <a:cubicBezTo>
                    <a:pt x="1477" y="1882"/>
                    <a:pt x="1881" y="1454"/>
                    <a:pt x="1881" y="930"/>
                  </a:cubicBezTo>
                  <a:cubicBezTo>
                    <a:pt x="1881" y="406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2"/>
            <p:cNvSpPr/>
            <p:nvPr/>
          </p:nvSpPr>
          <p:spPr>
            <a:xfrm>
              <a:off x="6265550" y="3704375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883" h="1883" extrusionOk="0">
                  <a:moveTo>
                    <a:pt x="930" y="1"/>
                  </a:moveTo>
                  <a:cubicBezTo>
                    <a:pt x="406" y="1"/>
                    <a:pt x="1" y="406"/>
                    <a:pt x="1" y="930"/>
                  </a:cubicBezTo>
                  <a:cubicBezTo>
                    <a:pt x="1" y="1454"/>
                    <a:pt x="406" y="1882"/>
                    <a:pt x="930" y="1882"/>
                  </a:cubicBezTo>
                  <a:cubicBezTo>
                    <a:pt x="1454" y="1882"/>
                    <a:pt x="1882" y="1454"/>
                    <a:pt x="1882" y="930"/>
                  </a:cubicBezTo>
                  <a:cubicBezTo>
                    <a:pt x="1882" y="406"/>
                    <a:pt x="1454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2"/>
            <p:cNvSpPr/>
            <p:nvPr/>
          </p:nvSpPr>
          <p:spPr>
            <a:xfrm>
              <a:off x="6391775" y="3813925"/>
              <a:ext cx="15500" cy="31575"/>
            </a:xfrm>
            <a:custGeom>
              <a:avLst/>
              <a:gdLst/>
              <a:ahLst/>
              <a:cxnLst/>
              <a:rect l="l" t="t" r="r" b="b"/>
              <a:pathLst>
                <a:path w="620" h="1263" extrusionOk="0">
                  <a:moveTo>
                    <a:pt x="310" y="1"/>
                  </a:moveTo>
                  <a:cubicBezTo>
                    <a:pt x="143" y="1"/>
                    <a:pt x="1" y="287"/>
                    <a:pt x="1" y="644"/>
                  </a:cubicBezTo>
                  <a:cubicBezTo>
                    <a:pt x="1" y="977"/>
                    <a:pt x="143" y="1263"/>
                    <a:pt x="310" y="1263"/>
                  </a:cubicBezTo>
                  <a:cubicBezTo>
                    <a:pt x="477" y="1263"/>
                    <a:pt x="620" y="977"/>
                    <a:pt x="620" y="644"/>
                  </a:cubicBezTo>
                  <a:cubicBezTo>
                    <a:pt x="620" y="287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2"/>
            <p:cNvSpPr/>
            <p:nvPr/>
          </p:nvSpPr>
          <p:spPr>
            <a:xfrm>
              <a:off x="6293550" y="3730575"/>
              <a:ext cx="213150" cy="162025"/>
            </a:xfrm>
            <a:custGeom>
              <a:avLst/>
              <a:gdLst/>
              <a:ahLst/>
              <a:cxnLst/>
              <a:rect l="l" t="t" r="r" b="b"/>
              <a:pathLst>
                <a:path w="8526" h="6481" extrusionOk="0">
                  <a:moveTo>
                    <a:pt x="2358" y="3311"/>
                  </a:moveTo>
                  <a:cubicBezTo>
                    <a:pt x="2524" y="3311"/>
                    <a:pt x="2691" y="3430"/>
                    <a:pt x="2667" y="3668"/>
                  </a:cubicBezTo>
                  <a:lnTo>
                    <a:pt x="2667" y="4287"/>
                  </a:lnTo>
                  <a:cubicBezTo>
                    <a:pt x="2691" y="4514"/>
                    <a:pt x="2524" y="4627"/>
                    <a:pt x="2358" y="4627"/>
                  </a:cubicBezTo>
                  <a:cubicBezTo>
                    <a:pt x="2191" y="4627"/>
                    <a:pt x="2024" y="4514"/>
                    <a:pt x="2048" y="4287"/>
                  </a:cubicBezTo>
                  <a:lnTo>
                    <a:pt x="2048" y="3668"/>
                  </a:lnTo>
                  <a:cubicBezTo>
                    <a:pt x="2024" y="3430"/>
                    <a:pt x="2191" y="3311"/>
                    <a:pt x="2358" y="3311"/>
                  </a:cubicBezTo>
                  <a:close/>
                  <a:moveTo>
                    <a:pt x="6120" y="3311"/>
                  </a:moveTo>
                  <a:cubicBezTo>
                    <a:pt x="6287" y="3311"/>
                    <a:pt x="6454" y="3430"/>
                    <a:pt x="6430" y="3668"/>
                  </a:cubicBezTo>
                  <a:lnTo>
                    <a:pt x="6430" y="4287"/>
                  </a:lnTo>
                  <a:cubicBezTo>
                    <a:pt x="6454" y="4514"/>
                    <a:pt x="6287" y="4627"/>
                    <a:pt x="6120" y="4627"/>
                  </a:cubicBezTo>
                  <a:cubicBezTo>
                    <a:pt x="5954" y="4627"/>
                    <a:pt x="5787" y="4514"/>
                    <a:pt x="5811" y="4287"/>
                  </a:cubicBezTo>
                  <a:lnTo>
                    <a:pt x="5811" y="3668"/>
                  </a:lnTo>
                  <a:cubicBezTo>
                    <a:pt x="5787" y="3430"/>
                    <a:pt x="5954" y="3311"/>
                    <a:pt x="6120" y="3311"/>
                  </a:cubicBezTo>
                  <a:close/>
                  <a:moveTo>
                    <a:pt x="4239" y="2716"/>
                  </a:moveTo>
                  <a:cubicBezTo>
                    <a:pt x="4763" y="2716"/>
                    <a:pt x="5192" y="3263"/>
                    <a:pt x="5192" y="3978"/>
                  </a:cubicBezTo>
                  <a:cubicBezTo>
                    <a:pt x="5192" y="4668"/>
                    <a:pt x="4763" y="5240"/>
                    <a:pt x="4239" y="5240"/>
                  </a:cubicBezTo>
                  <a:cubicBezTo>
                    <a:pt x="3715" y="5240"/>
                    <a:pt x="3310" y="4668"/>
                    <a:pt x="3310" y="3978"/>
                  </a:cubicBezTo>
                  <a:cubicBezTo>
                    <a:pt x="3310" y="3263"/>
                    <a:pt x="3715" y="2716"/>
                    <a:pt x="4239" y="2716"/>
                  </a:cubicBezTo>
                  <a:close/>
                  <a:moveTo>
                    <a:pt x="3525" y="1"/>
                  </a:moveTo>
                  <a:cubicBezTo>
                    <a:pt x="3263" y="620"/>
                    <a:pt x="2929" y="1382"/>
                    <a:pt x="2572" y="1477"/>
                  </a:cubicBezTo>
                  <a:cubicBezTo>
                    <a:pt x="2545" y="1485"/>
                    <a:pt x="2516" y="1489"/>
                    <a:pt x="2486" y="1489"/>
                  </a:cubicBezTo>
                  <a:cubicBezTo>
                    <a:pt x="2143" y="1489"/>
                    <a:pt x="1607" y="1016"/>
                    <a:pt x="1191" y="644"/>
                  </a:cubicBezTo>
                  <a:cubicBezTo>
                    <a:pt x="953" y="1096"/>
                    <a:pt x="500" y="1382"/>
                    <a:pt x="0" y="1453"/>
                  </a:cubicBezTo>
                  <a:cubicBezTo>
                    <a:pt x="476" y="2858"/>
                    <a:pt x="738" y="4359"/>
                    <a:pt x="786" y="5859"/>
                  </a:cubicBezTo>
                  <a:lnTo>
                    <a:pt x="476" y="5859"/>
                  </a:lnTo>
                  <a:cubicBezTo>
                    <a:pt x="95" y="5907"/>
                    <a:pt x="95" y="6454"/>
                    <a:pt x="476" y="6478"/>
                  </a:cubicBezTo>
                  <a:lnTo>
                    <a:pt x="8049" y="6478"/>
                  </a:lnTo>
                  <a:cubicBezTo>
                    <a:pt x="8064" y="6480"/>
                    <a:pt x="8078" y="6481"/>
                    <a:pt x="8092" y="6481"/>
                  </a:cubicBezTo>
                  <a:cubicBezTo>
                    <a:pt x="8488" y="6481"/>
                    <a:pt x="8488" y="5857"/>
                    <a:pt x="8092" y="5857"/>
                  </a:cubicBezTo>
                  <a:cubicBezTo>
                    <a:pt x="8078" y="5857"/>
                    <a:pt x="8064" y="5858"/>
                    <a:pt x="8049" y="5859"/>
                  </a:cubicBezTo>
                  <a:lnTo>
                    <a:pt x="7764" y="5859"/>
                  </a:lnTo>
                  <a:cubicBezTo>
                    <a:pt x="7787" y="4359"/>
                    <a:pt x="8049" y="2882"/>
                    <a:pt x="8526" y="1453"/>
                  </a:cubicBezTo>
                  <a:cubicBezTo>
                    <a:pt x="8026" y="1382"/>
                    <a:pt x="7573" y="1096"/>
                    <a:pt x="7335" y="644"/>
                  </a:cubicBezTo>
                  <a:cubicBezTo>
                    <a:pt x="6919" y="1016"/>
                    <a:pt x="6382" y="1489"/>
                    <a:pt x="6021" y="1489"/>
                  </a:cubicBezTo>
                  <a:cubicBezTo>
                    <a:pt x="5989" y="1489"/>
                    <a:pt x="5959" y="1485"/>
                    <a:pt x="5930" y="1477"/>
                  </a:cubicBezTo>
                  <a:cubicBezTo>
                    <a:pt x="5597" y="1358"/>
                    <a:pt x="5263" y="620"/>
                    <a:pt x="5049" y="1"/>
                  </a:cubicBezTo>
                  <a:cubicBezTo>
                    <a:pt x="4811" y="132"/>
                    <a:pt x="4549" y="197"/>
                    <a:pt x="4287" y="197"/>
                  </a:cubicBezTo>
                  <a:cubicBezTo>
                    <a:pt x="4025" y="197"/>
                    <a:pt x="3763" y="132"/>
                    <a:pt x="3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8" name="Google Shape;5838;p62"/>
          <p:cNvSpPr/>
          <p:nvPr/>
        </p:nvSpPr>
        <p:spPr>
          <a:xfrm>
            <a:off x="7075803" y="3444725"/>
            <a:ext cx="267606" cy="350218"/>
          </a:xfrm>
          <a:custGeom>
            <a:avLst/>
            <a:gdLst/>
            <a:ahLst/>
            <a:cxnLst/>
            <a:rect l="l" t="t" r="r" b="b"/>
            <a:pathLst>
              <a:path w="8241" h="10747" extrusionOk="0">
                <a:moveTo>
                  <a:pt x="1632" y="0"/>
                </a:moveTo>
                <a:cubicBezTo>
                  <a:pt x="1459" y="0"/>
                  <a:pt x="1287" y="114"/>
                  <a:pt x="1310" y="340"/>
                </a:cubicBezTo>
                <a:lnTo>
                  <a:pt x="1310" y="10127"/>
                </a:lnTo>
                <a:lnTo>
                  <a:pt x="382" y="10127"/>
                </a:lnTo>
                <a:cubicBezTo>
                  <a:pt x="1" y="10151"/>
                  <a:pt x="1" y="10723"/>
                  <a:pt x="382" y="10747"/>
                </a:cubicBezTo>
                <a:lnTo>
                  <a:pt x="2882" y="10747"/>
                </a:lnTo>
                <a:cubicBezTo>
                  <a:pt x="3263" y="10723"/>
                  <a:pt x="3263" y="10151"/>
                  <a:pt x="2882" y="10127"/>
                </a:cubicBezTo>
                <a:lnTo>
                  <a:pt x="1929" y="10127"/>
                </a:lnTo>
                <a:lnTo>
                  <a:pt x="1929" y="6008"/>
                </a:lnTo>
                <a:cubicBezTo>
                  <a:pt x="2001" y="5960"/>
                  <a:pt x="1929" y="5698"/>
                  <a:pt x="2572" y="5698"/>
                </a:cubicBezTo>
                <a:cubicBezTo>
                  <a:pt x="2977" y="5698"/>
                  <a:pt x="3882" y="6031"/>
                  <a:pt x="4644" y="6293"/>
                </a:cubicBezTo>
                <a:cubicBezTo>
                  <a:pt x="5573" y="6627"/>
                  <a:pt x="6430" y="6960"/>
                  <a:pt x="6978" y="6960"/>
                </a:cubicBezTo>
                <a:cubicBezTo>
                  <a:pt x="7006" y="6962"/>
                  <a:pt x="7033" y="6963"/>
                  <a:pt x="7061" y="6963"/>
                </a:cubicBezTo>
                <a:cubicBezTo>
                  <a:pt x="7411" y="6963"/>
                  <a:pt x="7735" y="6824"/>
                  <a:pt x="7978" y="6603"/>
                </a:cubicBezTo>
                <a:cubicBezTo>
                  <a:pt x="8145" y="6436"/>
                  <a:pt x="8217" y="6222"/>
                  <a:pt x="8240" y="6008"/>
                </a:cubicBezTo>
                <a:lnTo>
                  <a:pt x="8240" y="1578"/>
                </a:lnTo>
                <a:cubicBezTo>
                  <a:pt x="8217" y="1411"/>
                  <a:pt x="8074" y="1292"/>
                  <a:pt x="7907" y="1292"/>
                </a:cubicBezTo>
                <a:cubicBezTo>
                  <a:pt x="7740" y="1292"/>
                  <a:pt x="7597" y="1411"/>
                  <a:pt x="7597" y="1602"/>
                </a:cubicBezTo>
                <a:cubicBezTo>
                  <a:pt x="7597" y="1650"/>
                  <a:pt x="7574" y="1912"/>
                  <a:pt x="6978" y="1912"/>
                </a:cubicBezTo>
                <a:cubicBezTo>
                  <a:pt x="6573" y="1912"/>
                  <a:pt x="5668" y="1578"/>
                  <a:pt x="4882" y="1292"/>
                </a:cubicBezTo>
                <a:cubicBezTo>
                  <a:pt x="3978" y="959"/>
                  <a:pt x="3096" y="649"/>
                  <a:pt x="2572" y="649"/>
                </a:cubicBezTo>
                <a:cubicBezTo>
                  <a:pt x="2358" y="649"/>
                  <a:pt x="2144" y="697"/>
                  <a:pt x="1953" y="768"/>
                </a:cubicBezTo>
                <a:lnTo>
                  <a:pt x="1953" y="340"/>
                </a:lnTo>
                <a:cubicBezTo>
                  <a:pt x="1977" y="114"/>
                  <a:pt x="1804" y="0"/>
                  <a:pt x="16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9" name="Google Shape;5839;p62"/>
          <p:cNvGrpSpPr/>
          <p:nvPr/>
        </p:nvGrpSpPr>
        <p:grpSpPr>
          <a:xfrm>
            <a:off x="6284893" y="3466883"/>
            <a:ext cx="350346" cy="307333"/>
            <a:chOff x="5108775" y="3665100"/>
            <a:chExt cx="269725" cy="235775"/>
          </a:xfrm>
        </p:grpSpPr>
        <p:sp>
          <p:nvSpPr>
            <p:cNvPr id="5840" name="Google Shape;5840;p62"/>
            <p:cNvSpPr/>
            <p:nvPr/>
          </p:nvSpPr>
          <p:spPr>
            <a:xfrm>
              <a:off x="5204025" y="3853225"/>
              <a:ext cx="47050" cy="47650"/>
            </a:xfrm>
            <a:custGeom>
              <a:avLst/>
              <a:gdLst/>
              <a:ahLst/>
              <a:cxnLst/>
              <a:rect l="l" t="t" r="r" b="b"/>
              <a:pathLst>
                <a:path w="1882" h="1906" extrusionOk="0">
                  <a:moveTo>
                    <a:pt x="953" y="1"/>
                  </a:moveTo>
                  <a:cubicBezTo>
                    <a:pt x="429" y="1"/>
                    <a:pt x="1" y="429"/>
                    <a:pt x="1" y="953"/>
                  </a:cubicBezTo>
                  <a:cubicBezTo>
                    <a:pt x="1" y="1477"/>
                    <a:pt x="429" y="1906"/>
                    <a:pt x="953" y="1906"/>
                  </a:cubicBezTo>
                  <a:cubicBezTo>
                    <a:pt x="1477" y="1906"/>
                    <a:pt x="1882" y="1477"/>
                    <a:pt x="1882" y="953"/>
                  </a:cubicBezTo>
                  <a:cubicBezTo>
                    <a:pt x="1882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2"/>
            <p:cNvSpPr/>
            <p:nvPr/>
          </p:nvSpPr>
          <p:spPr>
            <a:xfrm>
              <a:off x="5283200" y="3853225"/>
              <a:ext cx="47075" cy="47650"/>
            </a:xfrm>
            <a:custGeom>
              <a:avLst/>
              <a:gdLst/>
              <a:ahLst/>
              <a:cxnLst/>
              <a:rect l="l" t="t" r="r" b="b"/>
              <a:pathLst>
                <a:path w="1883" h="1906" extrusionOk="0">
                  <a:moveTo>
                    <a:pt x="954" y="1"/>
                  </a:moveTo>
                  <a:cubicBezTo>
                    <a:pt x="430" y="1"/>
                    <a:pt x="1" y="429"/>
                    <a:pt x="1" y="953"/>
                  </a:cubicBezTo>
                  <a:cubicBezTo>
                    <a:pt x="1" y="1477"/>
                    <a:pt x="430" y="1906"/>
                    <a:pt x="954" y="1906"/>
                  </a:cubicBezTo>
                  <a:cubicBezTo>
                    <a:pt x="1477" y="1906"/>
                    <a:pt x="1882" y="1477"/>
                    <a:pt x="1882" y="953"/>
                  </a:cubicBezTo>
                  <a:cubicBezTo>
                    <a:pt x="1882" y="429"/>
                    <a:pt x="1477" y="1"/>
                    <a:pt x="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2"/>
            <p:cNvSpPr/>
            <p:nvPr/>
          </p:nvSpPr>
          <p:spPr>
            <a:xfrm>
              <a:off x="5108775" y="3665100"/>
              <a:ext cx="269725" cy="188150"/>
            </a:xfrm>
            <a:custGeom>
              <a:avLst/>
              <a:gdLst/>
              <a:ahLst/>
              <a:cxnLst/>
              <a:rect l="l" t="t" r="r" b="b"/>
              <a:pathLst>
                <a:path w="10789" h="7526" extrusionOk="0">
                  <a:moveTo>
                    <a:pt x="358" y="0"/>
                  </a:moveTo>
                  <a:cubicBezTo>
                    <a:pt x="191" y="0"/>
                    <a:pt x="48" y="119"/>
                    <a:pt x="24" y="262"/>
                  </a:cubicBezTo>
                  <a:cubicBezTo>
                    <a:pt x="0" y="453"/>
                    <a:pt x="143" y="619"/>
                    <a:pt x="334" y="619"/>
                  </a:cubicBezTo>
                  <a:lnTo>
                    <a:pt x="1644" y="619"/>
                  </a:lnTo>
                  <a:lnTo>
                    <a:pt x="3168" y="5930"/>
                  </a:lnTo>
                  <a:lnTo>
                    <a:pt x="3049" y="6168"/>
                  </a:lnTo>
                  <a:cubicBezTo>
                    <a:pt x="2739" y="6787"/>
                    <a:pt x="3191" y="7526"/>
                    <a:pt x="3882" y="7526"/>
                  </a:cubicBezTo>
                  <a:lnTo>
                    <a:pt x="9169" y="7526"/>
                  </a:lnTo>
                  <a:cubicBezTo>
                    <a:pt x="9336" y="7526"/>
                    <a:pt x="9455" y="7406"/>
                    <a:pt x="9478" y="7264"/>
                  </a:cubicBezTo>
                  <a:cubicBezTo>
                    <a:pt x="9502" y="7073"/>
                    <a:pt x="9359" y="6906"/>
                    <a:pt x="9169" y="6906"/>
                  </a:cubicBezTo>
                  <a:lnTo>
                    <a:pt x="3882" y="6906"/>
                  </a:lnTo>
                  <a:cubicBezTo>
                    <a:pt x="3644" y="6906"/>
                    <a:pt x="3501" y="6668"/>
                    <a:pt x="3596" y="6454"/>
                  </a:cubicBezTo>
                  <a:lnTo>
                    <a:pt x="3692" y="6287"/>
                  </a:lnTo>
                  <a:lnTo>
                    <a:pt x="9169" y="6287"/>
                  </a:lnTo>
                  <a:cubicBezTo>
                    <a:pt x="9312" y="6287"/>
                    <a:pt x="9431" y="6192"/>
                    <a:pt x="9478" y="6049"/>
                  </a:cubicBezTo>
                  <a:lnTo>
                    <a:pt x="10741" y="1643"/>
                  </a:lnTo>
                  <a:cubicBezTo>
                    <a:pt x="10788" y="1453"/>
                    <a:pt x="10645" y="1262"/>
                    <a:pt x="10431" y="1262"/>
                  </a:cubicBezTo>
                  <a:lnTo>
                    <a:pt x="2477" y="1262"/>
                  </a:lnTo>
                  <a:lnTo>
                    <a:pt x="2191" y="215"/>
                  </a:lnTo>
                  <a:cubicBezTo>
                    <a:pt x="2144" y="95"/>
                    <a:pt x="2025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3" name="Google Shape;5843;p62"/>
          <p:cNvGrpSpPr/>
          <p:nvPr/>
        </p:nvGrpSpPr>
        <p:grpSpPr>
          <a:xfrm>
            <a:off x="5533219" y="3446092"/>
            <a:ext cx="371745" cy="349077"/>
            <a:chOff x="4530075" y="3649150"/>
            <a:chExt cx="286200" cy="267800"/>
          </a:xfrm>
        </p:grpSpPr>
        <p:sp>
          <p:nvSpPr>
            <p:cNvPr id="5844" name="Google Shape;5844;p62"/>
            <p:cNvSpPr/>
            <p:nvPr/>
          </p:nvSpPr>
          <p:spPr>
            <a:xfrm>
              <a:off x="4620575" y="3766900"/>
              <a:ext cx="86350" cy="150050"/>
            </a:xfrm>
            <a:custGeom>
              <a:avLst/>
              <a:gdLst/>
              <a:ahLst/>
              <a:cxnLst/>
              <a:rect l="l" t="t" r="r" b="b"/>
              <a:pathLst>
                <a:path w="3454" h="6002" extrusionOk="0">
                  <a:moveTo>
                    <a:pt x="1727" y="0"/>
                  </a:moveTo>
                  <a:cubicBezTo>
                    <a:pt x="1626" y="0"/>
                    <a:pt x="1525" y="48"/>
                    <a:pt x="1453" y="143"/>
                  </a:cubicBezTo>
                  <a:lnTo>
                    <a:pt x="120" y="2358"/>
                  </a:lnTo>
                  <a:cubicBezTo>
                    <a:pt x="0" y="2572"/>
                    <a:pt x="143" y="2834"/>
                    <a:pt x="405" y="2834"/>
                  </a:cubicBezTo>
                  <a:lnTo>
                    <a:pt x="1096" y="2834"/>
                  </a:lnTo>
                  <a:lnTo>
                    <a:pt x="1096" y="5692"/>
                  </a:lnTo>
                  <a:cubicBezTo>
                    <a:pt x="1096" y="5859"/>
                    <a:pt x="1239" y="6002"/>
                    <a:pt x="1405" y="6002"/>
                  </a:cubicBezTo>
                  <a:lnTo>
                    <a:pt x="2048" y="6002"/>
                  </a:lnTo>
                  <a:cubicBezTo>
                    <a:pt x="2215" y="6002"/>
                    <a:pt x="2358" y="5859"/>
                    <a:pt x="2358" y="5692"/>
                  </a:cubicBezTo>
                  <a:lnTo>
                    <a:pt x="2358" y="2834"/>
                  </a:lnTo>
                  <a:lnTo>
                    <a:pt x="3049" y="2834"/>
                  </a:lnTo>
                  <a:cubicBezTo>
                    <a:pt x="3311" y="2834"/>
                    <a:pt x="3454" y="2572"/>
                    <a:pt x="3334" y="2358"/>
                  </a:cubicBezTo>
                  <a:lnTo>
                    <a:pt x="2001" y="143"/>
                  </a:lnTo>
                  <a:cubicBezTo>
                    <a:pt x="1929" y="48"/>
                    <a:pt x="1828" y="0"/>
                    <a:pt x="1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2"/>
            <p:cNvSpPr/>
            <p:nvPr/>
          </p:nvSpPr>
          <p:spPr>
            <a:xfrm>
              <a:off x="4530075" y="3649150"/>
              <a:ext cx="286200" cy="157075"/>
            </a:xfrm>
            <a:custGeom>
              <a:avLst/>
              <a:gdLst/>
              <a:ahLst/>
              <a:cxnLst/>
              <a:rect l="l" t="t" r="r" b="b"/>
              <a:pathLst>
                <a:path w="11448" h="6283" extrusionOk="0">
                  <a:moveTo>
                    <a:pt x="6893" y="0"/>
                  </a:moveTo>
                  <a:cubicBezTo>
                    <a:pt x="6136" y="0"/>
                    <a:pt x="5372" y="338"/>
                    <a:pt x="4859" y="1091"/>
                  </a:cubicBezTo>
                  <a:cubicBezTo>
                    <a:pt x="4454" y="781"/>
                    <a:pt x="3978" y="614"/>
                    <a:pt x="3478" y="614"/>
                  </a:cubicBezTo>
                  <a:cubicBezTo>
                    <a:pt x="2334" y="614"/>
                    <a:pt x="1382" y="1496"/>
                    <a:pt x="1263" y="2615"/>
                  </a:cubicBezTo>
                  <a:cubicBezTo>
                    <a:pt x="501" y="2877"/>
                    <a:pt x="1" y="3591"/>
                    <a:pt x="1" y="4401"/>
                  </a:cubicBezTo>
                  <a:cubicBezTo>
                    <a:pt x="1" y="5449"/>
                    <a:pt x="834" y="6282"/>
                    <a:pt x="1882" y="6282"/>
                  </a:cubicBezTo>
                  <a:lnTo>
                    <a:pt x="3501" y="6282"/>
                  </a:lnTo>
                  <a:lnTo>
                    <a:pt x="4549" y="4520"/>
                  </a:lnTo>
                  <a:cubicBezTo>
                    <a:pt x="4740" y="4222"/>
                    <a:pt x="5049" y="4073"/>
                    <a:pt x="5359" y="4073"/>
                  </a:cubicBezTo>
                  <a:cubicBezTo>
                    <a:pt x="5668" y="4073"/>
                    <a:pt x="5978" y="4222"/>
                    <a:pt x="6169" y="4520"/>
                  </a:cubicBezTo>
                  <a:lnTo>
                    <a:pt x="7240" y="6282"/>
                  </a:lnTo>
                  <a:lnTo>
                    <a:pt x="8812" y="6282"/>
                  </a:lnTo>
                  <a:cubicBezTo>
                    <a:pt x="8821" y="6282"/>
                    <a:pt x="8829" y="6282"/>
                    <a:pt x="8838" y="6282"/>
                  </a:cubicBezTo>
                  <a:cubicBezTo>
                    <a:pt x="10959" y="6282"/>
                    <a:pt x="11447" y="3326"/>
                    <a:pt x="9455" y="2639"/>
                  </a:cubicBezTo>
                  <a:lnTo>
                    <a:pt x="9431" y="2639"/>
                  </a:lnTo>
                  <a:lnTo>
                    <a:pt x="9431" y="2520"/>
                  </a:lnTo>
                  <a:cubicBezTo>
                    <a:pt x="9431" y="964"/>
                    <a:pt x="8172" y="0"/>
                    <a:pt x="6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6" name="Google Shape;5846;p62"/>
          <p:cNvGrpSpPr/>
          <p:nvPr/>
        </p:nvGrpSpPr>
        <p:grpSpPr>
          <a:xfrm>
            <a:off x="4780019" y="3444756"/>
            <a:ext cx="351125" cy="350413"/>
            <a:chOff x="3950200" y="3648125"/>
            <a:chExt cx="270325" cy="268825"/>
          </a:xfrm>
        </p:grpSpPr>
        <p:sp>
          <p:nvSpPr>
            <p:cNvPr id="5847" name="Google Shape;5847;p62"/>
            <p:cNvSpPr/>
            <p:nvPr/>
          </p:nvSpPr>
          <p:spPr>
            <a:xfrm>
              <a:off x="3950200" y="3885375"/>
              <a:ext cx="270325" cy="31575"/>
            </a:xfrm>
            <a:custGeom>
              <a:avLst/>
              <a:gdLst/>
              <a:ahLst/>
              <a:cxnLst/>
              <a:rect l="l" t="t" r="r" b="b"/>
              <a:pathLst>
                <a:path w="10813" h="1263" extrusionOk="0">
                  <a:moveTo>
                    <a:pt x="715" y="0"/>
                  </a:moveTo>
                  <a:cubicBezTo>
                    <a:pt x="643" y="0"/>
                    <a:pt x="548" y="48"/>
                    <a:pt x="477" y="120"/>
                  </a:cubicBezTo>
                  <a:cubicBezTo>
                    <a:pt x="310" y="334"/>
                    <a:pt x="143" y="572"/>
                    <a:pt x="48" y="834"/>
                  </a:cubicBezTo>
                  <a:cubicBezTo>
                    <a:pt x="0" y="929"/>
                    <a:pt x="24" y="1048"/>
                    <a:pt x="72" y="1120"/>
                  </a:cubicBezTo>
                  <a:cubicBezTo>
                    <a:pt x="143" y="1215"/>
                    <a:pt x="238" y="1263"/>
                    <a:pt x="334" y="1263"/>
                  </a:cubicBezTo>
                  <a:lnTo>
                    <a:pt x="10431" y="1263"/>
                  </a:lnTo>
                  <a:cubicBezTo>
                    <a:pt x="10645" y="1263"/>
                    <a:pt x="10812" y="1048"/>
                    <a:pt x="10741" y="834"/>
                  </a:cubicBezTo>
                  <a:cubicBezTo>
                    <a:pt x="10622" y="572"/>
                    <a:pt x="10479" y="334"/>
                    <a:pt x="10288" y="120"/>
                  </a:cubicBezTo>
                  <a:cubicBezTo>
                    <a:pt x="10217" y="48"/>
                    <a:pt x="10145" y="0"/>
                    <a:pt x="10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2"/>
            <p:cNvSpPr/>
            <p:nvPr/>
          </p:nvSpPr>
          <p:spPr>
            <a:xfrm>
              <a:off x="3982350" y="3774650"/>
              <a:ext cx="47650" cy="95275"/>
            </a:xfrm>
            <a:custGeom>
              <a:avLst/>
              <a:gdLst/>
              <a:ahLst/>
              <a:cxnLst/>
              <a:rect l="l" t="t" r="r" b="b"/>
              <a:pathLst>
                <a:path w="1906" h="3811" extrusionOk="0">
                  <a:moveTo>
                    <a:pt x="0" y="0"/>
                  </a:moveTo>
                  <a:lnTo>
                    <a:pt x="0" y="3810"/>
                  </a:lnTo>
                  <a:lnTo>
                    <a:pt x="1905" y="381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2"/>
            <p:cNvSpPr/>
            <p:nvPr/>
          </p:nvSpPr>
          <p:spPr>
            <a:xfrm>
              <a:off x="4061525" y="3774650"/>
              <a:ext cx="47050" cy="95275"/>
            </a:xfrm>
            <a:custGeom>
              <a:avLst/>
              <a:gdLst/>
              <a:ahLst/>
              <a:cxnLst/>
              <a:rect l="l" t="t" r="r" b="b"/>
              <a:pathLst>
                <a:path w="1882" h="3811" extrusionOk="0">
                  <a:moveTo>
                    <a:pt x="1" y="0"/>
                  </a:moveTo>
                  <a:lnTo>
                    <a:pt x="1" y="3810"/>
                  </a:lnTo>
                  <a:lnTo>
                    <a:pt x="1882" y="3810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2"/>
            <p:cNvSpPr/>
            <p:nvPr/>
          </p:nvSpPr>
          <p:spPr>
            <a:xfrm>
              <a:off x="4140125" y="3774650"/>
              <a:ext cx="47050" cy="95275"/>
            </a:xfrm>
            <a:custGeom>
              <a:avLst/>
              <a:gdLst/>
              <a:ahLst/>
              <a:cxnLst/>
              <a:rect l="l" t="t" r="r" b="b"/>
              <a:pathLst>
                <a:path w="1882" h="3811" extrusionOk="0">
                  <a:moveTo>
                    <a:pt x="0" y="0"/>
                  </a:moveTo>
                  <a:lnTo>
                    <a:pt x="0" y="3810"/>
                  </a:lnTo>
                  <a:lnTo>
                    <a:pt x="1881" y="3810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2"/>
            <p:cNvSpPr/>
            <p:nvPr/>
          </p:nvSpPr>
          <p:spPr>
            <a:xfrm>
              <a:off x="3951375" y="3727600"/>
              <a:ext cx="267950" cy="31575"/>
            </a:xfrm>
            <a:custGeom>
              <a:avLst/>
              <a:gdLst/>
              <a:ahLst/>
              <a:cxnLst/>
              <a:rect l="l" t="t" r="r" b="b"/>
              <a:pathLst>
                <a:path w="10718" h="1263" extrusionOk="0">
                  <a:moveTo>
                    <a:pt x="1" y="1"/>
                  </a:moveTo>
                  <a:cubicBezTo>
                    <a:pt x="120" y="453"/>
                    <a:pt x="358" y="834"/>
                    <a:pt x="668" y="1168"/>
                  </a:cubicBezTo>
                  <a:lnTo>
                    <a:pt x="644" y="1168"/>
                  </a:lnTo>
                  <a:cubicBezTo>
                    <a:pt x="715" y="1239"/>
                    <a:pt x="787" y="1263"/>
                    <a:pt x="882" y="1263"/>
                  </a:cubicBezTo>
                  <a:lnTo>
                    <a:pt x="9813" y="1263"/>
                  </a:lnTo>
                  <a:cubicBezTo>
                    <a:pt x="9884" y="1263"/>
                    <a:pt x="9979" y="1239"/>
                    <a:pt x="10027" y="1168"/>
                  </a:cubicBezTo>
                  <a:cubicBezTo>
                    <a:pt x="10360" y="858"/>
                    <a:pt x="10575" y="453"/>
                    <a:pt x="10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62"/>
            <p:cNvSpPr/>
            <p:nvPr/>
          </p:nvSpPr>
          <p:spPr>
            <a:xfrm>
              <a:off x="3955550" y="3648125"/>
              <a:ext cx="258425" cy="64025"/>
            </a:xfrm>
            <a:custGeom>
              <a:avLst/>
              <a:gdLst/>
              <a:ahLst/>
              <a:cxnLst/>
              <a:rect l="l" t="t" r="r" b="b"/>
              <a:pathLst>
                <a:path w="10337" h="2561" extrusionOk="0">
                  <a:moveTo>
                    <a:pt x="5168" y="0"/>
                  </a:moveTo>
                  <a:cubicBezTo>
                    <a:pt x="5121" y="0"/>
                    <a:pt x="5073" y="12"/>
                    <a:pt x="5026" y="36"/>
                  </a:cubicBezTo>
                  <a:lnTo>
                    <a:pt x="1" y="2561"/>
                  </a:lnTo>
                  <a:lnTo>
                    <a:pt x="10336" y="2561"/>
                  </a:lnTo>
                  <a:lnTo>
                    <a:pt x="5311" y="36"/>
                  </a:lnTo>
                  <a:cubicBezTo>
                    <a:pt x="5264" y="12"/>
                    <a:pt x="5216" y="0"/>
                    <a:pt x="5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3" name="Google Shape;5853;p62"/>
          <p:cNvGrpSpPr/>
          <p:nvPr/>
        </p:nvGrpSpPr>
        <p:grpSpPr>
          <a:xfrm>
            <a:off x="4079393" y="3445147"/>
            <a:ext cx="245167" cy="350022"/>
            <a:chOff x="3410800" y="3648425"/>
            <a:chExt cx="188750" cy="268525"/>
          </a:xfrm>
        </p:grpSpPr>
        <p:sp>
          <p:nvSpPr>
            <p:cNvPr id="5854" name="Google Shape;5854;p62"/>
            <p:cNvSpPr/>
            <p:nvPr/>
          </p:nvSpPr>
          <p:spPr>
            <a:xfrm>
              <a:off x="3410800" y="3648425"/>
              <a:ext cx="188750" cy="268525"/>
            </a:xfrm>
            <a:custGeom>
              <a:avLst/>
              <a:gdLst/>
              <a:ahLst/>
              <a:cxnLst/>
              <a:rect l="l" t="t" r="r" b="b"/>
              <a:pathLst>
                <a:path w="7550" h="10741" extrusionOk="0">
                  <a:moveTo>
                    <a:pt x="3763" y="1906"/>
                  </a:moveTo>
                  <a:cubicBezTo>
                    <a:pt x="4811" y="1906"/>
                    <a:pt x="5644" y="2739"/>
                    <a:pt x="5644" y="3787"/>
                  </a:cubicBezTo>
                  <a:cubicBezTo>
                    <a:pt x="5644" y="4917"/>
                    <a:pt x="4714" y="5675"/>
                    <a:pt x="3744" y="5675"/>
                  </a:cubicBezTo>
                  <a:cubicBezTo>
                    <a:pt x="3283" y="5675"/>
                    <a:pt x="2813" y="5504"/>
                    <a:pt x="2429" y="5120"/>
                  </a:cubicBezTo>
                  <a:cubicBezTo>
                    <a:pt x="1239" y="3930"/>
                    <a:pt x="2096" y="1906"/>
                    <a:pt x="3763" y="1906"/>
                  </a:cubicBezTo>
                  <a:close/>
                  <a:moveTo>
                    <a:pt x="3763" y="0"/>
                  </a:moveTo>
                  <a:cubicBezTo>
                    <a:pt x="1691" y="0"/>
                    <a:pt x="0" y="1691"/>
                    <a:pt x="0" y="3787"/>
                  </a:cubicBezTo>
                  <a:cubicBezTo>
                    <a:pt x="0" y="5644"/>
                    <a:pt x="1429" y="7669"/>
                    <a:pt x="2668" y="9407"/>
                  </a:cubicBezTo>
                  <a:cubicBezTo>
                    <a:pt x="2977" y="9836"/>
                    <a:pt x="3263" y="10217"/>
                    <a:pt x="3501" y="10598"/>
                  </a:cubicBezTo>
                  <a:cubicBezTo>
                    <a:pt x="3573" y="10693"/>
                    <a:pt x="3674" y="10741"/>
                    <a:pt x="3772" y="10741"/>
                  </a:cubicBezTo>
                  <a:cubicBezTo>
                    <a:pt x="3870" y="10741"/>
                    <a:pt x="3966" y="10693"/>
                    <a:pt x="4025" y="10598"/>
                  </a:cubicBezTo>
                  <a:cubicBezTo>
                    <a:pt x="4287" y="10241"/>
                    <a:pt x="4573" y="9836"/>
                    <a:pt x="4859" y="9407"/>
                  </a:cubicBezTo>
                  <a:cubicBezTo>
                    <a:pt x="6121" y="7669"/>
                    <a:pt x="7550" y="5644"/>
                    <a:pt x="7550" y="3787"/>
                  </a:cubicBezTo>
                  <a:cubicBezTo>
                    <a:pt x="7550" y="1691"/>
                    <a:pt x="5859" y="0"/>
                    <a:pt x="3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62"/>
            <p:cNvSpPr/>
            <p:nvPr/>
          </p:nvSpPr>
          <p:spPr>
            <a:xfrm>
              <a:off x="3473900" y="3711525"/>
              <a:ext cx="62550" cy="62550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39" y="1"/>
                  </a:moveTo>
                  <a:cubicBezTo>
                    <a:pt x="548" y="1"/>
                    <a:pt x="1" y="572"/>
                    <a:pt x="1" y="1263"/>
                  </a:cubicBezTo>
                  <a:cubicBezTo>
                    <a:pt x="1" y="1953"/>
                    <a:pt x="548" y="2501"/>
                    <a:pt x="1239" y="2501"/>
                  </a:cubicBezTo>
                  <a:cubicBezTo>
                    <a:pt x="1930" y="2501"/>
                    <a:pt x="2501" y="1953"/>
                    <a:pt x="2501" y="1263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6" name="Google Shape;5856;p62"/>
          <p:cNvGrpSpPr/>
          <p:nvPr/>
        </p:nvGrpSpPr>
        <p:grpSpPr>
          <a:xfrm>
            <a:off x="3276673" y="3445147"/>
            <a:ext cx="348040" cy="350022"/>
            <a:chOff x="2792800" y="3648425"/>
            <a:chExt cx="267950" cy="268525"/>
          </a:xfrm>
        </p:grpSpPr>
        <p:sp>
          <p:nvSpPr>
            <p:cNvPr id="5857" name="Google Shape;5857;p62"/>
            <p:cNvSpPr/>
            <p:nvPr/>
          </p:nvSpPr>
          <p:spPr>
            <a:xfrm>
              <a:off x="2792800" y="3648425"/>
              <a:ext cx="126250" cy="126250"/>
            </a:xfrm>
            <a:custGeom>
              <a:avLst/>
              <a:gdLst/>
              <a:ahLst/>
              <a:cxnLst/>
              <a:rect l="l" t="t" r="r" b="b"/>
              <a:pathLst>
                <a:path w="5050" h="5050" extrusionOk="0">
                  <a:moveTo>
                    <a:pt x="2534" y="1310"/>
                  </a:moveTo>
                  <a:cubicBezTo>
                    <a:pt x="2680" y="1310"/>
                    <a:pt x="2823" y="1405"/>
                    <a:pt x="2835" y="1596"/>
                  </a:cubicBezTo>
                  <a:lnTo>
                    <a:pt x="2835" y="2239"/>
                  </a:lnTo>
                  <a:lnTo>
                    <a:pt x="3478" y="2239"/>
                  </a:lnTo>
                  <a:cubicBezTo>
                    <a:pt x="3492" y="2237"/>
                    <a:pt x="3507" y="2237"/>
                    <a:pt x="3520" y="2237"/>
                  </a:cubicBezTo>
                  <a:cubicBezTo>
                    <a:pt x="3916" y="2237"/>
                    <a:pt x="3916" y="2860"/>
                    <a:pt x="3520" y="2860"/>
                  </a:cubicBezTo>
                  <a:cubicBezTo>
                    <a:pt x="3507" y="2860"/>
                    <a:pt x="3492" y="2860"/>
                    <a:pt x="3478" y="2858"/>
                  </a:cubicBezTo>
                  <a:lnTo>
                    <a:pt x="2835" y="2858"/>
                  </a:lnTo>
                  <a:lnTo>
                    <a:pt x="2835" y="3501"/>
                  </a:lnTo>
                  <a:cubicBezTo>
                    <a:pt x="2823" y="3692"/>
                    <a:pt x="2680" y="3787"/>
                    <a:pt x="2534" y="3787"/>
                  </a:cubicBezTo>
                  <a:cubicBezTo>
                    <a:pt x="2388" y="3787"/>
                    <a:pt x="2240" y="3692"/>
                    <a:pt x="2216" y="3501"/>
                  </a:cubicBezTo>
                  <a:lnTo>
                    <a:pt x="2216" y="2858"/>
                  </a:lnTo>
                  <a:lnTo>
                    <a:pt x="1597" y="2858"/>
                  </a:lnTo>
                  <a:cubicBezTo>
                    <a:pt x="1581" y="2860"/>
                    <a:pt x="1566" y="2860"/>
                    <a:pt x="1552" y="2860"/>
                  </a:cubicBezTo>
                  <a:cubicBezTo>
                    <a:pt x="1135" y="2860"/>
                    <a:pt x="1135" y="2237"/>
                    <a:pt x="1552" y="2237"/>
                  </a:cubicBezTo>
                  <a:cubicBezTo>
                    <a:pt x="1566" y="2237"/>
                    <a:pt x="1581" y="2237"/>
                    <a:pt x="1597" y="2239"/>
                  </a:cubicBezTo>
                  <a:lnTo>
                    <a:pt x="2216" y="2239"/>
                  </a:lnTo>
                  <a:lnTo>
                    <a:pt x="2216" y="1596"/>
                  </a:lnTo>
                  <a:cubicBezTo>
                    <a:pt x="2240" y="1405"/>
                    <a:pt x="2388" y="1310"/>
                    <a:pt x="2534" y="1310"/>
                  </a:cubicBezTo>
                  <a:close/>
                  <a:moveTo>
                    <a:pt x="930" y="0"/>
                  </a:moveTo>
                  <a:cubicBezTo>
                    <a:pt x="406" y="0"/>
                    <a:pt x="1" y="429"/>
                    <a:pt x="1" y="953"/>
                  </a:cubicBezTo>
                  <a:lnTo>
                    <a:pt x="1" y="4120"/>
                  </a:lnTo>
                  <a:cubicBezTo>
                    <a:pt x="1" y="4644"/>
                    <a:pt x="430" y="5049"/>
                    <a:pt x="930" y="5049"/>
                  </a:cubicBezTo>
                  <a:lnTo>
                    <a:pt x="4097" y="5049"/>
                  </a:lnTo>
                  <a:cubicBezTo>
                    <a:pt x="4621" y="5049"/>
                    <a:pt x="5050" y="4644"/>
                    <a:pt x="5050" y="4120"/>
                  </a:cubicBezTo>
                  <a:lnTo>
                    <a:pt x="5050" y="953"/>
                  </a:lnTo>
                  <a:cubicBezTo>
                    <a:pt x="5050" y="429"/>
                    <a:pt x="4621" y="0"/>
                    <a:pt x="4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2"/>
            <p:cNvSpPr/>
            <p:nvPr/>
          </p:nvSpPr>
          <p:spPr>
            <a:xfrm>
              <a:off x="2934500" y="3648425"/>
              <a:ext cx="126250" cy="126250"/>
            </a:xfrm>
            <a:custGeom>
              <a:avLst/>
              <a:gdLst/>
              <a:ahLst/>
              <a:cxnLst/>
              <a:rect l="l" t="t" r="r" b="b"/>
              <a:pathLst>
                <a:path w="5050" h="5050" extrusionOk="0">
                  <a:moveTo>
                    <a:pt x="3478" y="2239"/>
                  </a:moveTo>
                  <a:cubicBezTo>
                    <a:pt x="3859" y="2263"/>
                    <a:pt x="3859" y="2810"/>
                    <a:pt x="3478" y="2858"/>
                  </a:cubicBezTo>
                  <a:lnTo>
                    <a:pt x="1573" y="2858"/>
                  </a:lnTo>
                  <a:cubicBezTo>
                    <a:pt x="1192" y="2810"/>
                    <a:pt x="1192" y="2263"/>
                    <a:pt x="1573" y="2239"/>
                  </a:cubicBezTo>
                  <a:close/>
                  <a:moveTo>
                    <a:pt x="953" y="0"/>
                  </a:moveTo>
                  <a:cubicBezTo>
                    <a:pt x="429" y="0"/>
                    <a:pt x="1" y="429"/>
                    <a:pt x="1" y="953"/>
                  </a:cubicBezTo>
                  <a:lnTo>
                    <a:pt x="1" y="4120"/>
                  </a:lnTo>
                  <a:cubicBezTo>
                    <a:pt x="1" y="4644"/>
                    <a:pt x="429" y="5049"/>
                    <a:pt x="953" y="5049"/>
                  </a:cubicBezTo>
                  <a:lnTo>
                    <a:pt x="4121" y="5049"/>
                  </a:lnTo>
                  <a:cubicBezTo>
                    <a:pt x="4621" y="5049"/>
                    <a:pt x="5049" y="4644"/>
                    <a:pt x="5049" y="4120"/>
                  </a:cubicBezTo>
                  <a:lnTo>
                    <a:pt x="5049" y="953"/>
                  </a:lnTo>
                  <a:cubicBezTo>
                    <a:pt x="5049" y="429"/>
                    <a:pt x="4621" y="0"/>
                    <a:pt x="4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2"/>
            <p:cNvSpPr/>
            <p:nvPr/>
          </p:nvSpPr>
          <p:spPr>
            <a:xfrm>
              <a:off x="2934500" y="3790725"/>
              <a:ext cx="126250" cy="126225"/>
            </a:xfrm>
            <a:custGeom>
              <a:avLst/>
              <a:gdLst/>
              <a:ahLst/>
              <a:cxnLst/>
              <a:rect l="l" t="t" r="r" b="b"/>
              <a:pathLst>
                <a:path w="5050" h="5049" extrusionOk="0">
                  <a:moveTo>
                    <a:pt x="3478" y="1572"/>
                  </a:moveTo>
                  <a:cubicBezTo>
                    <a:pt x="3906" y="1572"/>
                    <a:pt x="3906" y="2191"/>
                    <a:pt x="3478" y="2191"/>
                  </a:cubicBezTo>
                  <a:lnTo>
                    <a:pt x="1573" y="2191"/>
                  </a:lnTo>
                  <a:cubicBezTo>
                    <a:pt x="1144" y="2191"/>
                    <a:pt x="1144" y="1572"/>
                    <a:pt x="1573" y="1572"/>
                  </a:cubicBezTo>
                  <a:close/>
                  <a:moveTo>
                    <a:pt x="3478" y="2834"/>
                  </a:moveTo>
                  <a:cubicBezTo>
                    <a:pt x="3859" y="2858"/>
                    <a:pt x="3859" y="3405"/>
                    <a:pt x="3478" y="3453"/>
                  </a:cubicBezTo>
                  <a:lnTo>
                    <a:pt x="1573" y="3453"/>
                  </a:lnTo>
                  <a:cubicBezTo>
                    <a:pt x="1192" y="3405"/>
                    <a:pt x="1192" y="2858"/>
                    <a:pt x="1573" y="2834"/>
                  </a:cubicBezTo>
                  <a:close/>
                  <a:moveTo>
                    <a:pt x="953" y="0"/>
                  </a:moveTo>
                  <a:cubicBezTo>
                    <a:pt x="429" y="0"/>
                    <a:pt x="1" y="429"/>
                    <a:pt x="1" y="929"/>
                  </a:cubicBezTo>
                  <a:lnTo>
                    <a:pt x="1" y="4096"/>
                  </a:lnTo>
                  <a:cubicBezTo>
                    <a:pt x="1" y="4620"/>
                    <a:pt x="429" y="5049"/>
                    <a:pt x="953" y="5049"/>
                  </a:cubicBezTo>
                  <a:lnTo>
                    <a:pt x="4121" y="5049"/>
                  </a:lnTo>
                  <a:cubicBezTo>
                    <a:pt x="4621" y="5049"/>
                    <a:pt x="5049" y="4620"/>
                    <a:pt x="5049" y="4096"/>
                  </a:cubicBezTo>
                  <a:lnTo>
                    <a:pt x="5049" y="929"/>
                  </a:lnTo>
                  <a:cubicBezTo>
                    <a:pt x="5049" y="429"/>
                    <a:pt x="4621" y="0"/>
                    <a:pt x="4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62"/>
            <p:cNvSpPr/>
            <p:nvPr/>
          </p:nvSpPr>
          <p:spPr>
            <a:xfrm>
              <a:off x="2792800" y="3790725"/>
              <a:ext cx="126250" cy="126225"/>
            </a:xfrm>
            <a:custGeom>
              <a:avLst/>
              <a:gdLst/>
              <a:ahLst/>
              <a:cxnLst/>
              <a:rect l="l" t="t" r="r" b="b"/>
              <a:pathLst>
                <a:path w="5050" h="5049" extrusionOk="0">
                  <a:moveTo>
                    <a:pt x="3204" y="1530"/>
                  </a:moveTo>
                  <a:cubicBezTo>
                    <a:pt x="3287" y="1530"/>
                    <a:pt x="3371" y="1560"/>
                    <a:pt x="3430" y="1619"/>
                  </a:cubicBezTo>
                  <a:cubicBezTo>
                    <a:pt x="3549" y="1738"/>
                    <a:pt x="3549" y="1953"/>
                    <a:pt x="3430" y="2072"/>
                  </a:cubicBezTo>
                  <a:lnTo>
                    <a:pt x="2978" y="2501"/>
                  </a:lnTo>
                  <a:lnTo>
                    <a:pt x="3430" y="2953"/>
                  </a:lnTo>
                  <a:cubicBezTo>
                    <a:pt x="3549" y="3072"/>
                    <a:pt x="3549" y="3286"/>
                    <a:pt x="3430" y="3405"/>
                  </a:cubicBezTo>
                  <a:cubicBezTo>
                    <a:pt x="3359" y="3465"/>
                    <a:pt x="3275" y="3495"/>
                    <a:pt x="3195" y="3495"/>
                  </a:cubicBezTo>
                  <a:cubicBezTo>
                    <a:pt x="3115" y="3495"/>
                    <a:pt x="3037" y="3465"/>
                    <a:pt x="2978" y="3405"/>
                  </a:cubicBezTo>
                  <a:lnTo>
                    <a:pt x="2525" y="2953"/>
                  </a:lnTo>
                  <a:lnTo>
                    <a:pt x="2097" y="3405"/>
                  </a:lnTo>
                  <a:cubicBezTo>
                    <a:pt x="2025" y="3465"/>
                    <a:pt x="1942" y="3495"/>
                    <a:pt x="1861" y="3495"/>
                  </a:cubicBezTo>
                  <a:cubicBezTo>
                    <a:pt x="1781" y="3495"/>
                    <a:pt x="1704" y="3465"/>
                    <a:pt x="1644" y="3405"/>
                  </a:cubicBezTo>
                  <a:cubicBezTo>
                    <a:pt x="1525" y="3286"/>
                    <a:pt x="1525" y="3072"/>
                    <a:pt x="1644" y="2953"/>
                  </a:cubicBezTo>
                  <a:lnTo>
                    <a:pt x="2097" y="2501"/>
                  </a:lnTo>
                  <a:lnTo>
                    <a:pt x="1644" y="2072"/>
                  </a:lnTo>
                  <a:cubicBezTo>
                    <a:pt x="1525" y="1953"/>
                    <a:pt x="1525" y="1738"/>
                    <a:pt x="1644" y="1619"/>
                  </a:cubicBezTo>
                  <a:cubicBezTo>
                    <a:pt x="1704" y="1560"/>
                    <a:pt x="1787" y="1530"/>
                    <a:pt x="1870" y="1530"/>
                  </a:cubicBezTo>
                  <a:cubicBezTo>
                    <a:pt x="1954" y="1530"/>
                    <a:pt x="2037" y="1560"/>
                    <a:pt x="2097" y="1619"/>
                  </a:cubicBezTo>
                  <a:lnTo>
                    <a:pt x="2525" y="2072"/>
                  </a:lnTo>
                  <a:lnTo>
                    <a:pt x="2978" y="1619"/>
                  </a:lnTo>
                  <a:cubicBezTo>
                    <a:pt x="3037" y="1560"/>
                    <a:pt x="3121" y="1530"/>
                    <a:pt x="3204" y="1530"/>
                  </a:cubicBezTo>
                  <a:close/>
                  <a:moveTo>
                    <a:pt x="930" y="0"/>
                  </a:moveTo>
                  <a:cubicBezTo>
                    <a:pt x="430" y="0"/>
                    <a:pt x="1" y="429"/>
                    <a:pt x="1" y="929"/>
                  </a:cubicBezTo>
                  <a:lnTo>
                    <a:pt x="1" y="4096"/>
                  </a:lnTo>
                  <a:cubicBezTo>
                    <a:pt x="1" y="4620"/>
                    <a:pt x="406" y="5049"/>
                    <a:pt x="930" y="5049"/>
                  </a:cubicBezTo>
                  <a:lnTo>
                    <a:pt x="4097" y="5049"/>
                  </a:lnTo>
                  <a:cubicBezTo>
                    <a:pt x="4621" y="5049"/>
                    <a:pt x="5050" y="4620"/>
                    <a:pt x="5050" y="4096"/>
                  </a:cubicBezTo>
                  <a:lnTo>
                    <a:pt x="5050" y="929"/>
                  </a:lnTo>
                  <a:cubicBezTo>
                    <a:pt x="5050" y="429"/>
                    <a:pt x="4621" y="0"/>
                    <a:pt x="4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1" name="Google Shape;5861;p62"/>
          <p:cNvGrpSpPr/>
          <p:nvPr/>
        </p:nvGrpSpPr>
        <p:grpSpPr>
          <a:xfrm>
            <a:off x="2523402" y="3444139"/>
            <a:ext cx="352684" cy="351782"/>
            <a:chOff x="2523402" y="3444139"/>
            <a:chExt cx="352684" cy="351782"/>
          </a:xfrm>
        </p:grpSpPr>
        <p:sp>
          <p:nvSpPr>
            <p:cNvPr id="5862" name="Google Shape;5862;p62"/>
            <p:cNvSpPr/>
            <p:nvPr/>
          </p:nvSpPr>
          <p:spPr>
            <a:xfrm>
              <a:off x="2523402" y="3444139"/>
              <a:ext cx="352684" cy="351782"/>
            </a:xfrm>
            <a:custGeom>
              <a:avLst/>
              <a:gdLst/>
              <a:ahLst/>
              <a:cxnLst/>
              <a:rect l="l" t="t" r="r" b="b"/>
              <a:pathLst>
                <a:path w="10861" h="10795" extrusionOk="0">
                  <a:moveTo>
                    <a:pt x="6693" y="3192"/>
                  </a:moveTo>
                  <a:cubicBezTo>
                    <a:pt x="6859" y="3192"/>
                    <a:pt x="7002" y="3335"/>
                    <a:pt x="7002" y="3525"/>
                  </a:cubicBezTo>
                  <a:lnTo>
                    <a:pt x="7002" y="3835"/>
                  </a:lnTo>
                  <a:lnTo>
                    <a:pt x="7336" y="3835"/>
                  </a:lnTo>
                  <a:cubicBezTo>
                    <a:pt x="7502" y="3835"/>
                    <a:pt x="7621" y="3978"/>
                    <a:pt x="7621" y="4144"/>
                  </a:cubicBezTo>
                  <a:lnTo>
                    <a:pt x="7621" y="6645"/>
                  </a:lnTo>
                  <a:cubicBezTo>
                    <a:pt x="7621" y="6811"/>
                    <a:pt x="7502" y="6954"/>
                    <a:pt x="7336" y="6978"/>
                  </a:cubicBezTo>
                  <a:lnTo>
                    <a:pt x="7002" y="6978"/>
                  </a:lnTo>
                  <a:lnTo>
                    <a:pt x="7002" y="7288"/>
                  </a:lnTo>
                  <a:cubicBezTo>
                    <a:pt x="7002" y="7454"/>
                    <a:pt x="6859" y="7597"/>
                    <a:pt x="6693" y="7597"/>
                  </a:cubicBezTo>
                  <a:lnTo>
                    <a:pt x="4192" y="7597"/>
                  </a:lnTo>
                  <a:cubicBezTo>
                    <a:pt x="4001" y="7597"/>
                    <a:pt x="3859" y="7454"/>
                    <a:pt x="3859" y="7288"/>
                  </a:cubicBezTo>
                  <a:lnTo>
                    <a:pt x="3859" y="6978"/>
                  </a:lnTo>
                  <a:lnTo>
                    <a:pt x="3549" y="6978"/>
                  </a:lnTo>
                  <a:cubicBezTo>
                    <a:pt x="3382" y="6978"/>
                    <a:pt x="3239" y="6835"/>
                    <a:pt x="3239" y="6645"/>
                  </a:cubicBezTo>
                  <a:lnTo>
                    <a:pt x="3239" y="4144"/>
                  </a:lnTo>
                  <a:cubicBezTo>
                    <a:pt x="3239" y="3978"/>
                    <a:pt x="3382" y="3835"/>
                    <a:pt x="3549" y="3835"/>
                  </a:cubicBezTo>
                  <a:lnTo>
                    <a:pt x="3859" y="3835"/>
                  </a:lnTo>
                  <a:lnTo>
                    <a:pt x="3859" y="3525"/>
                  </a:lnTo>
                  <a:cubicBezTo>
                    <a:pt x="3859" y="3335"/>
                    <a:pt x="4001" y="3192"/>
                    <a:pt x="4192" y="3192"/>
                  </a:cubicBezTo>
                  <a:close/>
                  <a:moveTo>
                    <a:pt x="4811" y="1"/>
                  </a:moveTo>
                  <a:cubicBezTo>
                    <a:pt x="4644" y="1"/>
                    <a:pt x="4478" y="120"/>
                    <a:pt x="4502" y="358"/>
                  </a:cubicBezTo>
                  <a:lnTo>
                    <a:pt x="4502" y="1930"/>
                  </a:lnTo>
                  <a:lnTo>
                    <a:pt x="3859" y="1930"/>
                  </a:lnTo>
                  <a:lnTo>
                    <a:pt x="3859" y="358"/>
                  </a:lnTo>
                  <a:cubicBezTo>
                    <a:pt x="3859" y="143"/>
                    <a:pt x="3698" y="36"/>
                    <a:pt x="3537" y="36"/>
                  </a:cubicBezTo>
                  <a:cubicBezTo>
                    <a:pt x="3376" y="36"/>
                    <a:pt x="3216" y="143"/>
                    <a:pt x="3216" y="358"/>
                  </a:cubicBezTo>
                  <a:lnTo>
                    <a:pt x="3216" y="1930"/>
                  </a:lnTo>
                  <a:lnTo>
                    <a:pt x="2906" y="1930"/>
                  </a:lnTo>
                  <a:cubicBezTo>
                    <a:pt x="2382" y="1930"/>
                    <a:pt x="1977" y="2358"/>
                    <a:pt x="1953" y="2882"/>
                  </a:cubicBezTo>
                  <a:lnTo>
                    <a:pt x="1953" y="3192"/>
                  </a:lnTo>
                  <a:lnTo>
                    <a:pt x="382" y="3192"/>
                  </a:lnTo>
                  <a:cubicBezTo>
                    <a:pt x="1" y="3239"/>
                    <a:pt x="1" y="3787"/>
                    <a:pt x="382" y="3835"/>
                  </a:cubicBezTo>
                  <a:lnTo>
                    <a:pt x="1977" y="3835"/>
                  </a:lnTo>
                  <a:lnTo>
                    <a:pt x="1977" y="4454"/>
                  </a:lnTo>
                  <a:lnTo>
                    <a:pt x="382" y="4454"/>
                  </a:lnTo>
                  <a:cubicBezTo>
                    <a:pt x="1" y="4501"/>
                    <a:pt x="1" y="5049"/>
                    <a:pt x="382" y="5073"/>
                  </a:cubicBezTo>
                  <a:lnTo>
                    <a:pt x="1977" y="5073"/>
                  </a:lnTo>
                  <a:lnTo>
                    <a:pt x="1977" y="5716"/>
                  </a:lnTo>
                  <a:lnTo>
                    <a:pt x="382" y="5716"/>
                  </a:lnTo>
                  <a:cubicBezTo>
                    <a:pt x="1" y="5740"/>
                    <a:pt x="1" y="6311"/>
                    <a:pt x="382" y="6335"/>
                  </a:cubicBezTo>
                  <a:lnTo>
                    <a:pt x="1977" y="6335"/>
                  </a:lnTo>
                  <a:lnTo>
                    <a:pt x="1977" y="6978"/>
                  </a:lnTo>
                  <a:lnTo>
                    <a:pt x="382" y="6978"/>
                  </a:lnTo>
                  <a:cubicBezTo>
                    <a:pt x="1" y="7002"/>
                    <a:pt x="1" y="7550"/>
                    <a:pt x="382" y="7597"/>
                  </a:cubicBezTo>
                  <a:lnTo>
                    <a:pt x="1977" y="7597"/>
                  </a:lnTo>
                  <a:lnTo>
                    <a:pt x="1977" y="7931"/>
                  </a:lnTo>
                  <a:cubicBezTo>
                    <a:pt x="1977" y="8431"/>
                    <a:pt x="2406" y="8860"/>
                    <a:pt x="2930" y="8860"/>
                  </a:cubicBezTo>
                  <a:lnTo>
                    <a:pt x="3239" y="8860"/>
                  </a:lnTo>
                  <a:lnTo>
                    <a:pt x="3239" y="10455"/>
                  </a:lnTo>
                  <a:cubicBezTo>
                    <a:pt x="3239" y="10669"/>
                    <a:pt x="3394" y="10777"/>
                    <a:pt x="3549" y="10777"/>
                  </a:cubicBezTo>
                  <a:cubicBezTo>
                    <a:pt x="3704" y="10777"/>
                    <a:pt x="3859" y="10669"/>
                    <a:pt x="3859" y="10455"/>
                  </a:cubicBezTo>
                  <a:lnTo>
                    <a:pt x="3859" y="8860"/>
                  </a:lnTo>
                  <a:lnTo>
                    <a:pt x="4502" y="8860"/>
                  </a:lnTo>
                  <a:lnTo>
                    <a:pt x="4502" y="10455"/>
                  </a:lnTo>
                  <a:cubicBezTo>
                    <a:pt x="4478" y="10681"/>
                    <a:pt x="4644" y="10794"/>
                    <a:pt x="4811" y="10794"/>
                  </a:cubicBezTo>
                  <a:cubicBezTo>
                    <a:pt x="4978" y="10794"/>
                    <a:pt x="5145" y="10681"/>
                    <a:pt x="5121" y="10455"/>
                  </a:cubicBezTo>
                  <a:lnTo>
                    <a:pt x="5121" y="8860"/>
                  </a:lnTo>
                  <a:lnTo>
                    <a:pt x="5740" y="8860"/>
                  </a:lnTo>
                  <a:lnTo>
                    <a:pt x="5740" y="10455"/>
                  </a:lnTo>
                  <a:cubicBezTo>
                    <a:pt x="5716" y="10681"/>
                    <a:pt x="5889" y="10794"/>
                    <a:pt x="6061" y="10794"/>
                  </a:cubicBezTo>
                  <a:cubicBezTo>
                    <a:pt x="6234" y="10794"/>
                    <a:pt x="6407" y="10681"/>
                    <a:pt x="6383" y="10455"/>
                  </a:cubicBezTo>
                  <a:lnTo>
                    <a:pt x="6383" y="8860"/>
                  </a:lnTo>
                  <a:lnTo>
                    <a:pt x="7002" y="8860"/>
                  </a:lnTo>
                  <a:lnTo>
                    <a:pt x="7002" y="10455"/>
                  </a:lnTo>
                  <a:cubicBezTo>
                    <a:pt x="6978" y="10681"/>
                    <a:pt x="7145" y="10794"/>
                    <a:pt x="7315" y="10794"/>
                  </a:cubicBezTo>
                  <a:cubicBezTo>
                    <a:pt x="7484" y="10794"/>
                    <a:pt x="7657" y="10681"/>
                    <a:pt x="7645" y="10455"/>
                  </a:cubicBezTo>
                  <a:lnTo>
                    <a:pt x="7645" y="8860"/>
                  </a:lnTo>
                  <a:lnTo>
                    <a:pt x="7931" y="8860"/>
                  </a:lnTo>
                  <a:cubicBezTo>
                    <a:pt x="8455" y="8860"/>
                    <a:pt x="8883" y="8431"/>
                    <a:pt x="8883" y="7931"/>
                  </a:cubicBezTo>
                  <a:lnTo>
                    <a:pt x="8883" y="7597"/>
                  </a:lnTo>
                  <a:lnTo>
                    <a:pt x="10479" y="7597"/>
                  </a:lnTo>
                  <a:cubicBezTo>
                    <a:pt x="10836" y="7574"/>
                    <a:pt x="10836" y="7002"/>
                    <a:pt x="10479" y="6978"/>
                  </a:cubicBezTo>
                  <a:lnTo>
                    <a:pt x="8883" y="6978"/>
                  </a:lnTo>
                  <a:lnTo>
                    <a:pt x="8883" y="6335"/>
                  </a:lnTo>
                  <a:lnTo>
                    <a:pt x="10479" y="6335"/>
                  </a:lnTo>
                  <a:cubicBezTo>
                    <a:pt x="10836" y="6311"/>
                    <a:pt x="10836" y="5740"/>
                    <a:pt x="10479" y="5716"/>
                  </a:cubicBezTo>
                  <a:lnTo>
                    <a:pt x="8883" y="5716"/>
                  </a:lnTo>
                  <a:lnTo>
                    <a:pt x="8883" y="5073"/>
                  </a:lnTo>
                  <a:lnTo>
                    <a:pt x="10479" y="5073"/>
                  </a:lnTo>
                  <a:cubicBezTo>
                    <a:pt x="10836" y="5049"/>
                    <a:pt x="10836" y="4501"/>
                    <a:pt x="10479" y="4454"/>
                  </a:cubicBezTo>
                  <a:lnTo>
                    <a:pt x="8883" y="4454"/>
                  </a:lnTo>
                  <a:lnTo>
                    <a:pt x="8883" y="3835"/>
                  </a:lnTo>
                  <a:lnTo>
                    <a:pt x="10479" y="3835"/>
                  </a:lnTo>
                  <a:cubicBezTo>
                    <a:pt x="10860" y="3787"/>
                    <a:pt x="10860" y="3239"/>
                    <a:pt x="10479" y="3192"/>
                  </a:cubicBezTo>
                  <a:lnTo>
                    <a:pt x="8883" y="3192"/>
                  </a:lnTo>
                  <a:lnTo>
                    <a:pt x="8883" y="2882"/>
                  </a:lnTo>
                  <a:cubicBezTo>
                    <a:pt x="8883" y="2358"/>
                    <a:pt x="8455" y="1930"/>
                    <a:pt x="7931" y="1930"/>
                  </a:cubicBezTo>
                  <a:lnTo>
                    <a:pt x="7645" y="1930"/>
                  </a:lnTo>
                  <a:lnTo>
                    <a:pt x="7645" y="358"/>
                  </a:lnTo>
                  <a:cubicBezTo>
                    <a:pt x="7657" y="120"/>
                    <a:pt x="7484" y="1"/>
                    <a:pt x="7315" y="1"/>
                  </a:cubicBezTo>
                  <a:cubicBezTo>
                    <a:pt x="7145" y="1"/>
                    <a:pt x="6978" y="120"/>
                    <a:pt x="7002" y="358"/>
                  </a:cubicBezTo>
                  <a:lnTo>
                    <a:pt x="7002" y="1930"/>
                  </a:lnTo>
                  <a:lnTo>
                    <a:pt x="6383" y="1930"/>
                  </a:lnTo>
                  <a:lnTo>
                    <a:pt x="6383" y="358"/>
                  </a:lnTo>
                  <a:cubicBezTo>
                    <a:pt x="6407" y="120"/>
                    <a:pt x="6234" y="1"/>
                    <a:pt x="6061" y="1"/>
                  </a:cubicBezTo>
                  <a:cubicBezTo>
                    <a:pt x="5889" y="1"/>
                    <a:pt x="5716" y="120"/>
                    <a:pt x="5740" y="358"/>
                  </a:cubicBezTo>
                  <a:lnTo>
                    <a:pt x="5740" y="1930"/>
                  </a:lnTo>
                  <a:lnTo>
                    <a:pt x="5121" y="1930"/>
                  </a:lnTo>
                  <a:lnTo>
                    <a:pt x="5121" y="358"/>
                  </a:lnTo>
                  <a:cubicBezTo>
                    <a:pt x="5145" y="120"/>
                    <a:pt x="4978" y="1"/>
                    <a:pt x="4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2"/>
            <p:cNvSpPr/>
            <p:nvPr/>
          </p:nvSpPr>
          <p:spPr>
            <a:xfrm>
              <a:off x="2648677" y="3569073"/>
              <a:ext cx="102126" cy="102488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620" y="1"/>
                  </a:moveTo>
                  <a:lnTo>
                    <a:pt x="620" y="310"/>
                  </a:lnTo>
                  <a:cubicBezTo>
                    <a:pt x="620" y="477"/>
                    <a:pt x="477" y="620"/>
                    <a:pt x="310" y="620"/>
                  </a:cubicBezTo>
                  <a:lnTo>
                    <a:pt x="1" y="620"/>
                  </a:lnTo>
                  <a:lnTo>
                    <a:pt x="1" y="2501"/>
                  </a:lnTo>
                  <a:lnTo>
                    <a:pt x="310" y="2501"/>
                  </a:lnTo>
                  <a:cubicBezTo>
                    <a:pt x="477" y="2501"/>
                    <a:pt x="620" y="2644"/>
                    <a:pt x="620" y="2811"/>
                  </a:cubicBezTo>
                  <a:lnTo>
                    <a:pt x="620" y="3144"/>
                  </a:lnTo>
                  <a:lnTo>
                    <a:pt x="2501" y="3144"/>
                  </a:lnTo>
                  <a:lnTo>
                    <a:pt x="2501" y="2811"/>
                  </a:lnTo>
                  <a:cubicBezTo>
                    <a:pt x="2501" y="2644"/>
                    <a:pt x="2644" y="2501"/>
                    <a:pt x="2835" y="2501"/>
                  </a:cubicBezTo>
                  <a:lnTo>
                    <a:pt x="3144" y="2501"/>
                  </a:lnTo>
                  <a:lnTo>
                    <a:pt x="3144" y="620"/>
                  </a:lnTo>
                  <a:lnTo>
                    <a:pt x="2835" y="620"/>
                  </a:lnTo>
                  <a:cubicBezTo>
                    <a:pt x="2644" y="620"/>
                    <a:pt x="2501" y="477"/>
                    <a:pt x="2501" y="310"/>
                  </a:cubicBezTo>
                  <a:lnTo>
                    <a:pt x="2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4" name="Google Shape;5864;p62"/>
          <p:cNvGrpSpPr/>
          <p:nvPr/>
        </p:nvGrpSpPr>
        <p:grpSpPr>
          <a:xfrm>
            <a:off x="1814338" y="3445929"/>
            <a:ext cx="266827" cy="350022"/>
            <a:chOff x="1666975" y="3649025"/>
            <a:chExt cx="205425" cy="268525"/>
          </a:xfrm>
        </p:grpSpPr>
        <p:sp>
          <p:nvSpPr>
            <p:cNvPr id="5865" name="Google Shape;5865;p62"/>
            <p:cNvSpPr/>
            <p:nvPr/>
          </p:nvSpPr>
          <p:spPr>
            <a:xfrm>
              <a:off x="1666975" y="3727600"/>
              <a:ext cx="205425" cy="189950"/>
            </a:xfrm>
            <a:custGeom>
              <a:avLst/>
              <a:gdLst/>
              <a:ahLst/>
              <a:cxnLst/>
              <a:rect l="l" t="t" r="r" b="b"/>
              <a:pathLst>
                <a:path w="8217" h="7598" extrusionOk="0">
                  <a:moveTo>
                    <a:pt x="2549" y="1"/>
                  </a:moveTo>
                  <a:lnTo>
                    <a:pt x="2549" y="1572"/>
                  </a:lnTo>
                  <a:cubicBezTo>
                    <a:pt x="2549" y="1739"/>
                    <a:pt x="2406" y="1882"/>
                    <a:pt x="2239" y="1882"/>
                  </a:cubicBezTo>
                  <a:cubicBezTo>
                    <a:pt x="2225" y="1884"/>
                    <a:pt x="2211" y="1885"/>
                    <a:pt x="2198" y="1885"/>
                  </a:cubicBezTo>
                  <a:cubicBezTo>
                    <a:pt x="2029" y="1885"/>
                    <a:pt x="1906" y="1751"/>
                    <a:pt x="1906" y="1596"/>
                  </a:cubicBezTo>
                  <a:lnTo>
                    <a:pt x="1906" y="25"/>
                  </a:lnTo>
                  <a:lnTo>
                    <a:pt x="953" y="25"/>
                  </a:lnTo>
                  <a:cubicBezTo>
                    <a:pt x="787" y="25"/>
                    <a:pt x="644" y="167"/>
                    <a:pt x="644" y="334"/>
                  </a:cubicBezTo>
                  <a:cubicBezTo>
                    <a:pt x="620" y="2644"/>
                    <a:pt x="429" y="4954"/>
                    <a:pt x="25" y="7216"/>
                  </a:cubicBezTo>
                  <a:cubicBezTo>
                    <a:pt x="1" y="7312"/>
                    <a:pt x="25" y="7407"/>
                    <a:pt x="72" y="7478"/>
                  </a:cubicBezTo>
                  <a:cubicBezTo>
                    <a:pt x="144" y="7550"/>
                    <a:pt x="239" y="7597"/>
                    <a:pt x="334" y="7597"/>
                  </a:cubicBezTo>
                  <a:lnTo>
                    <a:pt x="7860" y="7597"/>
                  </a:lnTo>
                  <a:cubicBezTo>
                    <a:pt x="8074" y="7597"/>
                    <a:pt x="8217" y="7407"/>
                    <a:pt x="8169" y="7216"/>
                  </a:cubicBezTo>
                  <a:cubicBezTo>
                    <a:pt x="7764" y="4954"/>
                    <a:pt x="7550" y="2644"/>
                    <a:pt x="7550" y="334"/>
                  </a:cubicBezTo>
                  <a:cubicBezTo>
                    <a:pt x="7550" y="167"/>
                    <a:pt x="7407" y="25"/>
                    <a:pt x="7240" y="25"/>
                  </a:cubicBezTo>
                  <a:lnTo>
                    <a:pt x="6288" y="25"/>
                  </a:lnTo>
                  <a:lnTo>
                    <a:pt x="6288" y="1572"/>
                  </a:lnTo>
                  <a:cubicBezTo>
                    <a:pt x="6288" y="1715"/>
                    <a:pt x="6169" y="1834"/>
                    <a:pt x="6026" y="1882"/>
                  </a:cubicBezTo>
                  <a:cubicBezTo>
                    <a:pt x="5835" y="1882"/>
                    <a:pt x="5692" y="1763"/>
                    <a:pt x="5669" y="1572"/>
                  </a:cubicBezTo>
                  <a:lnTo>
                    <a:pt x="5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62"/>
            <p:cNvSpPr/>
            <p:nvPr/>
          </p:nvSpPr>
          <p:spPr>
            <a:xfrm>
              <a:off x="1714600" y="3649025"/>
              <a:ext cx="110175" cy="78600"/>
            </a:xfrm>
            <a:custGeom>
              <a:avLst/>
              <a:gdLst/>
              <a:ahLst/>
              <a:cxnLst/>
              <a:rect l="l" t="t" r="r" b="b"/>
              <a:pathLst>
                <a:path w="4407" h="3144" extrusionOk="0">
                  <a:moveTo>
                    <a:pt x="2216" y="0"/>
                  </a:moveTo>
                  <a:cubicBezTo>
                    <a:pt x="1001" y="0"/>
                    <a:pt x="1" y="977"/>
                    <a:pt x="1" y="2191"/>
                  </a:cubicBezTo>
                  <a:lnTo>
                    <a:pt x="1" y="3120"/>
                  </a:lnTo>
                  <a:lnTo>
                    <a:pt x="644" y="3120"/>
                  </a:lnTo>
                  <a:lnTo>
                    <a:pt x="644" y="2215"/>
                  </a:lnTo>
                  <a:cubicBezTo>
                    <a:pt x="596" y="1310"/>
                    <a:pt x="1287" y="572"/>
                    <a:pt x="2192" y="572"/>
                  </a:cubicBezTo>
                  <a:cubicBezTo>
                    <a:pt x="2206" y="571"/>
                    <a:pt x="2219" y="571"/>
                    <a:pt x="2233" y="571"/>
                  </a:cubicBezTo>
                  <a:cubicBezTo>
                    <a:pt x="3118" y="571"/>
                    <a:pt x="3811" y="1323"/>
                    <a:pt x="3764" y="2191"/>
                  </a:cubicBezTo>
                  <a:lnTo>
                    <a:pt x="3764" y="3144"/>
                  </a:lnTo>
                  <a:lnTo>
                    <a:pt x="4407" y="3144"/>
                  </a:lnTo>
                  <a:lnTo>
                    <a:pt x="4407" y="2215"/>
                  </a:lnTo>
                  <a:cubicBezTo>
                    <a:pt x="4407" y="1000"/>
                    <a:pt x="3430" y="0"/>
                    <a:pt x="2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7" name="Google Shape;5867;p62"/>
          <p:cNvGrpSpPr/>
          <p:nvPr/>
        </p:nvGrpSpPr>
        <p:grpSpPr>
          <a:xfrm>
            <a:off x="1073511" y="3445734"/>
            <a:ext cx="244388" cy="349436"/>
            <a:chOff x="1096625" y="3648875"/>
            <a:chExt cx="188150" cy="268075"/>
          </a:xfrm>
        </p:grpSpPr>
        <p:sp>
          <p:nvSpPr>
            <p:cNvPr id="5868" name="Google Shape;5868;p62"/>
            <p:cNvSpPr/>
            <p:nvPr/>
          </p:nvSpPr>
          <p:spPr>
            <a:xfrm>
              <a:off x="1096625" y="3885375"/>
              <a:ext cx="188150" cy="31575"/>
            </a:xfrm>
            <a:custGeom>
              <a:avLst/>
              <a:gdLst/>
              <a:ahLst/>
              <a:cxnLst/>
              <a:rect l="l" t="t" r="r" b="b"/>
              <a:pathLst>
                <a:path w="7526" h="1263" extrusionOk="0">
                  <a:moveTo>
                    <a:pt x="953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120"/>
                    <a:pt x="143" y="1263"/>
                    <a:pt x="310" y="1263"/>
                  </a:cubicBezTo>
                  <a:lnTo>
                    <a:pt x="7216" y="1263"/>
                  </a:lnTo>
                  <a:cubicBezTo>
                    <a:pt x="7383" y="1263"/>
                    <a:pt x="7526" y="1120"/>
                    <a:pt x="7526" y="953"/>
                  </a:cubicBezTo>
                  <a:cubicBezTo>
                    <a:pt x="7526" y="429"/>
                    <a:pt x="7121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2"/>
            <p:cNvSpPr/>
            <p:nvPr/>
          </p:nvSpPr>
          <p:spPr>
            <a:xfrm>
              <a:off x="1132350" y="3735950"/>
              <a:ext cx="116700" cy="30975"/>
            </a:xfrm>
            <a:custGeom>
              <a:avLst/>
              <a:gdLst/>
              <a:ahLst/>
              <a:cxnLst/>
              <a:rect l="l" t="t" r="r" b="b"/>
              <a:pathLst>
                <a:path w="4668" h="1239" extrusionOk="0">
                  <a:moveTo>
                    <a:pt x="1334" y="0"/>
                  </a:moveTo>
                  <a:cubicBezTo>
                    <a:pt x="905" y="0"/>
                    <a:pt x="500" y="119"/>
                    <a:pt x="143" y="357"/>
                  </a:cubicBezTo>
                  <a:cubicBezTo>
                    <a:pt x="72" y="405"/>
                    <a:pt x="0" y="500"/>
                    <a:pt x="0" y="619"/>
                  </a:cubicBezTo>
                  <a:cubicBezTo>
                    <a:pt x="0" y="715"/>
                    <a:pt x="72" y="810"/>
                    <a:pt x="143" y="881"/>
                  </a:cubicBezTo>
                  <a:cubicBezTo>
                    <a:pt x="500" y="1119"/>
                    <a:pt x="905" y="1238"/>
                    <a:pt x="1334" y="1238"/>
                  </a:cubicBezTo>
                  <a:lnTo>
                    <a:pt x="3334" y="1238"/>
                  </a:lnTo>
                  <a:cubicBezTo>
                    <a:pt x="3763" y="1238"/>
                    <a:pt x="4168" y="1119"/>
                    <a:pt x="4525" y="881"/>
                  </a:cubicBezTo>
                  <a:cubicBezTo>
                    <a:pt x="4620" y="810"/>
                    <a:pt x="4668" y="715"/>
                    <a:pt x="4668" y="619"/>
                  </a:cubicBezTo>
                  <a:cubicBezTo>
                    <a:pt x="4668" y="500"/>
                    <a:pt x="4620" y="405"/>
                    <a:pt x="4525" y="357"/>
                  </a:cubicBezTo>
                  <a:cubicBezTo>
                    <a:pt x="4168" y="119"/>
                    <a:pt x="3763" y="0"/>
                    <a:pt x="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2"/>
            <p:cNvSpPr/>
            <p:nvPr/>
          </p:nvSpPr>
          <p:spPr>
            <a:xfrm>
              <a:off x="1143650" y="3648875"/>
              <a:ext cx="94100" cy="74575"/>
            </a:xfrm>
            <a:custGeom>
              <a:avLst/>
              <a:gdLst/>
              <a:ahLst/>
              <a:cxnLst/>
              <a:rect l="l" t="t" r="r" b="b"/>
              <a:pathLst>
                <a:path w="3764" h="2983" extrusionOk="0">
                  <a:moveTo>
                    <a:pt x="1873" y="0"/>
                  </a:moveTo>
                  <a:cubicBezTo>
                    <a:pt x="1733" y="0"/>
                    <a:pt x="1596" y="90"/>
                    <a:pt x="1573" y="268"/>
                  </a:cubicBezTo>
                  <a:cubicBezTo>
                    <a:pt x="1454" y="411"/>
                    <a:pt x="1311" y="554"/>
                    <a:pt x="1192" y="673"/>
                  </a:cubicBezTo>
                  <a:cubicBezTo>
                    <a:pt x="691" y="1197"/>
                    <a:pt x="1" y="1888"/>
                    <a:pt x="1" y="2626"/>
                  </a:cubicBezTo>
                  <a:cubicBezTo>
                    <a:pt x="1" y="2745"/>
                    <a:pt x="1" y="2864"/>
                    <a:pt x="48" y="2983"/>
                  </a:cubicBezTo>
                  <a:cubicBezTo>
                    <a:pt x="310" y="2888"/>
                    <a:pt x="596" y="2840"/>
                    <a:pt x="858" y="2840"/>
                  </a:cubicBezTo>
                  <a:lnTo>
                    <a:pt x="2882" y="2840"/>
                  </a:lnTo>
                  <a:cubicBezTo>
                    <a:pt x="3168" y="2840"/>
                    <a:pt x="3454" y="2888"/>
                    <a:pt x="3716" y="2983"/>
                  </a:cubicBezTo>
                  <a:cubicBezTo>
                    <a:pt x="3764" y="2864"/>
                    <a:pt x="3764" y="2745"/>
                    <a:pt x="3764" y="2626"/>
                  </a:cubicBezTo>
                  <a:cubicBezTo>
                    <a:pt x="3764" y="1911"/>
                    <a:pt x="3097" y="1197"/>
                    <a:pt x="2573" y="697"/>
                  </a:cubicBezTo>
                  <a:cubicBezTo>
                    <a:pt x="2430" y="554"/>
                    <a:pt x="2311" y="411"/>
                    <a:pt x="2192" y="268"/>
                  </a:cubicBezTo>
                  <a:cubicBezTo>
                    <a:pt x="2156" y="90"/>
                    <a:pt x="2013" y="0"/>
                    <a:pt x="18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2"/>
            <p:cNvSpPr/>
            <p:nvPr/>
          </p:nvSpPr>
          <p:spPr>
            <a:xfrm>
              <a:off x="1131750" y="3782375"/>
              <a:ext cx="118500" cy="87550"/>
            </a:xfrm>
            <a:custGeom>
              <a:avLst/>
              <a:gdLst/>
              <a:ahLst/>
              <a:cxnLst/>
              <a:rect l="l" t="t" r="r" b="b"/>
              <a:pathLst>
                <a:path w="4740" h="3502" extrusionOk="0">
                  <a:moveTo>
                    <a:pt x="1096" y="1"/>
                  </a:moveTo>
                  <a:cubicBezTo>
                    <a:pt x="1001" y="1239"/>
                    <a:pt x="620" y="2430"/>
                    <a:pt x="1" y="3501"/>
                  </a:cubicBezTo>
                  <a:lnTo>
                    <a:pt x="4740" y="3501"/>
                  </a:lnTo>
                  <a:cubicBezTo>
                    <a:pt x="4120" y="2430"/>
                    <a:pt x="3739" y="1239"/>
                    <a:pt x="3620" y="1"/>
                  </a:cubicBezTo>
                  <a:cubicBezTo>
                    <a:pt x="3549" y="1"/>
                    <a:pt x="3454" y="24"/>
                    <a:pt x="3358" y="24"/>
                  </a:cubicBezTo>
                  <a:lnTo>
                    <a:pt x="1358" y="24"/>
                  </a:lnTo>
                  <a:cubicBezTo>
                    <a:pt x="1287" y="24"/>
                    <a:pt x="1191" y="24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2" name="Google Shape;5872;p62"/>
          <p:cNvGrpSpPr/>
          <p:nvPr/>
        </p:nvGrpSpPr>
        <p:grpSpPr>
          <a:xfrm>
            <a:off x="1020938" y="4003045"/>
            <a:ext cx="348787" cy="349338"/>
            <a:chOff x="1056150" y="4076425"/>
            <a:chExt cx="268525" cy="268000"/>
          </a:xfrm>
        </p:grpSpPr>
        <p:sp>
          <p:nvSpPr>
            <p:cNvPr id="5873" name="Google Shape;5873;p62"/>
            <p:cNvSpPr/>
            <p:nvPr/>
          </p:nvSpPr>
          <p:spPr>
            <a:xfrm>
              <a:off x="1056150" y="4076425"/>
              <a:ext cx="268525" cy="173325"/>
            </a:xfrm>
            <a:custGeom>
              <a:avLst/>
              <a:gdLst/>
              <a:ahLst/>
              <a:cxnLst/>
              <a:rect l="l" t="t" r="r" b="b"/>
              <a:pathLst>
                <a:path w="10741" h="6933" extrusionOk="0">
                  <a:moveTo>
                    <a:pt x="934" y="1"/>
                  </a:moveTo>
                  <a:cubicBezTo>
                    <a:pt x="538" y="1"/>
                    <a:pt x="538" y="624"/>
                    <a:pt x="934" y="624"/>
                  </a:cubicBezTo>
                  <a:cubicBezTo>
                    <a:pt x="948" y="624"/>
                    <a:pt x="962" y="624"/>
                    <a:pt x="976" y="622"/>
                  </a:cubicBezTo>
                  <a:lnTo>
                    <a:pt x="1286" y="622"/>
                  </a:lnTo>
                  <a:lnTo>
                    <a:pt x="1286" y="1265"/>
                  </a:lnTo>
                  <a:lnTo>
                    <a:pt x="334" y="1265"/>
                  </a:lnTo>
                  <a:cubicBezTo>
                    <a:pt x="320" y="1263"/>
                    <a:pt x="306" y="1262"/>
                    <a:pt x="292" y="1262"/>
                  </a:cubicBezTo>
                  <a:cubicBezTo>
                    <a:pt x="123" y="1262"/>
                    <a:pt x="0" y="1398"/>
                    <a:pt x="0" y="1575"/>
                  </a:cubicBezTo>
                  <a:lnTo>
                    <a:pt x="0" y="6623"/>
                  </a:lnTo>
                  <a:cubicBezTo>
                    <a:pt x="24" y="6790"/>
                    <a:pt x="143" y="6933"/>
                    <a:pt x="334" y="6933"/>
                  </a:cubicBezTo>
                  <a:lnTo>
                    <a:pt x="10431" y="6933"/>
                  </a:lnTo>
                  <a:cubicBezTo>
                    <a:pt x="10598" y="6933"/>
                    <a:pt x="10717" y="6790"/>
                    <a:pt x="10740" y="6623"/>
                  </a:cubicBezTo>
                  <a:lnTo>
                    <a:pt x="10740" y="1575"/>
                  </a:lnTo>
                  <a:cubicBezTo>
                    <a:pt x="10740" y="1408"/>
                    <a:pt x="10598" y="1265"/>
                    <a:pt x="10431" y="1265"/>
                  </a:cubicBezTo>
                  <a:lnTo>
                    <a:pt x="9454" y="1265"/>
                  </a:lnTo>
                  <a:lnTo>
                    <a:pt x="9454" y="622"/>
                  </a:lnTo>
                  <a:lnTo>
                    <a:pt x="9788" y="622"/>
                  </a:lnTo>
                  <a:cubicBezTo>
                    <a:pt x="9802" y="624"/>
                    <a:pt x="9817" y="624"/>
                    <a:pt x="9830" y="624"/>
                  </a:cubicBezTo>
                  <a:cubicBezTo>
                    <a:pt x="10226" y="624"/>
                    <a:pt x="10226" y="1"/>
                    <a:pt x="9830" y="1"/>
                  </a:cubicBezTo>
                  <a:cubicBezTo>
                    <a:pt x="9817" y="1"/>
                    <a:pt x="9802" y="1"/>
                    <a:pt x="9788" y="3"/>
                  </a:cubicBezTo>
                  <a:lnTo>
                    <a:pt x="8526" y="3"/>
                  </a:lnTo>
                  <a:cubicBezTo>
                    <a:pt x="8510" y="1"/>
                    <a:pt x="8495" y="1"/>
                    <a:pt x="8481" y="1"/>
                  </a:cubicBezTo>
                  <a:cubicBezTo>
                    <a:pt x="8064" y="1"/>
                    <a:pt x="8064" y="624"/>
                    <a:pt x="8481" y="624"/>
                  </a:cubicBezTo>
                  <a:cubicBezTo>
                    <a:pt x="8495" y="624"/>
                    <a:pt x="8510" y="624"/>
                    <a:pt x="8526" y="622"/>
                  </a:cubicBezTo>
                  <a:lnTo>
                    <a:pt x="8835" y="622"/>
                  </a:lnTo>
                  <a:lnTo>
                    <a:pt x="8835" y="1265"/>
                  </a:lnTo>
                  <a:lnTo>
                    <a:pt x="5692" y="1265"/>
                  </a:lnTo>
                  <a:lnTo>
                    <a:pt x="5692" y="622"/>
                  </a:lnTo>
                  <a:lnTo>
                    <a:pt x="6001" y="622"/>
                  </a:lnTo>
                  <a:cubicBezTo>
                    <a:pt x="6016" y="624"/>
                    <a:pt x="6030" y="624"/>
                    <a:pt x="6044" y="624"/>
                  </a:cubicBezTo>
                  <a:cubicBezTo>
                    <a:pt x="6440" y="624"/>
                    <a:pt x="6440" y="1"/>
                    <a:pt x="6044" y="1"/>
                  </a:cubicBezTo>
                  <a:cubicBezTo>
                    <a:pt x="6030" y="1"/>
                    <a:pt x="6016" y="1"/>
                    <a:pt x="6001" y="3"/>
                  </a:cubicBezTo>
                  <a:lnTo>
                    <a:pt x="4739" y="3"/>
                  </a:lnTo>
                  <a:cubicBezTo>
                    <a:pt x="4725" y="1"/>
                    <a:pt x="4710" y="1"/>
                    <a:pt x="4697" y="1"/>
                  </a:cubicBezTo>
                  <a:cubicBezTo>
                    <a:pt x="4301" y="1"/>
                    <a:pt x="4301" y="624"/>
                    <a:pt x="4697" y="624"/>
                  </a:cubicBezTo>
                  <a:cubicBezTo>
                    <a:pt x="4710" y="624"/>
                    <a:pt x="4725" y="624"/>
                    <a:pt x="4739" y="622"/>
                  </a:cubicBezTo>
                  <a:lnTo>
                    <a:pt x="5049" y="622"/>
                  </a:lnTo>
                  <a:lnTo>
                    <a:pt x="5049" y="1265"/>
                  </a:lnTo>
                  <a:lnTo>
                    <a:pt x="1929" y="1265"/>
                  </a:lnTo>
                  <a:lnTo>
                    <a:pt x="1929" y="622"/>
                  </a:lnTo>
                  <a:lnTo>
                    <a:pt x="2215" y="622"/>
                  </a:lnTo>
                  <a:cubicBezTo>
                    <a:pt x="2230" y="624"/>
                    <a:pt x="2245" y="624"/>
                    <a:pt x="2260" y="624"/>
                  </a:cubicBezTo>
                  <a:cubicBezTo>
                    <a:pt x="2676" y="624"/>
                    <a:pt x="2676" y="1"/>
                    <a:pt x="2260" y="1"/>
                  </a:cubicBezTo>
                  <a:cubicBezTo>
                    <a:pt x="2245" y="1"/>
                    <a:pt x="2230" y="1"/>
                    <a:pt x="2215" y="3"/>
                  </a:cubicBezTo>
                  <a:lnTo>
                    <a:pt x="976" y="3"/>
                  </a:lnTo>
                  <a:cubicBezTo>
                    <a:pt x="962" y="1"/>
                    <a:pt x="948" y="1"/>
                    <a:pt x="9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2"/>
            <p:cNvSpPr/>
            <p:nvPr/>
          </p:nvSpPr>
          <p:spPr>
            <a:xfrm>
              <a:off x="1102575" y="4265800"/>
              <a:ext cx="176250" cy="78625"/>
            </a:xfrm>
            <a:custGeom>
              <a:avLst/>
              <a:gdLst/>
              <a:ahLst/>
              <a:cxnLst/>
              <a:rect l="l" t="t" r="r" b="b"/>
              <a:pathLst>
                <a:path w="7050" h="3145" extrusionOk="0">
                  <a:moveTo>
                    <a:pt x="2573" y="1716"/>
                  </a:moveTo>
                  <a:lnTo>
                    <a:pt x="2573" y="2525"/>
                  </a:lnTo>
                  <a:lnTo>
                    <a:pt x="1763" y="2525"/>
                  </a:lnTo>
                  <a:lnTo>
                    <a:pt x="2573" y="1716"/>
                  </a:lnTo>
                  <a:close/>
                  <a:moveTo>
                    <a:pt x="4454" y="1716"/>
                  </a:moveTo>
                  <a:lnTo>
                    <a:pt x="5287" y="2525"/>
                  </a:lnTo>
                  <a:lnTo>
                    <a:pt x="4454" y="2525"/>
                  </a:lnTo>
                  <a:lnTo>
                    <a:pt x="4454" y="1716"/>
                  </a:lnTo>
                  <a:close/>
                  <a:moveTo>
                    <a:pt x="2573" y="1"/>
                  </a:moveTo>
                  <a:lnTo>
                    <a:pt x="2573" y="811"/>
                  </a:lnTo>
                  <a:lnTo>
                    <a:pt x="882" y="2525"/>
                  </a:lnTo>
                  <a:lnTo>
                    <a:pt x="382" y="2525"/>
                  </a:lnTo>
                  <a:cubicBezTo>
                    <a:pt x="1" y="2549"/>
                    <a:pt x="1" y="3121"/>
                    <a:pt x="382" y="3144"/>
                  </a:cubicBezTo>
                  <a:lnTo>
                    <a:pt x="6669" y="3144"/>
                  </a:lnTo>
                  <a:cubicBezTo>
                    <a:pt x="7050" y="3121"/>
                    <a:pt x="7050" y="2549"/>
                    <a:pt x="6669" y="2525"/>
                  </a:cubicBezTo>
                  <a:lnTo>
                    <a:pt x="6169" y="2525"/>
                  </a:lnTo>
                  <a:lnTo>
                    <a:pt x="4454" y="811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5" name="Google Shape;5875;p62"/>
          <p:cNvGrpSpPr/>
          <p:nvPr/>
        </p:nvGrpSpPr>
        <p:grpSpPr>
          <a:xfrm>
            <a:off x="1835218" y="4003110"/>
            <a:ext cx="225067" cy="349273"/>
            <a:chOff x="1683050" y="4076475"/>
            <a:chExt cx="173275" cy="267950"/>
          </a:xfrm>
        </p:grpSpPr>
        <p:sp>
          <p:nvSpPr>
            <p:cNvPr id="5876" name="Google Shape;5876;p62"/>
            <p:cNvSpPr/>
            <p:nvPr/>
          </p:nvSpPr>
          <p:spPr>
            <a:xfrm>
              <a:off x="1683050" y="4187825"/>
              <a:ext cx="173275" cy="156600"/>
            </a:xfrm>
            <a:custGeom>
              <a:avLst/>
              <a:gdLst/>
              <a:ahLst/>
              <a:cxnLst/>
              <a:rect l="l" t="t" r="r" b="b"/>
              <a:pathLst>
                <a:path w="6931" h="6264" extrusionOk="0">
                  <a:moveTo>
                    <a:pt x="322" y="0"/>
                  </a:moveTo>
                  <a:cubicBezTo>
                    <a:pt x="173" y="0"/>
                    <a:pt x="25" y="95"/>
                    <a:pt x="1" y="286"/>
                  </a:cubicBezTo>
                  <a:cubicBezTo>
                    <a:pt x="1" y="2072"/>
                    <a:pt x="1382" y="3549"/>
                    <a:pt x="3144" y="3715"/>
                  </a:cubicBezTo>
                  <a:lnTo>
                    <a:pt x="3144" y="5644"/>
                  </a:lnTo>
                  <a:lnTo>
                    <a:pt x="2216" y="5644"/>
                  </a:lnTo>
                  <a:cubicBezTo>
                    <a:pt x="1834" y="5668"/>
                    <a:pt x="1834" y="6240"/>
                    <a:pt x="2216" y="6263"/>
                  </a:cubicBezTo>
                  <a:lnTo>
                    <a:pt x="4716" y="6263"/>
                  </a:lnTo>
                  <a:cubicBezTo>
                    <a:pt x="5097" y="6240"/>
                    <a:pt x="5097" y="5668"/>
                    <a:pt x="4716" y="5644"/>
                  </a:cubicBezTo>
                  <a:lnTo>
                    <a:pt x="3763" y="5644"/>
                  </a:lnTo>
                  <a:lnTo>
                    <a:pt x="3763" y="3715"/>
                  </a:lnTo>
                  <a:cubicBezTo>
                    <a:pt x="5550" y="3549"/>
                    <a:pt x="6907" y="2072"/>
                    <a:pt x="6907" y="286"/>
                  </a:cubicBezTo>
                  <a:lnTo>
                    <a:pt x="6931" y="286"/>
                  </a:lnTo>
                  <a:cubicBezTo>
                    <a:pt x="6907" y="95"/>
                    <a:pt x="6758" y="0"/>
                    <a:pt x="6609" y="0"/>
                  </a:cubicBezTo>
                  <a:cubicBezTo>
                    <a:pt x="6460" y="0"/>
                    <a:pt x="6312" y="95"/>
                    <a:pt x="6288" y="286"/>
                  </a:cubicBezTo>
                  <a:cubicBezTo>
                    <a:pt x="6359" y="1882"/>
                    <a:pt x="5073" y="3239"/>
                    <a:pt x="3478" y="3239"/>
                  </a:cubicBezTo>
                  <a:cubicBezTo>
                    <a:pt x="1858" y="3239"/>
                    <a:pt x="572" y="1882"/>
                    <a:pt x="644" y="286"/>
                  </a:cubicBezTo>
                  <a:cubicBezTo>
                    <a:pt x="620" y="95"/>
                    <a:pt x="471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2"/>
            <p:cNvSpPr/>
            <p:nvPr/>
          </p:nvSpPr>
          <p:spPr>
            <a:xfrm>
              <a:off x="1714600" y="4076475"/>
              <a:ext cx="110175" cy="110775"/>
            </a:xfrm>
            <a:custGeom>
              <a:avLst/>
              <a:gdLst/>
              <a:ahLst/>
              <a:cxnLst/>
              <a:rect l="l" t="t" r="r" b="b"/>
              <a:pathLst>
                <a:path w="4407" h="4431" extrusionOk="0">
                  <a:moveTo>
                    <a:pt x="1882" y="1"/>
                  </a:moveTo>
                  <a:cubicBezTo>
                    <a:pt x="930" y="168"/>
                    <a:pt x="168" y="930"/>
                    <a:pt x="25" y="1906"/>
                  </a:cubicBezTo>
                  <a:lnTo>
                    <a:pt x="1573" y="1906"/>
                  </a:lnTo>
                  <a:cubicBezTo>
                    <a:pt x="1587" y="1905"/>
                    <a:pt x="1601" y="1904"/>
                    <a:pt x="1615" y="1904"/>
                  </a:cubicBezTo>
                  <a:cubicBezTo>
                    <a:pt x="2011" y="1904"/>
                    <a:pt x="2011" y="2528"/>
                    <a:pt x="1615" y="2528"/>
                  </a:cubicBezTo>
                  <a:cubicBezTo>
                    <a:pt x="1601" y="2528"/>
                    <a:pt x="1587" y="2527"/>
                    <a:pt x="1573" y="2525"/>
                  </a:cubicBezTo>
                  <a:lnTo>
                    <a:pt x="1" y="2525"/>
                  </a:lnTo>
                  <a:lnTo>
                    <a:pt x="1" y="3168"/>
                  </a:lnTo>
                  <a:lnTo>
                    <a:pt x="1573" y="3168"/>
                  </a:lnTo>
                  <a:cubicBezTo>
                    <a:pt x="2001" y="3168"/>
                    <a:pt x="2001" y="3787"/>
                    <a:pt x="1573" y="3787"/>
                  </a:cubicBezTo>
                  <a:lnTo>
                    <a:pt x="1" y="3787"/>
                  </a:lnTo>
                  <a:lnTo>
                    <a:pt x="1" y="4430"/>
                  </a:lnTo>
                  <a:lnTo>
                    <a:pt x="4407" y="4430"/>
                  </a:lnTo>
                  <a:lnTo>
                    <a:pt x="4407" y="3787"/>
                  </a:lnTo>
                  <a:lnTo>
                    <a:pt x="2835" y="3787"/>
                  </a:lnTo>
                  <a:cubicBezTo>
                    <a:pt x="2406" y="3787"/>
                    <a:pt x="2406" y="3168"/>
                    <a:pt x="2835" y="3168"/>
                  </a:cubicBezTo>
                  <a:lnTo>
                    <a:pt x="4407" y="3168"/>
                  </a:lnTo>
                  <a:lnTo>
                    <a:pt x="4407" y="2525"/>
                  </a:lnTo>
                  <a:lnTo>
                    <a:pt x="2835" y="2525"/>
                  </a:lnTo>
                  <a:cubicBezTo>
                    <a:pt x="2819" y="2527"/>
                    <a:pt x="2805" y="2528"/>
                    <a:pt x="2790" y="2528"/>
                  </a:cubicBezTo>
                  <a:cubicBezTo>
                    <a:pt x="2373" y="2528"/>
                    <a:pt x="2373" y="1904"/>
                    <a:pt x="2790" y="1904"/>
                  </a:cubicBezTo>
                  <a:cubicBezTo>
                    <a:pt x="2805" y="1904"/>
                    <a:pt x="2819" y="1905"/>
                    <a:pt x="2835" y="1906"/>
                  </a:cubicBezTo>
                  <a:lnTo>
                    <a:pt x="4383" y="1906"/>
                  </a:lnTo>
                  <a:cubicBezTo>
                    <a:pt x="4240" y="930"/>
                    <a:pt x="3478" y="168"/>
                    <a:pt x="2525" y="1"/>
                  </a:cubicBezTo>
                  <a:lnTo>
                    <a:pt x="2525" y="953"/>
                  </a:lnTo>
                  <a:cubicBezTo>
                    <a:pt x="2549" y="1192"/>
                    <a:pt x="2376" y="1311"/>
                    <a:pt x="2204" y="1311"/>
                  </a:cubicBezTo>
                  <a:cubicBezTo>
                    <a:pt x="2031" y="1311"/>
                    <a:pt x="1858" y="1192"/>
                    <a:pt x="1882" y="953"/>
                  </a:cubicBezTo>
                  <a:lnTo>
                    <a:pt x="1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2"/>
            <p:cNvSpPr/>
            <p:nvPr/>
          </p:nvSpPr>
          <p:spPr>
            <a:xfrm>
              <a:off x="1715200" y="4202700"/>
              <a:ext cx="108975" cy="47050"/>
            </a:xfrm>
            <a:custGeom>
              <a:avLst/>
              <a:gdLst/>
              <a:ahLst/>
              <a:cxnLst/>
              <a:rect l="l" t="t" r="r" b="b"/>
              <a:pathLst>
                <a:path w="4359" h="1882" extrusionOk="0">
                  <a:moveTo>
                    <a:pt x="1" y="1"/>
                  </a:moveTo>
                  <a:cubicBezTo>
                    <a:pt x="167" y="1072"/>
                    <a:pt x="1096" y="1882"/>
                    <a:pt x="2192" y="1882"/>
                  </a:cubicBezTo>
                  <a:cubicBezTo>
                    <a:pt x="3263" y="1882"/>
                    <a:pt x="4192" y="1072"/>
                    <a:pt x="4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9" name="Google Shape;5879;p62"/>
          <p:cNvGrpSpPr/>
          <p:nvPr/>
        </p:nvGrpSpPr>
        <p:grpSpPr>
          <a:xfrm>
            <a:off x="2523473" y="4024846"/>
            <a:ext cx="351125" cy="306388"/>
            <a:chOff x="2212925" y="4093150"/>
            <a:chExt cx="270325" cy="235050"/>
          </a:xfrm>
        </p:grpSpPr>
        <p:sp>
          <p:nvSpPr>
            <p:cNvPr id="5880" name="Google Shape;5880;p62"/>
            <p:cNvSpPr/>
            <p:nvPr/>
          </p:nvSpPr>
          <p:spPr>
            <a:xfrm>
              <a:off x="2286150" y="4155375"/>
              <a:ext cx="197100" cy="172825"/>
            </a:xfrm>
            <a:custGeom>
              <a:avLst/>
              <a:gdLst/>
              <a:ahLst/>
              <a:cxnLst/>
              <a:rect l="l" t="t" r="r" b="b"/>
              <a:pathLst>
                <a:path w="7884" h="6913" extrusionOk="0">
                  <a:moveTo>
                    <a:pt x="3737" y="1"/>
                  </a:moveTo>
                  <a:cubicBezTo>
                    <a:pt x="3044" y="1"/>
                    <a:pt x="2338" y="255"/>
                    <a:pt x="1763" y="822"/>
                  </a:cubicBezTo>
                  <a:cubicBezTo>
                    <a:pt x="1" y="2608"/>
                    <a:pt x="1263" y="5656"/>
                    <a:pt x="3764" y="5656"/>
                  </a:cubicBezTo>
                  <a:cubicBezTo>
                    <a:pt x="4407" y="5656"/>
                    <a:pt x="5026" y="5442"/>
                    <a:pt x="5526" y="5037"/>
                  </a:cubicBezTo>
                  <a:lnTo>
                    <a:pt x="7312" y="6823"/>
                  </a:lnTo>
                  <a:cubicBezTo>
                    <a:pt x="7371" y="6883"/>
                    <a:pt x="7455" y="6912"/>
                    <a:pt x="7538" y="6912"/>
                  </a:cubicBezTo>
                  <a:cubicBezTo>
                    <a:pt x="7621" y="6912"/>
                    <a:pt x="7705" y="6883"/>
                    <a:pt x="7764" y="6823"/>
                  </a:cubicBezTo>
                  <a:cubicBezTo>
                    <a:pt x="7883" y="6704"/>
                    <a:pt x="7883" y="6490"/>
                    <a:pt x="7764" y="6371"/>
                  </a:cubicBezTo>
                  <a:lnTo>
                    <a:pt x="5978" y="4585"/>
                  </a:lnTo>
                  <a:cubicBezTo>
                    <a:pt x="6383" y="4084"/>
                    <a:pt x="6597" y="3465"/>
                    <a:pt x="6597" y="2822"/>
                  </a:cubicBezTo>
                  <a:cubicBezTo>
                    <a:pt x="6597" y="1127"/>
                    <a:pt x="5196" y="1"/>
                    <a:pt x="3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2"/>
            <p:cNvSpPr/>
            <p:nvPr/>
          </p:nvSpPr>
          <p:spPr>
            <a:xfrm>
              <a:off x="2212925" y="4265225"/>
              <a:ext cx="82775" cy="16100"/>
            </a:xfrm>
            <a:custGeom>
              <a:avLst/>
              <a:gdLst/>
              <a:ahLst/>
              <a:cxnLst/>
              <a:rect l="l" t="t" r="r" b="b"/>
              <a:pathLst>
                <a:path w="3311" h="644" extrusionOk="0">
                  <a:moveTo>
                    <a:pt x="382" y="0"/>
                  </a:moveTo>
                  <a:cubicBezTo>
                    <a:pt x="1" y="48"/>
                    <a:pt x="1" y="595"/>
                    <a:pt x="382" y="643"/>
                  </a:cubicBezTo>
                  <a:lnTo>
                    <a:pt x="2930" y="643"/>
                  </a:lnTo>
                  <a:cubicBezTo>
                    <a:pt x="3311" y="595"/>
                    <a:pt x="3311" y="48"/>
                    <a:pt x="2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62"/>
            <p:cNvSpPr/>
            <p:nvPr/>
          </p:nvSpPr>
          <p:spPr>
            <a:xfrm>
              <a:off x="2212925" y="4234200"/>
              <a:ext cx="52650" cy="15625"/>
            </a:xfrm>
            <a:custGeom>
              <a:avLst/>
              <a:gdLst/>
              <a:ahLst/>
              <a:cxnLst/>
              <a:rect l="l" t="t" r="r" b="b"/>
              <a:pathLst>
                <a:path w="2106" h="625" extrusionOk="0">
                  <a:moveTo>
                    <a:pt x="1689" y="0"/>
                  </a:moveTo>
                  <a:cubicBezTo>
                    <a:pt x="1674" y="0"/>
                    <a:pt x="1659" y="1"/>
                    <a:pt x="1644" y="3"/>
                  </a:cubicBezTo>
                  <a:lnTo>
                    <a:pt x="382" y="3"/>
                  </a:lnTo>
                  <a:cubicBezTo>
                    <a:pt x="1" y="27"/>
                    <a:pt x="1" y="574"/>
                    <a:pt x="382" y="622"/>
                  </a:cubicBezTo>
                  <a:lnTo>
                    <a:pt x="1644" y="622"/>
                  </a:lnTo>
                  <a:cubicBezTo>
                    <a:pt x="1659" y="623"/>
                    <a:pt x="1674" y="624"/>
                    <a:pt x="1689" y="624"/>
                  </a:cubicBezTo>
                  <a:cubicBezTo>
                    <a:pt x="2105" y="624"/>
                    <a:pt x="2105" y="0"/>
                    <a:pt x="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62"/>
            <p:cNvSpPr/>
            <p:nvPr/>
          </p:nvSpPr>
          <p:spPr>
            <a:xfrm>
              <a:off x="2214125" y="4093150"/>
              <a:ext cx="174450" cy="125050"/>
            </a:xfrm>
            <a:custGeom>
              <a:avLst/>
              <a:gdLst/>
              <a:ahLst/>
              <a:cxnLst/>
              <a:rect l="l" t="t" r="r" b="b"/>
              <a:pathLst>
                <a:path w="6978" h="5002" extrusionOk="0">
                  <a:moveTo>
                    <a:pt x="322" y="1"/>
                  </a:moveTo>
                  <a:cubicBezTo>
                    <a:pt x="173" y="1"/>
                    <a:pt x="24" y="96"/>
                    <a:pt x="0" y="286"/>
                  </a:cubicBezTo>
                  <a:lnTo>
                    <a:pt x="0" y="4692"/>
                  </a:lnTo>
                  <a:cubicBezTo>
                    <a:pt x="0" y="4859"/>
                    <a:pt x="143" y="5002"/>
                    <a:pt x="334" y="5002"/>
                  </a:cubicBezTo>
                  <a:lnTo>
                    <a:pt x="3215" y="5002"/>
                  </a:lnTo>
                  <a:cubicBezTo>
                    <a:pt x="3382" y="3216"/>
                    <a:pt x="4858" y="1858"/>
                    <a:pt x="6645" y="1858"/>
                  </a:cubicBezTo>
                  <a:cubicBezTo>
                    <a:pt x="6764" y="1858"/>
                    <a:pt x="6859" y="1858"/>
                    <a:pt x="6978" y="1882"/>
                  </a:cubicBezTo>
                  <a:lnTo>
                    <a:pt x="6978" y="929"/>
                  </a:lnTo>
                  <a:cubicBezTo>
                    <a:pt x="6978" y="733"/>
                    <a:pt x="6810" y="605"/>
                    <a:pt x="6643" y="605"/>
                  </a:cubicBezTo>
                  <a:cubicBezTo>
                    <a:pt x="6566" y="605"/>
                    <a:pt x="6490" y="632"/>
                    <a:pt x="6430" y="691"/>
                  </a:cubicBezTo>
                  <a:lnTo>
                    <a:pt x="5406" y="1739"/>
                  </a:lnTo>
                  <a:lnTo>
                    <a:pt x="4668" y="1001"/>
                  </a:lnTo>
                  <a:cubicBezTo>
                    <a:pt x="4608" y="941"/>
                    <a:pt x="4531" y="912"/>
                    <a:pt x="4454" y="912"/>
                  </a:cubicBezTo>
                  <a:cubicBezTo>
                    <a:pt x="4376" y="912"/>
                    <a:pt x="4299" y="941"/>
                    <a:pt x="4239" y="1001"/>
                  </a:cubicBezTo>
                  <a:lnTo>
                    <a:pt x="2572" y="2668"/>
                  </a:lnTo>
                  <a:lnTo>
                    <a:pt x="1834" y="1953"/>
                  </a:lnTo>
                  <a:cubicBezTo>
                    <a:pt x="1763" y="1894"/>
                    <a:pt x="1679" y="1864"/>
                    <a:pt x="1599" y="1864"/>
                  </a:cubicBezTo>
                  <a:cubicBezTo>
                    <a:pt x="1518" y="1864"/>
                    <a:pt x="1441" y="1894"/>
                    <a:pt x="1382" y="1953"/>
                  </a:cubicBezTo>
                  <a:lnTo>
                    <a:pt x="643" y="2668"/>
                  </a:lnTo>
                  <a:lnTo>
                    <a:pt x="643" y="286"/>
                  </a:lnTo>
                  <a:cubicBezTo>
                    <a:pt x="619" y="96"/>
                    <a:pt x="47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4" name="Google Shape;5884;p62"/>
          <p:cNvGrpSpPr/>
          <p:nvPr/>
        </p:nvGrpSpPr>
        <p:grpSpPr>
          <a:xfrm>
            <a:off x="3276673" y="4003110"/>
            <a:ext cx="348820" cy="349957"/>
            <a:chOff x="2792800" y="4076475"/>
            <a:chExt cx="268550" cy="268475"/>
          </a:xfrm>
        </p:grpSpPr>
        <p:sp>
          <p:nvSpPr>
            <p:cNvPr id="5885" name="Google Shape;5885;p62"/>
            <p:cNvSpPr/>
            <p:nvPr/>
          </p:nvSpPr>
          <p:spPr>
            <a:xfrm>
              <a:off x="2895225" y="4076475"/>
              <a:ext cx="63125" cy="31600"/>
            </a:xfrm>
            <a:custGeom>
              <a:avLst/>
              <a:gdLst/>
              <a:ahLst/>
              <a:cxnLst/>
              <a:rect l="l" t="t" r="r" b="b"/>
              <a:pathLst>
                <a:path w="2525" h="1264" extrusionOk="0">
                  <a:moveTo>
                    <a:pt x="310" y="1"/>
                  </a:moveTo>
                  <a:cubicBezTo>
                    <a:pt x="143" y="1"/>
                    <a:pt x="24" y="120"/>
                    <a:pt x="0" y="310"/>
                  </a:cubicBezTo>
                  <a:lnTo>
                    <a:pt x="0" y="953"/>
                  </a:lnTo>
                  <a:cubicBezTo>
                    <a:pt x="0" y="1120"/>
                    <a:pt x="143" y="1263"/>
                    <a:pt x="310" y="1263"/>
                  </a:cubicBezTo>
                  <a:lnTo>
                    <a:pt x="2215" y="1263"/>
                  </a:lnTo>
                  <a:cubicBezTo>
                    <a:pt x="2381" y="1263"/>
                    <a:pt x="2524" y="1120"/>
                    <a:pt x="2524" y="953"/>
                  </a:cubicBezTo>
                  <a:lnTo>
                    <a:pt x="2524" y="310"/>
                  </a:lnTo>
                  <a:cubicBezTo>
                    <a:pt x="2501" y="120"/>
                    <a:pt x="2381" y="1"/>
                    <a:pt x="2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62"/>
            <p:cNvSpPr/>
            <p:nvPr/>
          </p:nvSpPr>
          <p:spPr>
            <a:xfrm>
              <a:off x="2855925" y="4166375"/>
              <a:ext cx="141725" cy="51825"/>
            </a:xfrm>
            <a:custGeom>
              <a:avLst/>
              <a:gdLst/>
              <a:ahLst/>
              <a:cxnLst/>
              <a:rect l="l" t="t" r="r" b="b"/>
              <a:pathLst>
                <a:path w="5669" h="2073" extrusionOk="0">
                  <a:moveTo>
                    <a:pt x="3787" y="1"/>
                  </a:moveTo>
                  <a:lnTo>
                    <a:pt x="2120" y="1668"/>
                  </a:lnTo>
                  <a:cubicBezTo>
                    <a:pt x="2060" y="1727"/>
                    <a:pt x="1977" y="1757"/>
                    <a:pt x="1894" y="1757"/>
                  </a:cubicBezTo>
                  <a:cubicBezTo>
                    <a:pt x="1810" y="1757"/>
                    <a:pt x="1727" y="1727"/>
                    <a:pt x="1667" y="1668"/>
                  </a:cubicBezTo>
                  <a:lnTo>
                    <a:pt x="953" y="953"/>
                  </a:lnTo>
                  <a:lnTo>
                    <a:pt x="0" y="1882"/>
                  </a:lnTo>
                  <a:lnTo>
                    <a:pt x="0" y="2073"/>
                  </a:lnTo>
                  <a:lnTo>
                    <a:pt x="5668" y="2073"/>
                  </a:lnTo>
                  <a:lnTo>
                    <a:pt x="5668" y="1"/>
                  </a:lnTo>
                  <a:lnTo>
                    <a:pt x="4930" y="739"/>
                  </a:lnTo>
                  <a:cubicBezTo>
                    <a:pt x="4870" y="799"/>
                    <a:pt x="4793" y="828"/>
                    <a:pt x="4716" y="828"/>
                  </a:cubicBezTo>
                  <a:cubicBezTo>
                    <a:pt x="4638" y="828"/>
                    <a:pt x="4561" y="799"/>
                    <a:pt x="4501" y="739"/>
                  </a:cubicBezTo>
                  <a:lnTo>
                    <a:pt x="3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62"/>
            <p:cNvSpPr/>
            <p:nvPr/>
          </p:nvSpPr>
          <p:spPr>
            <a:xfrm>
              <a:off x="2792800" y="4092500"/>
              <a:ext cx="268550" cy="252450"/>
            </a:xfrm>
            <a:custGeom>
              <a:avLst/>
              <a:gdLst/>
              <a:ahLst/>
              <a:cxnLst/>
              <a:rect l="l" t="t" r="r" b="b"/>
              <a:pathLst>
                <a:path w="10742" h="10098" extrusionOk="0">
                  <a:moveTo>
                    <a:pt x="2216" y="1235"/>
                  </a:moveTo>
                  <a:cubicBezTo>
                    <a:pt x="2382" y="1235"/>
                    <a:pt x="2549" y="1348"/>
                    <a:pt x="2525" y="1575"/>
                  </a:cubicBezTo>
                  <a:lnTo>
                    <a:pt x="2525" y="3956"/>
                  </a:lnTo>
                  <a:lnTo>
                    <a:pt x="3264" y="3242"/>
                  </a:lnTo>
                  <a:cubicBezTo>
                    <a:pt x="3311" y="3170"/>
                    <a:pt x="3389" y="3134"/>
                    <a:pt x="3469" y="3134"/>
                  </a:cubicBezTo>
                  <a:cubicBezTo>
                    <a:pt x="3549" y="3134"/>
                    <a:pt x="3633" y="3170"/>
                    <a:pt x="3692" y="3242"/>
                  </a:cubicBezTo>
                  <a:lnTo>
                    <a:pt x="4407" y="3956"/>
                  </a:lnTo>
                  <a:lnTo>
                    <a:pt x="6074" y="2289"/>
                  </a:lnTo>
                  <a:cubicBezTo>
                    <a:pt x="6133" y="2230"/>
                    <a:pt x="6217" y="2200"/>
                    <a:pt x="6300" y="2200"/>
                  </a:cubicBezTo>
                  <a:cubicBezTo>
                    <a:pt x="6383" y="2200"/>
                    <a:pt x="6467" y="2230"/>
                    <a:pt x="6526" y="2289"/>
                  </a:cubicBezTo>
                  <a:lnTo>
                    <a:pt x="7241" y="3004"/>
                  </a:lnTo>
                  <a:lnTo>
                    <a:pt x="8288" y="1979"/>
                  </a:lnTo>
                  <a:cubicBezTo>
                    <a:pt x="8352" y="1908"/>
                    <a:pt x="8431" y="1876"/>
                    <a:pt x="8509" y="1876"/>
                  </a:cubicBezTo>
                  <a:cubicBezTo>
                    <a:pt x="8664" y="1876"/>
                    <a:pt x="8812" y="2003"/>
                    <a:pt x="8812" y="2194"/>
                  </a:cubicBezTo>
                  <a:lnTo>
                    <a:pt x="8812" y="5337"/>
                  </a:lnTo>
                  <a:cubicBezTo>
                    <a:pt x="8812" y="5528"/>
                    <a:pt x="8669" y="5671"/>
                    <a:pt x="8503" y="5671"/>
                  </a:cubicBezTo>
                  <a:lnTo>
                    <a:pt x="2216" y="5671"/>
                  </a:lnTo>
                  <a:cubicBezTo>
                    <a:pt x="2049" y="5671"/>
                    <a:pt x="1906" y="5528"/>
                    <a:pt x="1906" y="5337"/>
                  </a:cubicBezTo>
                  <a:lnTo>
                    <a:pt x="1906" y="1575"/>
                  </a:lnTo>
                  <a:cubicBezTo>
                    <a:pt x="1882" y="1348"/>
                    <a:pt x="2049" y="1235"/>
                    <a:pt x="2216" y="1235"/>
                  </a:cubicBezTo>
                  <a:close/>
                  <a:moveTo>
                    <a:pt x="10444" y="1"/>
                  </a:moveTo>
                  <a:cubicBezTo>
                    <a:pt x="10432" y="1"/>
                    <a:pt x="10420" y="1"/>
                    <a:pt x="10408" y="3"/>
                  </a:cubicBezTo>
                  <a:lnTo>
                    <a:pt x="7241" y="3"/>
                  </a:lnTo>
                  <a:lnTo>
                    <a:pt x="7241" y="312"/>
                  </a:lnTo>
                  <a:cubicBezTo>
                    <a:pt x="7241" y="813"/>
                    <a:pt x="6812" y="1241"/>
                    <a:pt x="6312" y="1241"/>
                  </a:cubicBezTo>
                  <a:lnTo>
                    <a:pt x="4407" y="1241"/>
                  </a:lnTo>
                  <a:cubicBezTo>
                    <a:pt x="3883" y="1241"/>
                    <a:pt x="3478" y="813"/>
                    <a:pt x="3478" y="312"/>
                  </a:cubicBezTo>
                  <a:lnTo>
                    <a:pt x="3478" y="3"/>
                  </a:lnTo>
                  <a:lnTo>
                    <a:pt x="311" y="3"/>
                  </a:lnTo>
                  <a:cubicBezTo>
                    <a:pt x="144" y="3"/>
                    <a:pt x="1" y="122"/>
                    <a:pt x="1" y="312"/>
                  </a:cubicBezTo>
                  <a:lnTo>
                    <a:pt x="1" y="6623"/>
                  </a:lnTo>
                  <a:cubicBezTo>
                    <a:pt x="1" y="6790"/>
                    <a:pt x="144" y="6933"/>
                    <a:pt x="311" y="6933"/>
                  </a:cubicBezTo>
                  <a:lnTo>
                    <a:pt x="5050" y="6933"/>
                  </a:lnTo>
                  <a:lnTo>
                    <a:pt x="5050" y="8933"/>
                  </a:lnTo>
                  <a:lnTo>
                    <a:pt x="3954" y="9481"/>
                  </a:lnTo>
                  <a:cubicBezTo>
                    <a:pt x="3608" y="9624"/>
                    <a:pt x="3784" y="10097"/>
                    <a:pt x="4081" y="10097"/>
                  </a:cubicBezTo>
                  <a:cubicBezTo>
                    <a:pt x="4131" y="10097"/>
                    <a:pt x="4185" y="10084"/>
                    <a:pt x="4240" y="10053"/>
                  </a:cubicBezTo>
                  <a:lnTo>
                    <a:pt x="5359" y="9481"/>
                  </a:lnTo>
                  <a:lnTo>
                    <a:pt x="6478" y="10053"/>
                  </a:lnTo>
                  <a:cubicBezTo>
                    <a:pt x="6528" y="10079"/>
                    <a:pt x="6577" y="10091"/>
                    <a:pt x="6624" y="10091"/>
                  </a:cubicBezTo>
                  <a:cubicBezTo>
                    <a:pt x="6909" y="10091"/>
                    <a:pt x="7092" y="9645"/>
                    <a:pt x="6764" y="9481"/>
                  </a:cubicBezTo>
                  <a:lnTo>
                    <a:pt x="5693" y="8933"/>
                  </a:lnTo>
                  <a:lnTo>
                    <a:pt x="5693" y="6933"/>
                  </a:lnTo>
                  <a:lnTo>
                    <a:pt x="10408" y="6933"/>
                  </a:lnTo>
                  <a:cubicBezTo>
                    <a:pt x="10598" y="6933"/>
                    <a:pt x="10741" y="6790"/>
                    <a:pt x="10741" y="6623"/>
                  </a:cubicBezTo>
                  <a:lnTo>
                    <a:pt x="10741" y="312"/>
                  </a:lnTo>
                  <a:cubicBezTo>
                    <a:pt x="10741" y="157"/>
                    <a:pt x="10616" y="1"/>
                    <a:pt x="10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8" name="Google Shape;5888;p62"/>
          <p:cNvGrpSpPr/>
          <p:nvPr/>
        </p:nvGrpSpPr>
        <p:grpSpPr>
          <a:xfrm>
            <a:off x="4069326" y="4003110"/>
            <a:ext cx="265300" cy="349273"/>
            <a:chOff x="3403050" y="4076475"/>
            <a:chExt cx="204250" cy="267950"/>
          </a:xfrm>
        </p:grpSpPr>
        <p:sp>
          <p:nvSpPr>
            <p:cNvPr id="5889" name="Google Shape;5889;p62"/>
            <p:cNvSpPr/>
            <p:nvPr/>
          </p:nvSpPr>
          <p:spPr>
            <a:xfrm>
              <a:off x="3407225" y="4281875"/>
              <a:ext cx="58375" cy="57775"/>
            </a:xfrm>
            <a:custGeom>
              <a:avLst/>
              <a:gdLst/>
              <a:ahLst/>
              <a:cxnLst/>
              <a:rect l="l" t="t" r="r" b="b"/>
              <a:pathLst>
                <a:path w="2335" h="2311" extrusionOk="0">
                  <a:moveTo>
                    <a:pt x="1" y="1"/>
                  </a:moveTo>
                  <a:lnTo>
                    <a:pt x="2334" y="2311"/>
                  </a:lnTo>
                  <a:lnTo>
                    <a:pt x="2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2"/>
            <p:cNvSpPr/>
            <p:nvPr/>
          </p:nvSpPr>
          <p:spPr>
            <a:xfrm>
              <a:off x="3403050" y="4076475"/>
              <a:ext cx="204250" cy="267950"/>
            </a:xfrm>
            <a:custGeom>
              <a:avLst/>
              <a:gdLst/>
              <a:ahLst/>
              <a:cxnLst/>
              <a:rect l="l" t="t" r="r" b="b"/>
              <a:pathLst>
                <a:path w="8170" h="10718" extrusionOk="0">
                  <a:moveTo>
                    <a:pt x="4671" y="2523"/>
                  </a:moveTo>
                  <a:cubicBezTo>
                    <a:pt x="4686" y="2523"/>
                    <a:pt x="4701" y="2524"/>
                    <a:pt x="4716" y="2525"/>
                  </a:cubicBezTo>
                  <a:lnTo>
                    <a:pt x="6597" y="2525"/>
                  </a:lnTo>
                  <a:cubicBezTo>
                    <a:pt x="6978" y="2573"/>
                    <a:pt x="6978" y="3121"/>
                    <a:pt x="6597" y="3144"/>
                  </a:cubicBezTo>
                  <a:lnTo>
                    <a:pt x="4716" y="3144"/>
                  </a:lnTo>
                  <a:cubicBezTo>
                    <a:pt x="4701" y="3146"/>
                    <a:pt x="4686" y="3147"/>
                    <a:pt x="4671" y="3147"/>
                  </a:cubicBezTo>
                  <a:cubicBezTo>
                    <a:pt x="4255" y="3147"/>
                    <a:pt x="4255" y="2523"/>
                    <a:pt x="4671" y="2523"/>
                  </a:cubicBezTo>
                  <a:close/>
                  <a:moveTo>
                    <a:pt x="2823" y="1894"/>
                  </a:moveTo>
                  <a:cubicBezTo>
                    <a:pt x="2906" y="1894"/>
                    <a:pt x="2990" y="1930"/>
                    <a:pt x="3049" y="2001"/>
                  </a:cubicBezTo>
                  <a:cubicBezTo>
                    <a:pt x="3168" y="2097"/>
                    <a:pt x="3168" y="2311"/>
                    <a:pt x="3049" y="2430"/>
                  </a:cubicBezTo>
                  <a:lnTo>
                    <a:pt x="2644" y="2835"/>
                  </a:lnTo>
                  <a:lnTo>
                    <a:pt x="3049" y="3240"/>
                  </a:lnTo>
                  <a:cubicBezTo>
                    <a:pt x="3252" y="3479"/>
                    <a:pt x="3055" y="3776"/>
                    <a:pt x="2812" y="3776"/>
                  </a:cubicBezTo>
                  <a:cubicBezTo>
                    <a:pt x="2741" y="3776"/>
                    <a:pt x="2666" y="3751"/>
                    <a:pt x="2597" y="3692"/>
                  </a:cubicBezTo>
                  <a:lnTo>
                    <a:pt x="2192" y="3287"/>
                  </a:lnTo>
                  <a:lnTo>
                    <a:pt x="1787" y="3692"/>
                  </a:lnTo>
                  <a:cubicBezTo>
                    <a:pt x="1720" y="3770"/>
                    <a:pt x="1641" y="3803"/>
                    <a:pt x="1564" y="3803"/>
                  </a:cubicBezTo>
                  <a:cubicBezTo>
                    <a:pt x="1312" y="3803"/>
                    <a:pt x="1079" y="3458"/>
                    <a:pt x="1334" y="3240"/>
                  </a:cubicBezTo>
                  <a:lnTo>
                    <a:pt x="1739" y="2835"/>
                  </a:lnTo>
                  <a:lnTo>
                    <a:pt x="1334" y="2430"/>
                  </a:lnTo>
                  <a:cubicBezTo>
                    <a:pt x="1215" y="2311"/>
                    <a:pt x="1215" y="2097"/>
                    <a:pt x="1334" y="2001"/>
                  </a:cubicBezTo>
                  <a:cubicBezTo>
                    <a:pt x="1406" y="1930"/>
                    <a:pt x="1489" y="1894"/>
                    <a:pt x="1570" y="1894"/>
                  </a:cubicBezTo>
                  <a:cubicBezTo>
                    <a:pt x="1650" y="1894"/>
                    <a:pt x="1727" y="1930"/>
                    <a:pt x="1787" y="2001"/>
                  </a:cubicBezTo>
                  <a:lnTo>
                    <a:pt x="2192" y="2406"/>
                  </a:lnTo>
                  <a:lnTo>
                    <a:pt x="2597" y="2001"/>
                  </a:lnTo>
                  <a:cubicBezTo>
                    <a:pt x="2656" y="1930"/>
                    <a:pt x="2739" y="1894"/>
                    <a:pt x="2823" y="1894"/>
                  </a:cubicBezTo>
                  <a:close/>
                  <a:moveTo>
                    <a:pt x="4671" y="5666"/>
                  </a:moveTo>
                  <a:cubicBezTo>
                    <a:pt x="4686" y="5666"/>
                    <a:pt x="4701" y="5667"/>
                    <a:pt x="4716" y="5669"/>
                  </a:cubicBezTo>
                  <a:lnTo>
                    <a:pt x="6597" y="5669"/>
                  </a:lnTo>
                  <a:cubicBezTo>
                    <a:pt x="6978" y="5716"/>
                    <a:pt x="6978" y="6264"/>
                    <a:pt x="6597" y="6288"/>
                  </a:cubicBezTo>
                  <a:lnTo>
                    <a:pt x="4716" y="6288"/>
                  </a:lnTo>
                  <a:cubicBezTo>
                    <a:pt x="4701" y="6289"/>
                    <a:pt x="4686" y="6290"/>
                    <a:pt x="4671" y="6290"/>
                  </a:cubicBezTo>
                  <a:cubicBezTo>
                    <a:pt x="4255" y="6290"/>
                    <a:pt x="4255" y="5666"/>
                    <a:pt x="4671" y="5666"/>
                  </a:cubicBezTo>
                  <a:close/>
                  <a:moveTo>
                    <a:pt x="3454" y="5032"/>
                  </a:moveTo>
                  <a:cubicBezTo>
                    <a:pt x="3531" y="5032"/>
                    <a:pt x="3609" y="5061"/>
                    <a:pt x="3668" y="5121"/>
                  </a:cubicBezTo>
                  <a:cubicBezTo>
                    <a:pt x="3811" y="5240"/>
                    <a:pt x="3811" y="5454"/>
                    <a:pt x="3668" y="5573"/>
                  </a:cubicBezTo>
                  <a:lnTo>
                    <a:pt x="2406" y="6836"/>
                  </a:lnTo>
                  <a:cubicBezTo>
                    <a:pt x="2358" y="6883"/>
                    <a:pt x="2287" y="6931"/>
                    <a:pt x="2192" y="6931"/>
                  </a:cubicBezTo>
                  <a:cubicBezTo>
                    <a:pt x="2120" y="6931"/>
                    <a:pt x="2025" y="6883"/>
                    <a:pt x="1977" y="6836"/>
                  </a:cubicBezTo>
                  <a:lnTo>
                    <a:pt x="1334" y="6216"/>
                  </a:lnTo>
                  <a:cubicBezTo>
                    <a:pt x="1215" y="6097"/>
                    <a:pt x="1215" y="5883"/>
                    <a:pt x="1334" y="5764"/>
                  </a:cubicBezTo>
                  <a:cubicBezTo>
                    <a:pt x="1406" y="5704"/>
                    <a:pt x="1489" y="5675"/>
                    <a:pt x="1570" y="5675"/>
                  </a:cubicBezTo>
                  <a:cubicBezTo>
                    <a:pt x="1650" y="5675"/>
                    <a:pt x="1727" y="5704"/>
                    <a:pt x="1787" y="5764"/>
                  </a:cubicBezTo>
                  <a:lnTo>
                    <a:pt x="2192" y="6169"/>
                  </a:lnTo>
                  <a:lnTo>
                    <a:pt x="3240" y="5121"/>
                  </a:lnTo>
                  <a:cubicBezTo>
                    <a:pt x="3299" y="5061"/>
                    <a:pt x="3377" y="5032"/>
                    <a:pt x="3454" y="5032"/>
                  </a:cubicBezTo>
                  <a:close/>
                  <a:moveTo>
                    <a:pt x="310" y="1"/>
                  </a:moveTo>
                  <a:cubicBezTo>
                    <a:pt x="144" y="1"/>
                    <a:pt x="1" y="120"/>
                    <a:pt x="1" y="310"/>
                  </a:cubicBezTo>
                  <a:lnTo>
                    <a:pt x="1" y="7574"/>
                  </a:lnTo>
                  <a:lnTo>
                    <a:pt x="2835" y="7574"/>
                  </a:lnTo>
                  <a:cubicBezTo>
                    <a:pt x="2845" y="7572"/>
                    <a:pt x="2856" y="7572"/>
                    <a:pt x="2867" y="7572"/>
                  </a:cubicBezTo>
                  <a:cubicBezTo>
                    <a:pt x="3019" y="7572"/>
                    <a:pt x="3144" y="7728"/>
                    <a:pt x="3144" y="7883"/>
                  </a:cubicBezTo>
                  <a:lnTo>
                    <a:pt x="3144" y="10717"/>
                  </a:lnTo>
                  <a:lnTo>
                    <a:pt x="7860" y="10717"/>
                  </a:lnTo>
                  <a:cubicBezTo>
                    <a:pt x="8026" y="10717"/>
                    <a:pt x="8169" y="10598"/>
                    <a:pt x="8169" y="10432"/>
                  </a:cubicBezTo>
                  <a:lnTo>
                    <a:pt x="8169" y="310"/>
                  </a:lnTo>
                  <a:cubicBezTo>
                    <a:pt x="8169" y="120"/>
                    <a:pt x="8026" y="1"/>
                    <a:pt x="7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1" name="Google Shape;5891;p62"/>
          <p:cNvGrpSpPr/>
          <p:nvPr/>
        </p:nvGrpSpPr>
        <p:grpSpPr>
          <a:xfrm>
            <a:off x="4773038" y="4002556"/>
            <a:ext cx="364277" cy="350316"/>
            <a:chOff x="3944825" y="4076050"/>
            <a:chExt cx="280450" cy="268750"/>
          </a:xfrm>
        </p:grpSpPr>
        <p:sp>
          <p:nvSpPr>
            <p:cNvPr id="5892" name="Google Shape;5892;p62"/>
            <p:cNvSpPr/>
            <p:nvPr/>
          </p:nvSpPr>
          <p:spPr>
            <a:xfrm>
              <a:off x="4047825" y="4076050"/>
              <a:ext cx="177450" cy="180100"/>
            </a:xfrm>
            <a:custGeom>
              <a:avLst/>
              <a:gdLst/>
              <a:ahLst/>
              <a:cxnLst/>
              <a:rect l="l" t="t" r="r" b="b"/>
              <a:pathLst>
                <a:path w="7098" h="7204" extrusionOk="0">
                  <a:moveTo>
                    <a:pt x="4323" y="0"/>
                  </a:moveTo>
                  <a:cubicBezTo>
                    <a:pt x="3680" y="0"/>
                    <a:pt x="3037" y="244"/>
                    <a:pt x="2549" y="732"/>
                  </a:cubicBezTo>
                  <a:lnTo>
                    <a:pt x="2549" y="756"/>
                  </a:lnTo>
                  <a:lnTo>
                    <a:pt x="382" y="2923"/>
                  </a:lnTo>
                  <a:lnTo>
                    <a:pt x="382" y="2947"/>
                  </a:lnTo>
                  <a:cubicBezTo>
                    <a:pt x="538" y="2919"/>
                    <a:pt x="697" y="2905"/>
                    <a:pt x="856" y="2905"/>
                  </a:cubicBezTo>
                  <a:cubicBezTo>
                    <a:pt x="1231" y="2905"/>
                    <a:pt x="1610" y="2980"/>
                    <a:pt x="1977" y="3114"/>
                  </a:cubicBezTo>
                  <a:lnTo>
                    <a:pt x="3454" y="1637"/>
                  </a:lnTo>
                  <a:cubicBezTo>
                    <a:pt x="3731" y="1361"/>
                    <a:pt x="4040" y="1245"/>
                    <a:pt x="4336" y="1245"/>
                  </a:cubicBezTo>
                  <a:cubicBezTo>
                    <a:pt x="5314" y="1245"/>
                    <a:pt x="6154" y="2509"/>
                    <a:pt x="5240" y="3423"/>
                  </a:cubicBezTo>
                  <a:cubicBezTo>
                    <a:pt x="5171" y="3493"/>
                    <a:pt x="3066" y="5597"/>
                    <a:pt x="3045" y="5597"/>
                  </a:cubicBezTo>
                  <a:cubicBezTo>
                    <a:pt x="3044" y="5597"/>
                    <a:pt x="3045" y="5595"/>
                    <a:pt x="3049" y="5590"/>
                  </a:cubicBezTo>
                  <a:lnTo>
                    <a:pt x="3049" y="5590"/>
                  </a:lnTo>
                  <a:cubicBezTo>
                    <a:pt x="2811" y="5841"/>
                    <a:pt x="2490" y="5966"/>
                    <a:pt x="2165" y="5966"/>
                  </a:cubicBezTo>
                  <a:cubicBezTo>
                    <a:pt x="1841" y="5966"/>
                    <a:pt x="1513" y="5841"/>
                    <a:pt x="1263" y="5590"/>
                  </a:cubicBezTo>
                  <a:cubicBezTo>
                    <a:pt x="1144" y="5471"/>
                    <a:pt x="983" y="5412"/>
                    <a:pt x="822" y="5412"/>
                  </a:cubicBezTo>
                  <a:cubicBezTo>
                    <a:pt x="662" y="5412"/>
                    <a:pt x="501" y="5471"/>
                    <a:pt x="382" y="5590"/>
                  </a:cubicBezTo>
                  <a:lnTo>
                    <a:pt x="1" y="5971"/>
                  </a:lnTo>
                  <a:cubicBezTo>
                    <a:pt x="96" y="6162"/>
                    <a:pt x="215" y="6329"/>
                    <a:pt x="382" y="6472"/>
                  </a:cubicBezTo>
                  <a:cubicBezTo>
                    <a:pt x="870" y="6960"/>
                    <a:pt x="1507" y="7204"/>
                    <a:pt x="2144" y="7204"/>
                  </a:cubicBezTo>
                  <a:cubicBezTo>
                    <a:pt x="2781" y="7204"/>
                    <a:pt x="3418" y="6960"/>
                    <a:pt x="3906" y="6472"/>
                  </a:cubicBezTo>
                  <a:lnTo>
                    <a:pt x="3930" y="6472"/>
                  </a:lnTo>
                  <a:lnTo>
                    <a:pt x="6097" y="4304"/>
                  </a:lnTo>
                  <a:cubicBezTo>
                    <a:pt x="7098" y="3304"/>
                    <a:pt x="7098" y="1733"/>
                    <a:pt x="6097" y="732"/>
                  </a:cubicBezTo>
                  <a:cubicBezTo>
                    <a:pt x="5609" y="244"/>
                    <a:pt x="4966" y="0"/>
                    <a:pt x="43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62"/>
            <p:cNvSpPr/>
            <p:nvPr/>
          </p:nvSpPr>
          <p:spPr>
            <a:xfrm>
              <a:off x="3944825" y="4164600"/>
              <a:ext cx="177450" cy="180200"/>
            </a:xfrm>
            <a:custGeom>
              <a:avLst/>
              <a:gdLst/>
              <a:ahLst/>
              <a:cxnLst/>
              <a:rect l="l" t="t" r="r" b="b"/>
              <a:pathLst>
                <a:path w="7098" h="7208" extrusionOk="0">
                  <a:moveTo>
                    <a:pt x="4942" y="0"/>
                  </a:moveTo>
                  <a:cubicBezTo>
                    <a:pt x="4300" y="0"/>
                    <a:pt x="3657" y="239"/>
                    <a:pt x="3168" y="715"/>
                  </a:cubicBezTo>
                  <a:lnTo>
                    <a:pt x="977" y="2906"/>
                  </a:lnTo>
                  <a:cubicBezTo>
                    <a:pt x="1" y="3882"/>
                    <a:pt x="1" y="5478"/>
                    <a:pt x="977" y="6454"/>
                  </a:cubicBezTo>
                  <a:cubicBezTo>
                    <a:pt x="1469" y="6957"/>
                    <a:pt x="2116" y="7207"/>
                    <a:pt x="2766" y="7207"/>
                  </a:cubicBezTo>
                  <a:cubicBezTo>
                    <a:pt x="3408" y="7207"/>
                    <a:pt x="4052" y="6963"/>
                    <a:pt x="4550" y="6478"/>
                  </a:cubicBezTo>
                  <a:lnTo>
                    <a:pt x="6717" y="4287"/>
                  </a:lnTo>
                  <a:lnTo>
                    <a:pt x="6717" y="4263"/>
                  </a:lnTo>
                  <a:cubicBezTo>
                    <a:pt x="6560" y="4292"/>
                    <a:pt x="6402" y="4305"/>
                    <a:pt x="6243" y="4305"/>
                  </a:cubicBezTo>
                  <a:cubicBezTo>
                    <a:pt x="5868" y="4305"/>
                    <a:pt x="5489" y="4230"/>
                    <a:pt x="5121" y="4097"/>
                  </a:cubicBezTo>
                  <a:lnTo>
                    <a:pt x="3645" y="5573"/>
                  </a:lnTo>
                  <a:cubicBezTo>
                    <a:pt x="3368" y="5850"/>
                    <a:pt x="3059" y="5966"/>
                    <a:pt x="2763" y="5966"/>
                  </a:cubicBezTo>
                  <a:cubicBezTo>
                    <a:pt x="1784" y="5966"/>
                    <a:pt x="945" y="4701"/>
                    <a:pt x="1859" y="3787"/>
                  </a:cubicBezTo>
                  <a:lnTo>
                    <a:pt x="4026" y="1596"/>
                  </a:lnTo>
                  <a:cubicBezTo>
                    <a:pt x="4276" y="1358"/>
                    <a:pt x="4603" y="1239"/>
                    <a:pt x="4928" y="1239"/>
                  </a:cubicBezTo>
                  <a:cubicBezTo>
                    <a:pt x="5252" y="1239"/>
                    <a:pt x="5574" y="1358"/>
                    <a:pt x="5812" y="1596"/>
                  </a:cubicBezTo>
                  <a:cubicBezTo>
                    <a:pt x="5943" y="1727"/>
                    <a:pt x="6109" y="1792"/>
                    <a:pt x="6273" y="1792"/>
                  </a:cubicBezTo>
                  <a:cubicBezTo>
                    <a:pt x="6437" y="1792"/>
                    <a:pt x="6598" y="1727"/>
                    <a:pt x="6717" y="1596"/>
                  </a:cubicBezTo>
                  <a:lnTo>
                    <a:pt x="7098" y="1215"/>
                  </a:lnTo>
                  <a:cubicBezTo>
                    <a:pt x="7002" y="1048"/>
                    <a:pt x="6860" y="858"/>
                    <a:pt x="6717" y="715"/>
                  </a:cubicBezTo>
                  <a:cubicBezTo>
                    <a:pt x="6228" y="239"/>
                    <a:pt x="5585" y="0"/>
                    <a:pt x="4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4" name="Google Shape;5894;p62"/>
          <p:cNvGrpSpPr/>
          <p:nvPr/>
        </p:nvGrpSpPr>
        <p:grpSpPr>
          <a:xfrm>
            <a:off x="5574199" y="4003110"/>
            <a:ext cx="265300" cy="349273"/>
            <a:chOff x="4561625" y="4076475"/>
            <a:chExt cx="204250" cy="267950"/>
          </a:xfrm>
        </p:grpSpPr>
        <p:sp>
          <p:nvSpPr>
            <p:cNvPr id="5895" name="Google Shape;5895;p62"/>
            <p:cNvSpPr/>
            <p:nvPr/>
          </p:nvSpPr>
          <p:spPr>
            <a:xfrm>
              <a:off x="4566400" y="4281875"/>
              <a:ext cx="58375" cy="57775"/>
            </a:xfrm>
            <a:custGeom>
              <a:avLst/>
              <a:gdLst/>
              <a:ahLst/>
              <a:cxnLst/>
              <a:rect l="l" t="t" r="r" b="b"/>
              <a:pathLst>
                <a:path w="2335" h="2311" extrusionOk="0">
                  <a:moveTo>
                    <a:pt x="0" y="1"/>
                  </a:moveTo>
                  <a:lnTo>
                    <a:pt x="2334" y="2311"/>
                  </a:lnTo>
                  <a:lnTo>
                    <a:pt x="2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62"/>
            <p:cNvSpPr/>
            <p:nvPr/>
          </p:nvSpPr>
          <p:spPr>
            <a:xfrm>
              <a:off x="4608675" y="4166975"/>
              <a:ext cx="110150" cy="51825"/>
            </a:xfrm>
            <a:custGeom>
              <a:avLst/>
              <a:gdLst/>
              <a:ahLst/>
              <a:cxnLst/>
              <a:rect l="l" t="t" r="r" b="b"/>
              <a:pathLst>
                <a:path w="4406" h="2073" extrusionOk="0">
                  <a:moveTo>
                    <a:pt x="3787" y="1"/>
                  </a:moveTo>
                  <a:lnTo>
                    <a:pt x="2120" y="1668"/>
                  </a:lnTo>
                  <a:cubicBezTo>
                    <a:pt x="2060" y="1727"/>
                    <a:pt x="1977" y="1757"/>
                    <a:pt x="1893" y="1757"/>
                  </a:cubicBezTo>
                  <a:cubicBezTo>
                    <a:pt x="1810" y="1757"/>
                    <a:pt x="1727" y="1727"/>
                    <a:pt x="1667" y="1668"/>
                  </a:cubicBezTo>
                  <a:lnTo>
                    <a:pt x="953" y="953"/>
                  </a:lnTo>
                  <a:lnTo>
                    <a:pt x="0" y="1882"/>
                  </a:lnTo>
                  <a:lnTo>
                    <a:pt x="0" y="2073"/>
                  </a:lnTo>
                  <a:lnTo>
                    <a:pt x="4406" y="2073"/>
                  </a:lnTo>
                  <a:lnTo>
                    <a:pt x="4406" y="644"/>
                  </a:lnTo>
                  <a:lnTo>
                    <a:pt x="3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62"/>
            <p:cNvSpPr/>
            <p:nvPr/>
          </p:nvSpPr>
          <p:spPr>
            <a:xfrm>
              <a:off x="4561625" y="4076475"/>
              <a:ext cx="204250" cy="267950"/>
            </a:xfrm>
            <a:custGeom>
              <a:avLst/>
              <a:gdLst/>
              <a:ahLst/>
              <a:cxnLst/>
              <a:rect l="l" t="t" r="r" b="b"/>
              <a:pathLst>
                <a:path w="8170" h="10718" extrusionOk="0">
                  <a:moveTo>
                    <a:pt x="6021" y="1285"/>
                  </a:moveTo>
                  <a:cubicBezTo>
                    <a:pt x="6417" y="1285"/>
                    <a:pt x="6417" y="1908"/>
                    <a:pt x="6021" y="1908"/>
                  </a:cubicBezTo>
                  <a:cubicBezTo>
                    <a:pt x="6007" y="1908"/>
                    <a:pt x="5993" y="1908"/>
                    <a:pt x="5978" y="1906"/>
                  </a:cubicBezTo>
                  <a:lnTo>
                    <a:pt x="4073" y="1906"/>
                  </a:lnTo>
                  <a:cubicBezTo>
                    <a:pt x="3692" y="1858"/>
                    <a:pt x="3692" y="1311"/>
                    <a:pt x="4073" y="1287"/>
                  </a:cubicBezTo>
                  <a:lnTo>
                    <a:pt x="5978" y="1287"/>
                  </a:lnTo>
                  <a:cubicBezTo>
                    <a:pt x="5993" y="1285"/>
                    <a:pt x="6007" y="1285"/>
                    <a:pt x="6021" y="1285"/>
                  </a:cubicBezTo>
                  <a:close/>
                  <a:moveTo>
                    <a:pt x="1573" y="1876"/>
                  </a:moveTo>
                  <a:cubicBezTo>
                    <a:pt x="1739" y="1876"/>
                    <a:pt x="1906" y="1989"/>
                    <a:pt x="1882" y="2216"/>
                  </a:cubicBezTo>
                  <a:lnTo>
                    <a:pt x="1882" y="4621"/>
                  </a:lnTo>
                  <a:lnTo>
                    <a:pt x="2620" y="3906"/>
                  </a:lnTo>
                  <a:cubicBezTo>
                    <a:pt x="2668" y="3835"/>
                    <a:pt x="2745" y="3799"/>
                    <a:pt x="2826" y="3799"/>
                  </a:cubicBezTo>
                  <a:cubicBezTo>
                    <a:pt x="2906" y="3799"/>
                    <a:pt x="2990" y="3835"/>
                    <a:pt x="3049" y="3906"/>
                  </a:cubicBezTo>
                  <a:lnTo>
                    <a:pt x="3763" y="4621"/>
                  </a:lnTo>
                  <a:lnTo>
                    <a:pt x="5430" y="2954"/>
                  </a:lnTo>
                  <a:cubicBezTo>
                    <a:pt x="5490" y="2894"/>
                    <a:pt x="5573" y="2865"/>
                    <a:pt x="5657" y="2865"/>
                  </a:cubicBezTo>
                  <a:cubicBezTo>
                    <a:pt x="5740" y="2865"/>
                    <a:pt x="5823" y="2894"/>
                    <a:pt x="5883" y="2954"/>
                  </a:cubicBezTo>
                  <a:lnTo>
                    <a:pt x="6836" y="3906"/>
                  </a:lnTo>
                  <a:cubicBezTo>
                    <a:pt x="6883" y="3954"/>
                    <a:pt x="6907" y="4049"/>
                    <a:pt x="6907" y="4121"/>
                  </a:cubicBezTo>
                  <a:lnTo>
                    <a:pt x="6907" y="6002"/>
                  </a:lnTo>
                  <a:cubicBezTo>
                    <a:pt x="6907" y="6193"/>
                    <a:pt x="6764" y="6312"/>
                    <a:pt x="6597" y="6312"/>
                  </a:cubicBezTo>
                  <a:lnTo>
                    <a:pt x="1573" y="6312"/>
                  </a:lnTo>
                  <a:cubicBezTo>
                    <a:pt x="1406" y="6312"/>
                    <a:pt x="1263" y="6193"/>
                    <a:pt x="1263" y="6002"/>
                  </a:cubicBezTo>
                  <a:lnTo>
                    <a:pt x="1263" y="2216"/>
                  </a:lnTo>
                  <a:cubicBezTo>
                    <a:pt x="1239" y="1989"/>
                    <a:pt x="1406" y="1876"/>
                    <a:pt x="1573" y="1876"/>
                  </a:cubicBezTo>
                  <a:close/>
                  <a:moveTo>
                    <a:pt x="5978" y="6955"/>
                  </a:moveTo>
                  <a:cubicBezTo>
                    <a:pt x="6383" y="6955"/>
                    <a:pt x="6383" y="7574"/>
                    <a:pt x="5978" y="7574"/>
                  </a:cubicBezTo>
                  <a:lnTo>
                    <a:pt x="4073" y="7574"/>
                  </a:lnTo>
                  <a:cubicBezTo>
                    <a:pt x="3668" y="7574"/>
                    <a:pt x="3668" y="6955"/>
                    <a:pt x="4073" y="6955"/>
                  </a:cubicBezTo>
                  <a:close/>
                  <a:moveTo>
                    <a:pt x="6021" y="8215"/>
                  </a:moveTo>
                  <a:cubicBezTo>
                    <a:pt x="6417" y="8215"/>
                    <a:pt x="6417" y="8838"/>
                    <a:pt x="6021" y="8838"/>
                  </a:cubicBezTo>
                  <a:cubicBezTo>
                    <a:pt x="6007" y="8838"/>
                    <a:pt x="5993" y="8838"/>
                    <a:pt x="5978" y="8836"/>
                  </a:cubicBezTo>
                  <a:lnTo>
                    <a:pt x="4073" y="8836"/>
                  </a:lnTo>
                  <a:cubicBezTo>
                    <a:pt x="3692" y="8788"/>
                    <a:pt x="3692" y="8241"/>
                    <a:pt x="4073" y="8217"/>
                  </a:cubicBezTo>
                  <a:lnTo>
                    <a:pt x="5978" y="8217"/>
                  </a:lnTo>
                  <a:cubicBezTo>
                    <a:pt x="5993" y="8215"/>
                    <a:pt x="6007" y="8215"/>
                    <a:pt x="6021" y="8215"/>
                  </a:cubicBezTo>
                  <a:close/>
                  <a:moveTo>
                    <a:pt x="310" y="1"/>
                  </a:moveTo>
                  <a:cubicBezTo>
                    <a:pt x="144" y="1"/>
                    <a:pt x="1" y="120"/>
                    <a:pt x="1" y="310"/>
                  </a:cubicBezTo>
                  <a:lnTo>
                    <a:pt x="1" y="7574"/>
                  </a:lnTo>
                  <a:lnTo>
                    <a:pt x="2835" y="7574"/>
                  </a:lnTo>
                  <a:cubicBezTo>
                    <a:pt x="3001" y="7574"/>
                    <a:pt x="3144" y="7717"/>
                    <a:pt x="3144" y="7883"/>
                  </a:cubicBezTo>
                  <a:lnTo>
                    <a:pt x="3144" y="10717"/>
                  </a:lnTo>
                  <a:lnTo>
                    <a:pt x="7860" y="10717"/>
                  </a:lnTo>
                  <a:cubicBezTo>
                    <a:pt x="8026" y="10717"/>
                    <a:pt x="8169" y="10574"/>
                    <a:pt x="8169" y="10408"/>
                  </a:cubicBezTo>
                  <a:lnTo>
                    <a:pt x="8169" y="310"/>
                  </a:lnTo>
                  <a:cubicBezTo>
                    <a:pt x="8169" y="144"/>
                    <a:pt x="8026" y="1"/>
                    <a:pt x="7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8" name="Google Shape;5898;p62"/>
          <p:cNvGrpSpPr/>
          <p:nvPr/>
        </p:nvGrpSpPr>
        <p:grpSpPr>
          <a:xfrm>
            <a:off x="6285672" y="4044268"/>
            <a:ext cx="357295" cy="266403"/>
            <a:chOff x="5109375" y="4108050"/>
            <a:chExt cx="275075" cy="204375"/>
          </a:xfrm>
        </p:grpSpPr>
        <p:sp>
          <p:nvSpPr>
            <p:cNvPr id="5899" name="Google Shape;5899;p62"/>
            <p:cNvSpPr/>
            <p:nvPr/>
          </p:nvSpPr>
          <p:spPr>
            <a:xfrm>
              <a:off x="5109375" y="4108050"/>
              <a:ext cx="275075" cy="204225"/>
            </a:xfrm>
            <a:custGeom>
              <a:avLst/>
              <a:gdLst/>
              <a:ahLst/>
              <a:cxnLst/>
              <a:rect l="l" t="t" r="r" b="b"/>
              <a:pathLst>
                <a:path w="11003" h="8169" extrusionOk="0">
                  <a:moveTo>
                    <a:pt x="5692" y="1262"/>
                  </a:moveTo>
                  <a:lnTo>
                    <a:pt x="5692" y="2524"/>
                  </a:lnTo>
                  <a:lnTo>
                    <a:pt x="2167" y="2524"/>
                  </a:lnTo>
                  <a:lnTo>
                    <a:pt x="3001" y="1262"/>
                  </a:lnTo>
                  <a:close/>
                  <a:moveTo>
                    <a:pt x="1568" y="4413"/>
                  </a:moveTo>
                  <a:cubicBezTo>
                    <a:pt x="1727" y="4413"/>
                    <a:pt x="1881" y="4537"/>
                    <a:pt x="1881" y="4715"/>
                  </a:cubicBezTo>
                  <a:cubicBezTo>
                    <a:pt x="1905" y="4906"/>
                    <a:pt x="1739" y="5049"/>
                    <a:pt x="1572" y="5049"/>
                  </a:cubicBezTo>
                  <a:cubicBezTo>
                    <a:pt x="1286" y="5025"/>
                    <a:pt x="1143" y="4691"/>
                    <a:pt x="1358" y="4501"/>
                  </a:cubicBezTo>
                  <a:cubicBezTo>
                    <a:pt x="1418" y="4440"/>
                    <a:pt x="1493" y="4413"/>
                    <a:pt x="1568" y="4413"/>
                  </a:cubicBezTo>
                  <a:close/>
                  <a:moveTo>
                    <a:pt x="6025" y="4406"/>
                  </a:moveTo>
                  <a:cubicBezTo>
                    <a:pt x="6192" y="4406"/>
                    <a:pt x="6335" y="4549"/>
                    <a:pt x="6335" y="4715"/>
                  </a:cubicBezTo>
                  <a:lnTo>
                    <a:pt x="6335" y="5977"/>
                  </a:lnTo>
                  <a:cubicBezTo>
                    <a:pt x="6335" y="6144"/>
                    <a:pt x="6216" y="6287"/>
                    <a:pt x="6025" y="6287"/>
                  </a:cubicBezTo>
                  <a:lnTo>
                    <a:pt x="2858" y="6287"/>
                  </a:lnTo>
                  <a:cubicBezTo>
                    <a:pt x="2667" y="6287"/>
                    <a:pt x="2524" y="6144"/>
                    <a:pt x="2524" y="5977"/>
                  </a:cubicBezTo>
                  <a:lnTo>
                    <a:pt x="2524" y="4715"/>
                  </a:lnTo>
                  <a:cubicBezTo>
                    <a:pt x="2524" y="4549"/>
                    <a:pt x="2667" y="4406"/>
                    <a:pt x="2858" y="4406"/>
                  </a:cubicBezTo>
                  <a:close/>
                  <a:moveTo>
                    <a:pt x="1614" y="5666"/>
                  </a:moveTo>
                  <a:cubicBezTo>
                    <a:pt x="2010" y="5666"/>
                    <a:pt x="2010" y="6289"/>
                    <a:pt x="1614" y="6289"/>
                  </a:cubicBezTo>
                  <a:cubicBezTo>
                    <a:pt x="1601" y="6289"/>
                    <a:pt x="1586" y="6289"/>
                    <a:pt x="1572" y="6287"/>
                  </a:cubicBezTo>
                  <a:cubicBezTo>
                    <a:pt x="1191" y="6263"/>
                    <a:pt x="1191" y="5692"/>
                    <a:pt x="1572" y="5668"/>
                  </a:cubicBezTo>
                  <a:cubicBezTo>
                    <a:pt x="1586" y="5666"/>
                    <a:pt x="1601" y="5666"/>
                    <a:pt x="1614" y="5666"/>
                  </a:cubicBezTo>
                  <a:close/>
                  <a:moveTo>
                    <a:pt x="9788" y="0"/>
                  </a:moveTo>
                  <a:cubicBezTo>
                    <a:pt x="9383" y="0"/>
                    <a:pt x="9026" y="262"/>
                    <a:pt x="8883" y="643"/>
                  </a:cubicBezTo>
                  <a:lnTo>
                    <a:pt x="7883" y="643"/>
                  </a:lnTo>
                  <a:cubicBezTo>
                    <a:pt x="7811" y="643"/>
                    <a:pt x="7716" y="667"/>
                    <a:pt x="7668" y="738"/>
                  </a:cubicBezTo>
                  <a:lnTo>
                    <a:pt x="6311" y="2072"/>
                  </a:lnTo>
                  <a:lnTo>
                    <a:pt x="6311" y="953"/>
                  </a:lnTo>
                  <a:cubicBezTo>
                    <a:pt x="6311" y="786"/>
                    <a:pt x="6192" y="643"/>
                    <a:pt x="6025" y="643"/>
                  </a:cubicBezTo>
                  <a:lnTo>
                    <a:pt x="2834" y="643"/>
                  </a:lnTo>
                  <a:cubicBezTo>
                    <a:pt x="2739" y="643"/>
                    <a:pt x="2620" y="691"/>
                    <a:pt x="2572" y="786"/>
                  </a:cubicBezTo>
                  <a:lnTo>
                    <a:pt x="1405" y="2524"/>
                  </a:lnTo>
                  <a:lnTo>
                    <a:pt x="310" y="2524"/>
                  </a:lnTo>
                  <a:cubicBezTo>
                    <a:pt x="143" y="2524"/>
                    <a:pt x="0" y="2643"/>
                    <a:pt x="0" y="2834"/>
                  </a:cubicBezTo>
                  <a:lnTo>
                    <a:pt x="0" y="7859"/>
                  </a:lnTo>
                  <a:cubicBezTo>
                    <a:pt x="0" y="8026"/>
                    <a:pt x="143" y="8168"/>
                    <a:pt x="310" y="8168"/>
                  </a:cubicBezTo>
                  <a:lnTo>
                    <a:pt x="7287" y="8168"/>
                  </a:lnTo>
                  <a:cubicBezTo>
                    <a:pt x="7454" y="8168"/>
                    <a:pt x="7573" y="8026"/>
                    <a:pt x="7573" y="7859"/>
                  </a:cubicBezTo>
                  <a:lnTo>
                    <a:pt x="7573" y="6930"/>
                  </a:lnTo>
                  <a:lnTo>
                    <a:pt x="8216" y="6930"/>
                  </a:lnTo>
                  <a:lnTo>
                    <a:pt x="8216" y="3787"/>
                  </a:lnTo>
                  <a:lnTo>
                    <a:pt x="7573" y="3787"/>
                  </a:lnTo>
                  <a:lnTo>
                    <a:pt x="7573" y="2834"/>
                  </a:lnTo>
                  <a:cubicBezTo>
                    <a:pt x="7573" y="2667"/>
                    <a:pt x="7430" y="2548"/>
                    <a:pt x="7287" y="2548"/>
                  </a:cubicBezTo>
                  <a:lnTo>
                    <a:pt x="6763" y="2548"/>
                  </a:lnTo>
                  <a:lnTo>
                    <a:pt x="8026" y="1286"/>
                  </a:lnTo>
                  <a:lnTo>
                    <a:pt x="8907" y="1286"/>
                  </a:lnTo>
                  <a:cubicBezTo>
                    <a:pt x="9041" y="1688"/>
                    <a:pt x="9408" y="1901"/>
                    <a:pt x="9780" y="1901"/>
                  </a:cubicBezTo>
                  <a:cubicBezTo>
                    <a:pt x="10069" y="1901"/>
                    <a:pt x="10362" y="1772"/>
                    <a:pt x="10550" y="1500"/>
                  </a:cubicBezTo>
                  <a:cubicBezTo>
                    <a:pt x="11002" y="881"/>
                    <a:pt x="10550" y="24"/>
                    <a:pt x="9788" y="24"/>
                  </a:cubicBezTo>
                  <a:lnTo>
                    <a:pt x="9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2"/>
            <p:cNvSpPr/>
            <p:nvPr/>
          </p:nvSpPr>
          <p:spPr>
            <a:xfrm>
              <a:off x="5187950" y="4234250"/>
              <a:ext cx="63725" cy="15500"/>
            </a:xfrm>
            <a:custGeom>
              <a:avLst/>
              <a:gdLst/>
              <a:ahLst/>
              <a:cxnLst/>
              <a:rect l="l" t="t" r="r" b="b"/>
              <a:pathLst>
                <a:path w="2549" h="620" extrusionOk="0">
                  <a:moveTo>
                    <a:pt x="1" y="1"/>
                  </a:moveTo>
                  <a:lnTo>
                    <a:pt x="1" y="620"/>
                  </a:lnTo>
                  <a:lnTo>
                    <a:pt x="2549" y="620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2"/>
            <p:cNvSpPr/>
            <p:nvPr/>
          </p:nvSpPr>
          <p:spPr>
            <a:xfrm>
              <a:off x="5330250" y="4171000"/>
              <a:ext cx="47650" cy="141425"/>
            </a:xfrm>
            <a:custGeom>
              <a:avLst/>
              <a:gdLst/>
              <a:ahLst/>
              <a:cxnLst/>
              <a:rect l="l" t="t" r="r" b="b"/>
              <a:pathLst>
                <a:path w="1906" h="5657" extrusionOk="0">
                  <a:moveTo>
                    <a:pt x="1560" y="0"/>
                  </a:moveTo>
                  <a:cubicBezTo>
                    <a:pt x="1507" y="0"/>
                    <a:pt x="1453" y="18"/>
                    <a:pt x="1405" y="54"/>
                  </a:cubicBezTo>
                  <a:lnTo>
                    <a:pt x="0" y="983"/>
                  </a:lnTo>
                  <a:lnTo>
                    <a:pt x="0" y="4674"/>
                  </a:lnTo>
                  <a:lnTo>
                    <a:pt x="1405" y="5603"/>
                  </a:lnTo>
                  <a:cubicBezTo>
                    <a:pt x="1453" y="5638"/>
                    <a:pt x="1507" y="5656"/>
                    <a:pt x="1560" y="5656"/>
                  </a:cubicBezTo>
                  <a:cubicBezTo>
                    <a:pt x="1614" y="5656"/>
                    <a:pt x="1667" y="5638"/>
                    <a:pt x="1715" y="5603"/>
                  </a:cubicBezTo>
                  <a:cubicBezTo>
                    <a:pt x="1834" y="5555"/>
                    <a:pt x="1905" y="5436"/>
                    <a:pt x="1882" y="5317"/>
                  </a:cubicBezTo>
                  <a:lnTo>
                    <a:pt x="1882" y="316"/>
                  </a:lnTo>
                  <a:cubicBezTo>
                    <a:pt x="1905" y="197"/>
                    <a:pt x="1834" y="102"/>
                    <a:pt x="1715" y="54"/>
                  </a:cubicBezTo>
                  <a:cubicBezTo>
                    <a:pt x="1667" y="18"/>
                    <a:pt x="1614" y="0"/>
                    <a:pt x="15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2" name="Google Shape;5902;p62"/>
          <p:cNvGrpSpPr/>
          <p:nvPr/>
        </p:nvGrpSpPr>
        <p:grpSpPr>
          <a:xfrm>
            <a:off x="7046023" y="4003110"/>
            <a:ext cx="329736" cy="350055"/>
            <a:chOff x="5694756" y="4076475"/>
            <a:chExt cx="253858" cy="268550"/>
          </a:xfrm>
        </p:grpSpPr>
        <p:sp>
          <p:nvSpPr>
            <p:cNvPr id="5903" name="Google Shape;5903;p62"/>
            <p:cNvSpPr/>
            <p:nvPr/>
          </p:nvSpPr>
          <p:spPr>
            <a:xfrm>
              <a:off x="5694756" y="4170488"/>
              <a:ext cx="253858" cy="39754"/>
            </a:xfrm>
            <a:custGeom>
              <a:avLst/>
              <a:gdLst/>
              <a:ahLst/>
              <a:cxnLst/>
              <a:rect l="l" t="t" r="r" b="b"/>
              <a:pathLst>
                <a:path w="188043" h="29502" extrusionOk="0">
                  <a:moveTo>
                    <a:pt x="0" y="1"/>
                  </a:moveTo>
                  <a:lnTo>
                    <a:pt x="0" y="6229"/>
                  </a:lnTo>
                  <a:cubicBezTo>
                    <a:pt x="0" y="20269"/>
                    <a:pt x="11538" y="29502"/>
                    <a:pt x="23488" y="29502"/>
                  </a:cubicBezTo>
                  <a:cubicBezTo>
                    <a:pt x="29715" y="29502"/>
                    <a:pt x="36054" y="26995"/>
                    <a:pt x="40931" y="21356"/>
                  </a:cubicBezTo>
                  <a:cubicBezTo>
                    <a:pt x="45603" y="26695"/>
                    <a:pt x="52054" y="29365"/>
                    <a:pt x="58560" y="29365"/>
                  </a:cubicBezTo>
                  <a:cubicBezTo>
                    <a:pt x="65067" y="29365"/>
                    <a:pt x="71629" y="26695"/>
                    <a:pt x="76523" y="21356"/>
                  </a:cubicBezTo>
                  <a:cubicBezTo>
                    <a:pt x="80972" y="26695"/>
                    <a:pt x="87201" y="29365"/>
                    <a:pt x="93875" y="29365"/>
                  </a:cubicBezTo>
                  <a:cubicBezTo>
                    <a:pt x="100548" y="29365"/>
                    <a:pt x="107222" y="26250"/>
                    <a:pt x="111671" y="21356"/>
                  </a:cubicBezTo>
                  <a:cubicBezTo>
                    <a:pt x="116342" y="26695"/>
                    <a:pt x="122793" y="29365"/>
                    <a:pt x="129244" y="29365"/>
                  </a:cubicBezTo>
                  <a:cubicBezTo>
                    <a:pt x="135696" y="29365"/>
                    <a:pt x="142147" y="26695"/>
                    <a:pt x="146818" y="21356"/>
                  </a:cubicBezTo>
                  <a:cubicBezTo>
                    <a:pt x="151678" y="26975"/>
                    <a:pt x="158041" y="29484"/>
                    <a:pt x="164297" y="29484"/>
                  </a:cubicBezTo>
                  <a:cubicBezTo>
                    <a:pt x="176369" y="29484"/>
                    <a:pt x="188042" y="20143"/>
                    <a:pt x="187749" y="5785"/>
                  </a:cubicBezTo>
                  <a:lnTo>
                    <a:pt x="187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62"/>
            <p:cNvSpPr/>
            <p:nvPr/>
          </p:nvSpPr>
          <p:spPr>
            <a:xfrm>
              <a:off x="5845510" y="4265810"/>
              <a:ext cx="39643" cy="79136"/>
            </a:xfrm>
            <a:custGeom>
              <a:avLst/>
              <a:gdLst/>
              <a:ahLst/>
              <a:cxnLst/>
              <a:rect l="l" t="t" r="r" b="b"/>
              <a:pathLst>
                <a:path w="29365" h="58728" extrusionOk="0">
                  <a:moveTo>
                    <a:pt x="1" y="1"/>
                  </a:moveTo>
                  <a:lnTo>
                    <a:pt x="1" y="58728"/>
                  </a:lnTo>
                  <a:lnTo>
                    <a:pt x="29364" y="58728"/>
                  </a:lnTo>
                  <a:lnTo>
                    <a:pt x="29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62"/>
            <p:cNvSpPr/>
            <p:nvPr/>
          </p:nvSpPr>
          <p:spPr>
            <a:xfrm>
              <a:off x="5758420" y="4265810"/>
              <a:ext cx="39643" cy="31176"/>
            </a:xfrm>
            <a:custGeom>
              <a:avLst/>
              <a:gdLst/>
              <a:ahLst/>
              <a:cxnLst/>
              <a:rect l="l" t="t" r="r" b="b"/>
              <a:pathLst>
                <a:path w="29365" h="23136" extrusionOk="0">
                  <a:moveTo>
                    <a:pt x="1" y="1"/>
                  </a:moveTo>
                  <a:lnTo>
                    <a:pt x="1" y="23136"/>
                  </a:lnTo>
                  <a:lnTo>
                    <a:pt x="29364" y="23136"/>
                  </a:lnTo>
                  <a:lnTo>
                    <a:pt x="29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62"/>
            <p:cNvSpPr/>
            <p:nvPr/>
          </p:nvSpPr>
          <p:spPr>
            <a:xfrm>
              <a:off x="5758300" y="4076475"/>
              <a:ext cx="126250" cy="31600"/>
            </a:xfrm>
            <a:custGeom>
              <a:avLst/>
              <a:gdLst/>
              <a:ahLst/>
              <a:cxnLst/>
              <a:rect l="l" t="t" r="r" b="b"/>
              <a:pathLst>
                <a:path w="5050" h="1264" extrusionOk="0">
                  <a:moveTo>
                    <a:pt x="334" y="1"/>
                  </a:moveTo>
                  <a:cubicBezTo>
                    <a:pt x="168" y="1"/>
                    <a:pt x="25" y="120"/>
                    <a:pt x="1" y="310"/>
                  </a:cubicBezTo>
                  <a:lnTo>
                    <a:pt x="1" y="1263"/>
                  </a:lnTo>
                  <a:lnTo>
                    <a:pt x="5050" y="1263"/>
                  </a:lnTo>
                  <a:lnTo>
                    <a:pt x="5050" y="310"/>
                  </a:lnTo>
                  <a:cubicBezTo>
                    <a:pt x="5026" y="120"/>
                    <a:pt x="4883" y="1"/>
                    <a:pt x="4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62"/>
            <p:cNvSpPr/>
            <p:nvPr/>
          </p:nvSpPr>
          <p:spPr>
            <a:xfrm>
              <a:off x="5699975" y="4124125"/>
              <a:ext cx="242925" cy="31575"/>
            </a:xfrm>
            <a:custGeom>
              <a:avLst/>
              <a:gdLst/>
              <a:ahLst/>
              <a:cxnLst/>
              <a:rect l="l" t="t" r="r" b="b"/>
              <a:pathLst>
                <a:path w="9717" h="1263" extrusionOk="0">
                  <a:moveTo>
                    <a:pt x="1405" y="0"/>
                  </a:moveTo>
                  <a:cubicBezTo>
                    <a:pt x="1310" y="0"/>
                    <a:pt x="1215" y="48"/>
                    <a:pt x="1167" y="119"/>
                  </a:cubicBezTo>
                  <a:lnTo>
                    <a:pt x="0" y="1262"/>
                  </a:lnTo>
                  <a:lnTo>
                    <a:pt x="9716" y="1262"/>
                  </a:lnTo>
                  <a:lnTo>
                    <a:pt x="8573" y="119"/>
                  </a:lnTo>
                  <a:cubicBezTo>
                    <a:pt x="8502" y="48"/>
                    <a:pt x="8407" y="0"/>
                    <a:pt x="8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62"/>
            <p:cNvSpPr/>
            <p:nvPr/>
          </p:nvSpPr>
          <p:spPr>
            <a:xfrm>
              <a:off x="5845225" y="4265225"/>
              <a:ext cx="39325" cy="79200"/>
            </a:xfrm>
            <a:custGeom>
              <a:avLst/>
              <a:gdLst/>
              <a:ahLst/>
              <a:cxnLst/>
              <a:rect l="l" t="t" r="r" b="b"/>
              <a:pathLst>
                <a:path w="1573" h="3168" extrusionOk="0">
                  <a:moveTo>
                    <a:pt x="1" y="0"/>
                  </a:moveTo>
                  <a:lnTo>
                    <a:pt x="1" y="3167"/>
                  </a:lnTo>
                  <a:lnTo>
                    <a:pt x="1573" y="3167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62"/>
            <p:cNvSpPr/>
            <p:nvPr/>
          </p:nvSpPr>
          <p:spPr>
            <a:xfrm>
              <a:off x="5758300" y="4265225"/>
              <a:ext cx="39325" cy="31575"/>
            </a:xfrm>
            <a:custGeom>
              <a:avLst/>
              <a:gdLst/>
              <a:ahLst/>
              <a:cxnLst/>
              <a:rect l="l" t="t" r="r" b="b"/>
              <a:pathLst>
                <a:path w="1573" h="1263" extrusionOk="0">
                  <a:moveTo>
                    <a:pt x="1" y="0"/>
                  </a:moveTo>
                  <a:lnTo>
                    <a:pt x="1" y="1262"/>
                  </a:lnTo>
                  <a:lnTo>
                    <a:pt x="1573" y="1262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62"/>
            <p:cNvSpPr/>
            <p:nvPr/>
          </p:nvSpPr>
          <p:spPr>
            <a:xfrm>
              <a:off x="5711275" y="4219975"/>
              <a:ext cx="220300" cy="125050"/>
            </a:xfrm>
            <a:custGeom>
              <a:avLst/>
              <a:gdLst/>
              <a:ahLst/>
              <a:cxnLst/>
              <a:rect l="l" t="t" r="r" b="b"/>
              <a:pathLst>
                <a:path w="8812" h="5002" extrusionOk="0">
                  <a:moveTo>
                    <a:pt x="3787" y="1191"/>
                  </a:moveTo>
                  <a:cubicBezTo>
                    <a:pt x="3954" y="1191"/>
                    <a:pt x="4097" y="1334"/>
                    <a:pt x="4097" y="1500"/>
                  </a:cubicBezTo>
                  <a:lnTo>
                    <a:pt x="4097" y="3382"/>
                  </a:lnTo>
                  <a:cubicBezTo>
                    <a:pt x="4097" y="3549"/>
                    <a:pt x="3954" y="3691"/>
                    <a:pt x="3787" y="3715"/>
                  </a:cubicBezTo>
                  <a:lnTo>
                    <a:pt x="1596" y="3715"/>
                  </a:lnTo>
                  <a:cubicBezTo>
                    <a:pt x="1429" y="3715"/>
                    <a:pt x="1287" y="3572"/>
                    <a:pt x="1287" y="3382"/>
                  </a:cubicBezTo>
                  <a:lnTo>
                    <a:pt x="1287" y="1500"/>
                  </a:lnTo>
                  <a:cubicBezTo>
                    <a:pt x="1287" y="1334"/>
                    <a:pt x="1429" y="1191"/>
                    <a:pt x="1596" y="1191"/>
                  </a:cubicBezTo>
                  <a:close/>
                  <a:moveTo>
                    <a:pt x="1572" y="0"/>
                  </a:moveTo>
                  <a:cubicBezTo>
                    <a:pt x="1287" y="172"/>
                    <a:pt x="966" y="257"/>
                    <a:pt x="643" y="257"/>
                  </a:cubicBezTo>
                  <a:cubicBezTo>
                    <a:pt x="427" y="257"/>
                    <a:pt x="210" y="219"/>
                    <a:pt x="1" y="143"/>
                  </a:cubicBezTo>
                  <a:lnTo>
                    <a:pt x="1" y="4692"/>
                  </a:lnTo>
                  <a:cubicBezTo>
                    <a:pt x="1" y="4858"/>
                    <a:pt x="143" y="5001"/>
                    <a:pt x="334" y="5001"/>
                  </a:cubicBezTo>
                  <a:lnTo>
                    <a:pt x="4716" y="5001"/>
                  </a:lnTo>
                  <a:lnTo>
                    <a:pt x="4716" y="1500"/>
                  </a:lnTo>
                  <a:cubicBezTo>
                    <a:pt x="4716" y="1334"/>
                    <a:pt x="4859" y="1191"/>
                    <a:pt x="5025" y="1191"/>
                  </a:cubicBezTo>
                  <a:lnTo>
                    <a:pt x="7240" y="1191"/>
                  </a:lnTo>
                  <a:cubicBezTo>
                    <a:pt x="7407" y="1191"/>
                    <a:pt x="7550" y="1334"/>
                    <a:pt x="7550" y="1500"/>
                  </a:cubicBezTo>
                  <a:lnTo>
                    <a:pt x="7550" y="4977"/>
                  </a:lnTo>
                  <a:lnTo>
                    <a:pt x="8502" y="4977"/>
                  </a:lnTo>
                  <a:cubicBezTo>
                    <a:pt x="8669" y="4977"/>
                    <a:pt x="8812" y="4834"/>
                    <a:pt x="8812" y="4668"/>
                  </a:cubicBezTo>
                  <a:lnTo>
                    <a:pt x="8812" y="143"/>
                  </a:lnTo>
                  <a:cubicBezTo>
                    <a:pt x="8598" y="214"/>
                    <a:pt x="8383" y="238"/>
                    <a:pt x="8169" y="238"/>
                  </a:cubicBezTo>
                  <a:cubicBezTo>
                    <a:pt x="7836" y="238"/>
                    <a:pt x="7526" y="167"/>
                    <a:pt x="7240" y="0"/>
                  </a:cubicBezTo>
                  <a:cubicBezTo>
                    <a:pt x="6942" y="167"/>
                    <a:pt x="6615" y="250"/>
                    <a:pt x="6291" y="250"/>
                  </a:cubicBezTo>
                  <a:cubicBezTo>
                    <a:pt x="5966" y="250"/>
                    <a:pt x="5645" y="167"/>
                    <a:pt x="5359" y="0"/>
                  </a:cubicBezTo>
                  <a:cubicBezTo>
                    <a:pt x="5073" y="167"/>
                    <a:pt x="4740" y="238"/>
                    <a:pt x="4406" y="238"/>
                  </a:cubicBezTo>
                  <a:cubicBezTo>
                    <a:pt x="4073" y="238"/>
                    <a:pt x="3739" y="167"/>
                    <a:pt x="3454" y="0"/>
                  </a:cubicBezTo>
                  <a:cubicBezTo>
                    <a:pt x="3168" y="167"/>
                    <a:pt x="2846" y="250"/>
                    <a:pt x="2522" y="250"/>
                  </a:cubicBezTo>
                  <a:cubicBezTo>
                    <a:pt x="2197" y="250"/>
                    <a:pt x="1870" y="167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1" name="Google Shape;5911;p62"/>
          <p:cNvGrpSpPr/>
          <p:nvPr/>
        </p:nvGrpSpPr>
        <p:grpSpPr>
          <a:xfrm>
            <a:off x="7786064" y="4003110"/>
            <a:ext cx="350183" cy="349501"/>
            <a:chOff x="6264500" y="4076475"/>
            <a:chExt cx="269600" cy="268125"/>
          </a:xfrm>
        </p:grpSpPr>
        <p:sp>
          <p:nvSpPr>
            <p:cNvPr id="5912" name="Google Shape;5912;p62"/>
            <p:cNvSpPr/>
            <p:nvPr/>
          </p:nvSpPr>
          <p:spPr>
            <a:xfrm>
              <a:off x="6264500" y="4243375"/>
              <a:ext cx="118800" cy="101225"/>
            </a:xfrm>
            <a:custGeom>
              <a:avLst/>
              <a:gdLst/>
              <a:ahLst/>
              <a:cxnLst/>
              <a:rect l="l" t="t" r="r" b="b"/>
              <a:pathLst>
                <a:path w="4752" h="4049" extrusionOk="0">
                  <a:moveTo>
                    <a:pt x="2468" y="1"/>
                  </a:moveTo>
                  <a:cubicBezTo>
                    <a:pt x="2092" y="1"/>
                    <a:pt x="1700" y="153"/>
                    <a:pt x="1353" y="517"/>
                  </a:cubicBezTo>
                  <a:cubicBezTo>
                    <a:pt x="805" y="1065"/>
                    <a:pt x="114" y="3303"/>
                    <a:pt x="43" y="3684"/>
                  </a:cubicBezTo>
                  <a:cubicBezTo>
                    <a:pt x="0" y="3876"/>
                    <a:pt x="148" y="4049"/>
                    <a:pt x="334" y="4049"/>
                  </a:cubicBezTo>
                  <a:cubicBezTo>
                    <a:pt x="355" y="4049"/>
                    <a:pt x="378" y="4046"/>
                    <a:pt x="400" y="4041"/>
                  </a:cubicBezTo>
                  <a:cubicBezTo>
                    <a:pt x="781" y="3970"/>
                    <a:pt x="3020" y="3279"/>
                    <a:pt x="3567" y="2755"/>
                  </a:cubicBezTo>
                  <a:cubicBezTo>
                    <a:pt x="4751" y="1608"/>
                    <a:pt x="3692" y="1"/>
                    <a:pt x="2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62"/>
            <p:cNvSpPr/>
            <p:nvPr/>
          </p:nvSpPr>
          <p:spPr>
            <a:xfrm>
              <a:off x="6328075" y="4140625"/>
              <a:ext cx="44675" cy="43050"/>
            </a:xfrm>
            <a:custGeom>
              <a:avLst/>
              <a:gdLst/>
              <a:ahLst/>
              <a:cxnLst/>
              <a:rect l="l" t="t" r="r" b="b"/>
              <a:pathLst>
                <a:path w="1787" h="1722" extrusionOk="0">
                  <a:moveTo>
                    <a:pt x="1630" y="1"/>
                  </a:moveTo>
                  <a:cubicBezTo>
                    <a:pt x="1068" y="1"/>
                    <a:pt x="536" y="234"/>
                    <a:pt x="143" y="626"/>
                  </a:cubicBezTo>
                  <a:cubicBezTo>
                    <a:pt x="0" y="745"/>
                    <a:pt x="0" y="959"/>
                    <a:pt x="143" y="1079"/>
                  </a:cubicBezTo>
                  <a:lnTo>
                    <a:pt x="762" y="1721"/>
                  </a:lnTo>
                  <a:cubicBezTo>
                    <a:pt x="1048" y="1102"/>
                    <a:pt x="1382" y="531"/>
                    <a:pt x="1786" y="7"/>
                  </a:cubicBezTo>
                  <a:cubicBezTo>
                    <a:pt x="1734" y="3"/>
                    <a:pt x="1682" y="1"/>
                    <a:pt x="1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2"/>
            <p:cNvSpPr/>
            <p:nvPr/>
          </p:nvSpPr>
          <p:spPr>
            <a:xfrm>
              <a:off x="6426900" y="4237225"/>
              <a:ext cx="43500" cy="43950"/>
            </a:xfrm>
            <a:custGeom>
              <a:avLst/>
              <a:gdLst/>
              <a:ahLst/>
              <a:cxnLst/>
              <a:rect l="l" t="t" r="r" b="b"/>
              <a:pathLst>
                <a:path w="1740" h="1758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167" y="406"/>
                    <a:pt x="596" y="739"/>
                    <a:pt x="1" y="1025"/>
                  </a:cubicBezTo>
                  <a:lnTo>
                    <a:pt x="620" y="1668"/>
                  </a:lnTo>
                  <a:cubicBezTo>
                    <a:pt x="679" y="1727"/>
                    <a:pt x="763" y="1757"/>
                    <a:pt x="846" y="1757"/>
                  </a:cubicBezTo>
                  <a:cubicBezTo>
                    <a:pt x="929" y="1757"/>
                    <a:pt x="1013" y="1727"/>
                    <a:pt x="1072" y="1668"/>
                  </a:cubicBezTo>
                  <a:cubicBezTo>
                    <a:pt x="1501" y="1215"/>
                    <a:pt x="1739" y="620"/>
                    <a:pt x="1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2"/>
            <p:cNvSpPr/>
            <p:nvPr/>
          </p:nvSpPr>
          <p:spPr>
            <a:xfrm>
              <a:off x="6455475" y="4076475"/>
              <a:ext cx="78625" cy="78025"/>
            </a:xfrm>
            <a:custGeom>
              <a:avLst/>
              <a:gdLst/>
              <a:ahLst/>
              <a:cxnLst/>
              <a:rect l="l" t="t" r="r" b="b"/>
              <a:pathLst>
                <a:path w="3145" h="3121" extrusionOk="0">
                  <a:moveTo>
                    <a:pt x="2811" y="1"/>
                  </a:moveTo>
                  <a:cubicBezTo>
                    <a:pt x="1834" y="1"/>
                    <a:pt x="882" y="191"/>
                    <a:pt x="1" y="596"/>
                  </a:cubicBezTo>
                  <a:lnTo>
                    <a:pt x="2525" y="3121"/>
                  </a:lnTo>
                  <a:cubicBezTo>
                    <a:pt x="2930" y="2239"/>
                    <a:pt x="3144" y="1263"/>
                    <a:pt x="3120" y="310"/>
                  </a:cubicBezTo>
                  <a:cubicBezTo>
                    <a:pt x="3120" y="120"/>
                    <a:pt x="2977" y="1"/>
                    <a:pt x="2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62"/>
            <p:cNvSpPr/>
            <p:nvPr/>
          </p:nvSpPr>
          <p:spPr>
            <a:xfrm>
              <a:off x="6426300" y="4165350"/>
              <a:ext cx="20875" cy="15350"/>
            </a:xfrm>
            <a:custGeom>
              <a:avLst/>
              <a:gdLst/>
              <a:ahLst/>
              <a:cxnLst/>
              <a:rect l="l" t="t" r="r" b="b"/>
              <a:pathLst>
                <a:path w="835" h="614" extrusionOk="0">
                  <a:moveTo>
                    <a:pt x="426" y="0"/>
                  </a:moveTo>
                  <a:cubicBezTo>
                    <a:pt x="346" y="0"/>
                    <a:pt x="263" y="30"/>
                    <a:pt x="191" y="90"/>
                  </a:cubicBezTo>
                  <a:cubicBezTo>
                    <a:pt x="1" y="280"/>
                    <a:pt x="144" y="613"/>
                    <a:pt x="429" y="613"/>
                  </a:cubicBezTo>
                  <a:cubicBezTo>
                    <a:pt x="715" y="613"/>
                    <a:pt x="834" y="280"/>
                    <a:pt x="644" y="90"/>
                  </a:cubicBezTo>
                  <a:cubicBezTo>
                    <a:pt x="584" y="30"/>
                    <a:pt x="507" y="0"/>
                    <a:pt x="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62"/>
            <p:cNvSpPr/>
            <p:nvPr/>
          </p:nvSpPr>
          <p:spPr>
            <a:xfrm>
              <a:off x="6366175" y="4099700"/>
              <a:ext cx="144700" cy="144100"/>
            </a:xfrm>
            <a:custGeom>
              <a:avLst/>
              <a:gdLst/>
              <a:ahLst/>
              <a:cxnLst/>
              <a:rect l="l" t="t" r="r" b="b"/>
              <a:pathLst>
                <a:path w="5788" h="5764" extrusionOk="0">
                  <a:moveTo>
                    <a:pt x="2841" y="1986"/>
                  </a:moveTo>
                  <a:cubicBezTo>
                    <a:pt x="3073" y="1986"/>
                    <a:pt x="3309" y="2071"/>
                    <a:pt x="3501" y="2263"/>
                  </a:cubicBezTo>
                  <a:cubicBezTo>
                    <a:pt x="3858" y="2644"/>
                    <a:pt x="3858" y="3239"/>
                    <a:pt x="3501" y="3597"/>
                  </a:cubicBezTo>
                  <a:cubicBezTo>
                    <a:pt x="3307" y="3791"/>
                    <a:pt x="3066" y="3879"/>
                    <a:pt x="2831" y="3879"/>
                  </a:cubicBezTo>
                  <a:cubicBezTo>
                    <a:pt x="2346" y="3879"/>
                    <a:pt x="1882" y="3507"/>
                    <a:pt x="1882" y="2930"/>
                  </a:cubicBezTo>
                  <a:cubicBezTo>
                    <a:pt x="1882" y="2365"/>
                    <a:pt x="2352" y="1986"/>
                    <a:pt x="2841" y="1986"/>
                  </a:cubicBezTo>
                  <a:close/>
                  <a:moveTo>
                    <a:pt x="2977" y="1"/>
                  </a:moveTo>
                  <a:cubicBezTo>
                    <a:pt x="1715" y="787"/>
                    <a:pt x="691" y="1906"/>
                    <a:pt x="0" y="3216"/>
                  </a:cubicBezTo>
                  <a:lnTo>
                    <a:pt x="2549" y="5764"/>
                  </a:lnTo>
                  <a:cubicBezTo>
                    <a:pt x="3882" y="5073"/>
                    <a:pt x="5002" y="4049"/>
                    <a:pt x="5787" y="2787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2"/>
            <p:cNvSpPr/>
            <p:nvPr/>
          </p:nvSpPr>
          <p:spPr>
            <a:xfrm>
              <a:off x="6339375" y="4195550"/>
              <a:ext cx="75650" cy="74300"/>
            </a:xfrm>
            <a:custGeom>
              <a:avLst/>
              <a:gdLst/>
              <a:ahLst/>
              <a:cxnLst/>
              <a:rect l="l" t="t" r="r" b="b"/>
              <a:pathLst>
                <a:path w="3026" h="2972" extrusionOk="0">
                  <a:moveTo>
                    <a:pt x="787" y="1"/>
                  </a:moveTo>
                  <a:lnTo>
                    <a:pt x="120" y="668"/>
                  </a:lnTo>
                  <a:cubicBezTo>
                    <a:pt x="1" y="787"/>
                    <a:pt x="1" y="977"/>
                    <a:pt x="120" y="1096"/>
                  </a:cubicBezTo>
                  <a:lnTo>
                    <a:pt x="1906" y="2882"/>
                  </a:lnTo>
                  <a:cubicBezTo>
                    <a:pt x="1966" y="2942"/>
                    <a:pt x="2049" y="2972"/>
                    <a:pt x="2132" y="2972"/>
                  </a:cubicBezTo>
                  <a:cubicBezTo>
                    <a:pt x="2216" y="2972"/>
                    <a:pt x="2299" y="2942"/>
                    <a:pt x="2358" y="2882"/>
                  </a:cubicBezTo>
                  <a:lnTo>
                    <a:pt x="3025" y="2216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9" name="Google Shape;5919;p62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Digital marketing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20" name="Google Shape;5920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5921" name="Google Shape;5921;p62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5922" name="Google Shape;5922;p62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3" name="Google Shape;5923;p62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4" name="Google Shape;5924;p62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5" name="Google Shape;5925;p62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0" name="Google Shape;5930;p63"/>
          <p:cNvGrpSpPr/>
          <p:nvPr/>
        </p:nvGrpSpPr>
        <p:grpSpPr>
          <a:xfrm>
            <a:off x="6285540" y="4003061"/>
            <a:ext cx="349710" cy="349784"/>
            <a:chOff x="6281267" y="4151023"/>
            <a:chExt cx="348838" cy="348877"/>
          </a:xfrm>
        </p:grpSpPr>
        <p:sp>
          <p:nvSpPr>
            <p:cNvPr id="5931" name="Google Shape;5931;p63"/>
            <p:cNvSpPr/>
            <p:nvPr/>
          </p:nvSpPr>
          <p:spPr>
            <a:xfrm>
              <a:off x="6440181" y="4299878"/>
              <a:ext cx="32583" cy="22492"/>
            </a:xfrm>
            <a:custGeom>
              <a:avLst/>
              <a:gdLst/>
              <a:ahLst/>
              <a:cxnLst/>
              <a:rect l="l" t="t" r="r" b="b"/>
              <a:pathLst>
                <a:path w="1001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001" y="69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63"/>
            <p:cNvSpPr/>
            <p:nvPr/>
          </p:nvSpPr>
          <p:spPr>
            <a:xfrm>
              <a:off x="6395228" y="4199101"/>
              <a:ext cx="120956" cy="81408"/>
            </a:xfrm>
            <a:custGeom>
              <a:avLst/>
              <a:gdLst/>
              <a:ahLst/>
              <a:cxnLst/>
              <a:rect l="l" t="t" r="r" b="b"/>
              <a:pathLst>
                <a:path w="3716" h="2501" extrusionOk="0">
                  <a:moveTo>
                    <a:pt x="1858" y="0"/>
                  </a:moveTo>
                  <a:cubicBezTo>
                    <a:pt x="500" y="0"/>
                    <a:pt x="0" y="1786"/>
                    <a:pt x="1143" y="2501"/>
                  </a:cubicBezTo>
                  <a:lnTo>
                    <a:pt x="1548" y="2501"/>
                  </a:lnTo>
                  <a:lnTo>
                    <a:pt x="1548" y="1239"/>
                  </a:lnTo>
                  <a:lnTo>
                    <a:pt x="2167" y="1239"/>
                  </a:lnTo>
                  <a:lnTo>
                    <a:pt x="2167" y="2501"/>
                  </a:lnTo>
                  <a:lnTo>
                    <a:pt x="2572" y="2501"/>
                  </a:lnTo>
                  <a:cubicBezTo>
                    <a:pt x="3715" y="1786"/>
                    <a:pt x="3215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63"/>
            <p:cNvSpPr/>
            <p:nvPr/>
          </p:nvSpPr>
          <p:spPr>
            <a:xfrm>
              <a:off x="6281267" y="4151023"/>
              <a:ext cx="348838" cy="218638"/>
            </a:xfrm>
            <a:custGeom>
              <a:avLst/>
              <a:gdLst/>
              <a:ahLst/>
              <a:cxnLst/>
              <a:rect l="l" t="t" r="r" b="b"/>
              <a:pathLst>
                <a:path w="10717" h="6717" extrusionOk="0">
                  <a:moveTo>
                    <a:pt x="2168" y="1025"/>
                  </a:moveTo>
                  <a:lnTo>
                    <a:pt x="3168" y="1549"/>
                  </a:lnTo>
                  <a:lnTo>
                    <a:pt x="2882" y="2097"/>
                  </a:lnTo>
                  <a:lnTo>
                    <a:pt x="1858" y="1573"/>
                  </a:lnTo>
                  <a:lnTo>
                    <a:pt x="2168" y="1025"/>
                  </a:lnTo>
                  <a:close/>
                  <a:moveTo>
                    <a:pt x="8574" y="1025"/>
                  </a:moveTo>
                  <a:lnTo>
                    <a:pt x="8883" y="1573"/>
                  </a:lnTo>
                  <a:lnTo>
                    <a:pt x="7859" y="2097"/>
                  </a:lnTo>
                  <a:lnTo>
                    <a:pt x="7573" y="1549"/>
                  </a:lnTo>
                  <a:lnTo>
                    <a:pt x="8574" y="1025"/>
                  </a:lnTo>
                  <a:close/>
                  <a:moveTo>
                    <a:pt x="2763" y="2549"/>
                  </a:moveTo>
                  <a:lnTo>
                    <a:pt x="2763" y="3192"/>
                  </a:lnTo>
                  <a:lnTo>
                    <a:pt x="1596" y="3192"/>
                  </a:lnTo>
                  <a:lnTo>
                    <a:pt x="1596" y="2549"/>
                  </a:lnTo>
                  <a:close/>
                  <a:moveTo>
                    <a:pt x="9145" y="2549"/>
                  </a:moveTo>
                  <a:lnTo>
                    <a:pt x="9145" y="3192"/>
                  </a:lnTo>
                  <a:lnTo>
                    <a:pt x="7978" y="3192"/>
                  </a:lnTo>
                  <a:lnTo>
                    <a:pt x="7978" y="2549"/>
                  </a:lnTo>
                  <a:close/>
                  <a:moveTo>
                    <a:pt x="2882" y="3621"/>
                  </a:moveTo>
                  <a:lnTo>
                    <a:pt x="3168" y="4192"/>
                  </a:lnTo>
                  <a:lnTo>
                    <a:pt x="2168" y="4716"/>
                  </a:lnTo>
                  <a:lnTo>
                    <a:pt x="1858" y="4145"/>
                  </a:lnTo>
                  <a:lnTo>
                    <a:pt x="2882" y="3621"/>
                  </a:lnTo>
                  <a:close/>
                  <a:moveTo>
                    <a:pt x="7859" y="3621"/>
                  </a:moveTo>
                  <a:lnTo>
                    <a:pt x="8859" y="4145"/>
                  </a:lnTo>
                  <a:lnTo>
                    <a:pt x="8574" y="4716"/>
                  </a:lnTo>
                  <a:lnTo>
                    <a:pt x="7550" y="4192"/>
                  </a:lnTo>
                  <a:lnTo>
                    <a:pt x="7859" y="3621"/>
                  </a:lnTo>
                  <a:close/>
                  <a:moveTo>
                    <a:pt x="5359" y="858"/>
                  </a:moveTo>
                  <a:cubicBezTo>
                    <a:pt x="7288" y="858"/>
                    <a:pt x="8074" y="3335"/>
                    <a:pt x="6478" y="4454"/>
                  </a:cubicBezTo>
                  <a:lnTo>
                    <a:pt x="6478" y="5907"/>
                  </a:lnTo>
                  <a:lnTo>
                    <a:pt x="4239" y="5907"/>
                  </a:lnTo>
                  <a:lnTo>
                    <a:pt x="4239" y="4454"/>
                  </a:lnTo>
                  <a:cubicBezTo>
                    <a:pt x="2644" y="3335"/>
                    <a:pt x="3430" y="858"/>
                    <a:pt x="5359" y="858"/>
                  </a:cubicBezTo>
                  <a:close/>
                  <a:moveTo>
                    <a:pt x="0" y="1"/>
                  </a:moveTo>
                  <a:lnTo>
                    <a:pt x="0" y="6717"/>
                  </a:lnTo>
                  <a:lnTo>
                    <a:pt x="10717" y="6717"/>
                  </a:lnTo>
                  <a:lnTo>
                    <a:pt x="10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3"/>
            <p:cNvSpPr/>
            <p:nvPr/>
          </p:nvSpPr>
          <p:spPr>
            <a:xfrm>
              <a:off x="6281267" y="4389784"/>
              <a:ext cx="348838" cy="110117"/>
            </a:xfrm>
            <a:custGeom>
              <a:avLst/>
              <a:gdLst/>
              <a:ahLst/>
              <a:cxnLst/>
              <a:rect l="l" t="t" r="r" b="b"/>
              <a:pathLst>
                <a:path w="10717" h="3383" extrusionOk="0">
                  <a:moveTo>
                    <a:pt x="0" y="1"/>
                  </a:moveTo>
                  <a:lnTo>
                    <a:pt x="0" y="1596"/>
                  </a:lnTo>
                  <a:lnTo>
                    <a:pt x="4001" y="1596"/>
                  </a:lnTo>
                  <a:lnTo>
                    <a:pt x="4001" y="1977"/>
                  </a:lnTo>
                  <a:cubicBezTo>
                    <a:pt x="4001" y="2406"/>
                    <a:pt x="3668" y="2739"/>
                    <a:pt x="3239" y="2739"/>
                  </a:cubicBezTo>
                  <a:lnTo>
                    <a:pt x="2263" y="2739"/>
                  </a:lnTo>
                  <a:lnTo>
                    <a:pt x="2263" y="3382"/>
                  </a:lnTo>
                  <a:lnTo>
                    <a:pt x="8455" y="3382"/>
                  </a:lnTo>
                  <a:lnTo>
                    <a:pt x="8455" y="2763"/>
                  </a:lnTo>
                  <a:lnTo>
                    <a:pt x="7502" y="2763"/>
                  </a:lnTo>
                  <a:cubicBezTo>
                    <a:pt x="7073" y="2763"/>
                    <a:pt x="6716" y="2406"/>
                    <a:pt x="6740" y="1977"/>
                  </a:cubicBezTo>
                  <a:lnTo>
                    <a:pt x="6740" y="1596"/>
                  </a:lnTo>
                  <a:lnTo>
                    <a:pt x="10717" y="1596"/>
                  </a:lnTo>
                  <a:lnTo>
                    <a:pt x="10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5" name="Google Shape;5935;p63"/>
          <p:cNvGrpSpPr/>
          <p:nvPr/>
        </p:nvGrpSpPr>
        <p:grpSpPr>
          <a:xfrm>
            <a:off x="7804020" y="4003061"/>
            <a:ext cx="335746" cy="349778"/>
            <a:chOff x="7795960" y="4151023"/>
            <a:chExt cx="334909" cy="348871"/>
          </a:xfrm>
        </p:grpSpPr>
        <p:sp>
          <p:nvSpPr>
            <p:cNvPr id="5936" name="Google Shape;5936;p63"/>
            <p:cNvSpPr/>
            <p:nvPr/>
          </p:nvSpPr>
          <p:spPr>
            <a:xfrm>
              <a:off x="7857221" y="4296786"/>
              <a:ext cx="273648" cy="134106"/>
            </a:xfrm>
            <a:custGeom>
              <a:avLst/>
              <a:gdLst/>
              <a:ahLst/>
              <a:cxnLst/>
              <a:rect l="l" t="t" r="r" b="b"/>
              <a:pathLst>
                <a:path w="8407" h="4120" extrusionOk="0">
                  <a:moveTo>
                    <a:pt x="1858" y="714"/>
                  </a:moveTo>
                  <a:cubicBezTo>
                    <a:pt x="2334" y="714"/>
                    <a:pt x="2739" y="1072"/>
                    <a:pt x="2810" y="1548"/>
                  </a:cubicBezTo>
                  <a:cubicBezTo>
                    <a:pt x="2858" y="2096"/>
                    <a:pt x="2429" y="2548"/>
                    <a:pt x="1882" y="2548"/>
                  </a:cubicBezTo>
                  <a:lnTo>
                    <a:pt x="1501" y="2548"/>
                  </a:lnTo>
                  <a:lnTo>
                    <a:pt x="1501" y="3453"/>
                  </a:lnTo>
                  <a:lnTo>
                    <a:pt x="881" y="3453"/>
                  </a:lnTo>
                  <a:lnTo>
                    <a:pt x="881" y="714"/>
                  </a:lnTo>
                  <a:close/>
                  <a:moveTo>
                    <a:pt x="4287" y="714"/>
                  </a:moveTo>
                  <a:cubicBezTo>
                    <a:pt x="4811" y="714"/>
                    <a:pt x="5216" y="1119"/>
                    <a:pt x="5216" y="1643"/>
                  </a:cubicBezTo>
                  <a:lnTo>
                    <a:pt x="5216" y="2524"/>
                  </a:lnTo>
                  <a:cubicBezTo>
                    <a:pt x="5216" y="3048"/>
                    <a:pt x="4811" y="3453"/>
                    <a:pt x="4287" y="3453"/>
                  </a:cubicBezTo>
                  <a:lnTo>
                    <a:pt x="3287" y="3453"/>
                  </a:lnTo>
                  <a:lnTo>
                    <a:pt x="3287" y="714"/>
                  </a:lnTo>
                  <a:close/>
                  <a:moveTo>
                    <a:pt x="7502" y="714"/>
                  </a:moveTo>
                  <a:lnTo>
                    <a:pt x="7502" y="1334"/>
                  </a:lnTo>
                  <a:lnTo>
                    <a:pt x="6406" y="1334"/>
                  </a:lnTo>
                  <a:lnTo>
                    <a:pt x="6406" y="1929"/>
                  </a:lnTo>
                  <a:lnTo>
                    <a:pt x="7264" y="1929"/>
                  </a:lnTo>
                  <a:lnTo>
                    <a:pt x="7264" y="2572"/>
                  </a:lnTo>
                  <a:lnTo>
                    <a:pt x="6406" y="2572"/>
                  </a:lnTo>
                  <a:lnTo>
                    <a:pt x="6406" y="3453"/>
                  </a:lnTo>
                  <a:lnTo>
                    <a:pt x="5787" y="3453"/>
                  </a:lnTo>
                  <a:lnTo>
                    <a:pt x="5787" y="714"/>
                  </a:lnTo>
                  <a:close/>
                  <a:moveTo>
                    <a:pt x="0" y="0"/>
                  </a:moveTo>
                  <a:lnTo>
                    <a:pt x="0" y="4120"/>
                  </a:lnTo>
                  <a:lnTo>
                    <a:pt x="8407" y="4120"/>
                  </a:lnTo>
                  <a:lnTo>
                    <a:pt x="8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63"/>
            <p:cNvSpPr/>
            <p:nvPr/>
          </p:nvSpPr>
          <p:spPr>
            <a:xfrm>
              <a:off x="7906829" y="4340176"/>
              <a:ext cx="22525" cy="19400"/>
            </a:xfrm>
            <a:custGeom>
              <a:avLst/>
              <a:gdLst/>
              <a:ahLst/>
              <a:cxnLst/>
              <a:rect l="l" t="t" r="r" b="b"/>
              <a:pathLst>
                <a:path w="692" h="596" extrusionOk="0">
                  <a:moveTo>
                    <a:pt x="0" y="1"/>
                  </a:moveTo>
                  <a:lnTo>
                    <a:pt x="0" y="596"/>
                  </a:lnTo>
                  <a:lnTo>
                    <a:pt x="358" y="596"/>
                  </a:lnTo>
                  <a:cubicBezTo>
                    <a:pt x="548" y="596"/>
                    <a:pt x="691" y="453"/>
                    <a:pt x="667" y="263"/>
                  </a:cubicBezTo>
                  <a:cubicBezTo>
                    <a:pt x="643" y="120"/>
                    <a:pt x="50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3"/>
            <p:cNvSpPr/>
            <p:nvPr/>
          </p:nvSpPr>
          <p:spPr>
            <a:xfrm>
              <a:off x="7985114" y="4340176"/>
              <a:ext cx="21743" cy="47328"/>
            </a:xfrm>
            <a:custGeom>
              <a:avLst/>
              <a:gdLst/>
              <a:ahLst/>
              <a:cxnLst/>
              <a:rect l="l" t="t" r="r" b="b"/>
              <a:pathLst>
                <a:path w="668" h="1454" extrusionOk="0">
                  <a:moveTo>
                    <a:pt x="1" y="1"/>
                  </a:moveTo>
                  <a:lnTo>
                    <a:pt x="1" y="1453"/>
                  </a:lnTo>
                  <a:lnTo>
                    <a:pt x="358" y="1453"/>
                  </a:lnTo>
                  <a:cubicBezTo>
                    <a:pt x="525" y="1453"/>
                    <a:pt x="668" y="1310"/>
                    <a:pt x="668" y="1168"/>
                  </a:cubicBezTo>
                  <a:lnTo>
                    <a:pt x="668" y="286"/>
                  </a:lnTo>
                  <a:cubicBezTo>
                    <a:pt x="668" y="120"/>
                    <a:pt x="52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63"/>
            <p:cNvSpPr/>
            <p:nvPr/>
          </p:nvSpPr>
          <p:spPr>
            <a:xfrm>
              <a:off x="7796741" y="4151023"/>
              <a:ext cx="260498" cy="348871"/>
            </a:xfrm>
            <a:custGeom>
              <a:avLst/>
              <a:gdLst/>
              <a:ahLst/>
              <a:cxnLst/>
              <a:rect l="l" t="t" r="r" b="b"/>
              <a:pathLst>
                <a:path w="8003" h="10718" extrusionOk="0">
                  <a:moveTo>
                    <a:pt x="6574" y="2382"/>
                  </a:moveTo>
                  <a:lnTo>
                    <a:pt x="6574" y="3002"/>
                  </a:lnTo>
                  <a:lnTo>
                    <a:pt x="3716" y="3002"/>
                  </a:lnTo>
                  <a:lnTo>
                    <a:pt x="3716" y="2382"/>
                  </a:lnTo>
                  <a:close/>
                  <a:moveTo>
                    <a:pt x="2954" y="1"/>
                  </a:moveTo>
                  <a:lnTo>
                    <a:pt x="2954" y="2954"/>
                  </a:lnTo>
                  <a:lnTo>
                    <a:pt x="1" y="2954"/>
                  </a:lnTo>
                  <a:lnTo>
                    <a:pt x="1" y="10717"/>
                  </a:lnTo>
                  <a:lnTo>
                    <a:pt x="8002" y="10717"/>
                  </a:lnTo>
                  <a:lnTo>
                    <a:pt x="8002" y="9241"/>
                  </a:lnTo>
                  <a:lnTo>
                    <a:pt x="1263" y="9241"/>
                  </a:lnTo>
                  <a:lnTo>
                    <a:pt x="1263" y="3859"/>
                  </a:lnTo>
                  <a:lnTo>
                    <a:pt x="8002" y="3859"/>
                  </a:lnTo>
                  <a:lnTo>
                    <a:pt x="8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63"/>
            <p:cNvSpPr/>
            <p:nvPr/>
          </p:nvSpPr>
          <p:spPr>
            <a:xfrm>
              <a:off x="7795960" y="4151023"/>
              <a:ext cx="76004" cy="76004"/>
            </a:xfrm>
            <a:custGeom>
              <a:avLst/>
              <a:gdLst/>
              <a:ahLst/>
              <a:cxnLst/>
              <a:rect l="l" t="t" r="r" b="b"/>
              <a:pathLst>
                <a:path w="2335" h="2335" extrusionOk="0">
                  <a:moveTo>
                    <a:pt x="2335" y="1"/>
                  </a:moveTo>
                  <a:lnTo>
                    <a:pt x="1" y="2335"/>
                  </a:lnTo>
                  <a:lnTo>
                    <a:pt x="2335" y="2335"/>
                  </a:lnTo>
                  <a:lnTo>
                    <a:pt x="2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1" name="Google Shape;5941;p63"/>
          <p:cNvGrpSpPr/>
          <p:nvPr/>
        </p:nvGrpSpPr>
        <p:grpSpPr>
          <a:xfrm>
            <a:off x="7041664" y="1788845"/>
            <a:ext cx="349743" cy="309344"/>
            <a:chOff x="7035505" y="1942549"/>
            <a:chExt cx="348871" cy="308541"/>
          </a:xfrm>
        </p:grpSpPr>
        <p:sp>
          <p:nvSpPr>
            <p:cNvPr id="5942" name="Google Shape;5942;p63"/>
            <p:cNvSpPr/>
            <p:nvPr/>
          </p:nvSpPr>
          <p:spPr>
            <a:xfrm>
              <a:off x="7035505" y="1942549"/>
              <a:ext cx="234913" cy="59729"/>
            </a:xfrm>
            <a:custGeom>
              <a:avLst/>
              <a:gdLst/>
              <a:ahLst/>
              <a:cxnLst/>
              <a:rect l="l" t="t" r="r" b="b"/>
              <a:pathLst>
                <a:path w="7217" h="1835" extrusionOk="0">
                  <a:moveTo>
                    <a:pt x="1763" y="596"/>
                  </a:moveTo>
                  <a:lnTo>
                    <a:pt x="1763" y="1239"/>
                  </a:lnTo>
                  <a:lnTo>
                    <a:pt x="1120" y="1239"/>
                  </a:lnTo>
                  <a:lnTo>
                    <a:pt x="1120" y="596"/>
                  </a:lnTo>
                  <a:close/>
                  <a:moveTo>
                    <a:pt x="2930" y="596"/>
                  </a:moveTo>
                  <a:lnTo>
                    <a:pt x="2930" y="1239"/>
                  </a:lnTo>
                  <a:lnTo>
                    <a:pt x="2311" y="1239"/>
                  </a:lnTo>
                  <a:lnTo>
                    <a:pt x="2287" y="596"/>
                  </a:lnTo>
                  <a:close/>
                  <a:moveTo>
                    <a:pt x="4073" y="596"/>
                  </a:moveTo>
                  <a:lnTo>
                    <a:pt x="4073" y="1239"/>
                  </a:lnTo>
                  <a:lnTo>
                    <a:pt x="3454" y="1239"/>
                  </a:lnTo>
                  <a:lnTo>
                    <a:pt x="3454" y="596"/>
                  </a:lnTo>
                  <a:close/>
                  <a:moveTo>
                    <a:pt x="1" y="1"/>
                  </a:moveTo>
                  <a:lnTo>
                    <a:pt x="1" y="1835"/>
                  </a:lnTo>
                  <a:lnTo>
                    <a:pt x="5693" y="1835"/>
                  </a:lnTo>
                  <a:lnTo>
                    <a:pt x="72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3"/>
            <p:cNvSpPr/>
            <p:nvPr/>
          </p:nvSpPr>
          <p:spPr>
            <a:xfrm>
              <a:off x="7178924" y="2102243"/>
              <a:ext cx="51982" cy="60510"/>
            </a:xfrm>
            <a:custGeom>
              <a:avLst/>
              <a:gdLst/>
              <a:ahLst/>
              <a:cxnLst/>
              <a:rect l="l" t="t" r="r" b="b"/>
              <a:pathLst>
                <a:path w="1597" h="1859" extrusionOk="0">
                  <a:moveTo>
                    <a:pt x="1" y="1"/>
                  </a:moveTo>
                  <a:lnTo>
                    <a:pt x="1" y="1858"/>
                  </a:lnTo>
                  <a:lnTo>
                    <a:pt x="1596" y="9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63"/>
            <p:cNvSpPr/>
            <p:nvPr/>
          </p:nvSpPr>
          <p:spPr>
            <a:xfrm>
              <a:off x="7035505" y="1942549"/>
              <a:ext cx="348871" cy="308541"/>
            </a:xfrm>
            <a:custGeom>
              <a:avLst/>
              <a:gdLst/>
              <a:ahLst/>
              <a:cxnLst/>
              <a:rect l="l" t="t" r="r" b="b"/>
              <a:pathLst>
                <a:path w="10718" h="9479" extrusionOk="0">
                  <a:moveTo>
                    <a:pt x="3764" y="3811"/>
                  </a:moveTo>
                  <a:lnTo>
                    <a:pt x="7264" y="5835"/>
                  </a:lnTo>
                  <a:lnTo>
                    <a:pt x="3764" y="7860"/>
                  </a:lnTo>
                  <a:lnTo>
                    <a:pt x="3764" y="3811"/>
                  </a:lnTo>
                  <a:close/>
                  <a:moveTo>
                    <a:pt x="8050" y="1"/>
                  </a:moveTo>
                  <a:lnTo>
                    <a:pt x="6002" y="2477"/>
                  </a:lnTo>
                  <a:lnTo>
                    <a:pt x="1" y="2477"/>
                  </a:lnTo>
                  <a:lnTo>
                    <a:pt x="1" y="9479"/>
                  </a:lnTo>
                  <a:lnTo>
                    <a:pt x="10718" y="9479"/>
                  </a:lnTo>
                  <a:lnTo>
                    <a:pt x="107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5" name="Google Shape;5945;p63"/>
          <p:cNvGrpSpPr/>
          <p:nvPr/>
        </p:nvGrpSpPr>
        <p:grpSpPr>
          <a:xfrm>
            <a:off x="1789099" y="2887027"/>
            <a:ext cx="276681" cy="349002"/>
            <a:chOff x="1796039" y="3037884"/>
            <a:chExt cx="275991" cy="348097"/>
          </a:xfrm>
        </p:grpSpPr>
        <p:sp>
          <p:nvSpPr>
            <p:cNvPr id="5946" name="Google Shape;5946;p63"/>
            <p:cNvSpPr/>
            <p:nvPr/>
          </p:nvSpPr>
          <p:spPr>
            <a:xfrm>
              <a:off x="1796039" y="3037884"/>
              <a:ext cx="275991" cy="270556"/>
            </a:xfrm>
            <a:custGeom>
              <a:avLst/>
              <a:gdLst/>
              <a:ahLst/>
              <a:cxnLst/>
              <a:rect l="l" t="t" r="r" b="b"/>
              <a:pathLst>
                <a:path w="8479" h="8312" extrusionOk="0">
                  <a:moveTo>
                    <a:pt x="1" y="0"/>
                  </a:moveTo>
                  <a:lnTo>
                    <a:pt x="1" y="8312"/>
                  </a:lnTo>
                  <a:lnTo>
                    <a:pt x="1263" y="8312"/>
                  </a:lnTo>
                  <a:lnTo>
                    <a:pt x="1263" y="1239"/>
                  </a:lnTo>
                  <a:lnTo>
                    <a:pt x="7240" y="1239"/>
                  </a:lnTo>
                  <a:lnTo>
                    <a:pt x="7240" y="8312"/>
                  </a:lnTo>
                  <a:lnTo>
                    <a:pt x="8479" y="8312"/>
                  </a:lnTo>
                  <a:lnTo>
                    <a:pt x="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3"/>
            <p:cNvSpPr/>
            <p:nvPr/>
          </p:nvSpPr>
          <p:spPr>
            <a:xfrm>
              <a:off x="1857300" y="3098363"/>
              <a:ext cx="154287" cy="210078"/>
            </a:xfrm>
            <a:custGeom>
              <a:avLst/>
              <a:gdLst/>
              <a:ahLst/>
              <a:cxnLst/>
              <a:rect l="l" t="t" r="r" b="b"/>
              <a:pathLst>
                <a:path w="4740" h="6454" extrusionOk="0">
                  <a:moveTo>
                    <a:pt x="3477" y="929"/>
                  </a:moveTo>
                  <a:lnTo>
                    <a:pt x="3477" y="1548"/>
                  </a:lnTo>
                  <a:lnTo>
                    <a:pt x="1262" y="1548"/>
                  </a:lnTo>
                  <a:lnTo>
                    <a:pt x="1262" y="929"/>
                  </a:lnTo>
                  <a:close/>
                  <a:moveTo>
                    <a:pt x="4049" y="2215"/>
                  </a:moveTo>
                  <a:lnTo>
                    <a:pt x="4049" y="2834"/>
                  </a:lnTo>
                  <a:lnTo>
                    <a:pt x="691" y="2834"/>
                  </a:lnTo>
                  <a:lnTo>
                    <a:pt x="691" y="2215"/>
                  </a:lnTo>
                  <a:close/>
                  <a:moveTo>
                    <a:pt x="4049" y="3525"/>
                  </a:moveTo>
                  <a:lnTo>
                    <a:pt x="4049" y="4168"/>
                  </a:lnTo>
                  <a:lnTo>
                    <a:pt x="691" y="4168"/>
                  </a:lnTo>
                  <a:lnTo>
                    <a:pt x="691" y="3525"/>
                  </a:lnTo>
                  <a:close/>
                  <a:moveTo>
                    <a:pt x="4049" y="4858"/>
                  </a:moveTo>
                  <a:lnTo>
                    <a:pt x="4049" y="5477"/>
                  </a:lnTo>
                  <a:lnTo>
                    <a:pt x="691" y="5477"/>
                  </a:lnTo>
                  <a:lnTo>
                    <a:pt x="691" y="4858"/>
                  </a:lnTo>
                  <a:close/>
                  <a:moveTo>
                    <a:pt x="0" y="0"/>
                  </a:moveTo>
                  <a:lnTo>
                    <a:pt x="0" y="6454"/>
                  </a:lnTo>
                  <a:lnTo>
                    <a:pt x="4739" y="6454"/>
                  </a:lnTo>
                  <a:lnTo>
                    <a:pt x="4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3"/>
            <p:cNvSpPr/>
            <p:nvPr/>
          </p:nvSpPr>
          <p:spPr>
            <a:xfrm>
              <a:off x="1796039" y="3327814"/>
              <a:ext cx="275991" cy="58167"/>
            </a:xfrm>
            <a:custGeom>
              <a:avLst/>
              <a:gdLst/>
              <a:ahLst/>
              <a:cxnLst/>
              <a:rect l="l" t="t" r="r" b="b"/>
              <a:pathLst>
                <a:path w="8479" h="1787" extrusionOk="0">
                  <a:moveTo>
                    <a:pt x="4549" y="548"/>
                  </a:moveTo>
                  <a:lnTo>
                    <a:pt x="4549" y="1191"/>
                  </a:lnTo>
                  <a:lnTo>
                    <a:pt x="3930" y="1191"/>
                  </a:lnTo>
                  <a:lnTo>
                    <a:pt x="3930" y="548"/>
                  </a:lnTo>
                  <a:close/>
                  <a:moveTo>
                    <a:pt x="1" y="0"/>
                  </a:moveTo>
                  <a:lnTo>
                    <a:pt x="1" y="1786"/>
                  </a:lnTo>
                  <a:lnTo>
                    <a:pt x="8479" y="1786"/>
                  </a:lnTo>
                  <a:lnTo>
                    <a:pt x="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9" name="Google Shape;5949;p63"/>
          <p:cNvGrpSpPr/>
          <p:nvPr/>
        </p:nvGrpSpPr>
        <p:grpSpPr>
          <a:xfrm>
            <a:off x="4019454" y="3445061"/>
            <a:ext cx="349710" cy="348968"/>
            <a:chOff x="4020831" y="3594470"/>
            <a:chExt cx="348838" cy="348063"/>
          </a:xfrm>
        </p:grpSpPr>
        <p:sp>
          <p:nvSpPr>
            <p:cNvPr id="5950" name="Google Shape;5950;p63"/>
            <p:cNvSpPr/>
            <p:nvPr/>
          </p:nvSpPr>
          <p:spPr>
            <a:xfrm>
              <a:off x="4144850" y="3724706"/>
              <a:ext cx="98496" cy="31801"/>
            </a:xfrm>
            <a:custGeom>
              <a:avLst/>
              <a:gdLst/>
              <a:ahLst/>
              <a:cxnLst/>
              <a:rect l="l" t="t" r="r" b="b"/>
              <a:pathLst>
                <a:path w="3026" h="977" extrusionOk="0">
                  <a:moveTo>
                    <a:pt x="1" y="0"/>
                  </a:moveTo>
                  <a:lnTo>
                    <a:pt x="1" y="976"/>
                  </a:lnTo>
                  <a:lnTo>
                    <a:pt x="3025" y="976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63"/>
            <p:cNvSpPr/>
            <p:nvPr/>
          </p:nvSpPr>
          <p:spPr>
            <a:xfrm>
              <a:off x="4097586" y="3649513"/>
              <a:ext cx="195365" cy="55042"/>
            </a:xfrm>
            <a:custGeom>
              <a:avLst/>
              <a:gdLst/>
              <a:ahLst/>
              <a:cxnLst/>
              <a:rect l="l" t="t" r="r" b="b"/>
              <a:pathLst>
                <a:path w="6002" h="1691" extrusionOk="0">
                  <a:moveTo>
                    <a:pt x="3001" y="0"/>
                  </a:moveTo>
                  <a:lnTo>
                    <a:pt x="0" y="1286"/>
                  </a:lnTo>
                  <a:lnTo>
                    <a:pt x="953" y="1691"/>
                  </a:lnTo>
                  <a:lnTo>
                    <a:pt x="5049" y="1691"/>
                  </a:lnTo>
                  <a:lnTo>
                    <a:pt x="6001" y="1286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3"/>
            <p:cNvSpPr/>
            <p:nvPr/>
          </p:nvSpPr>
          <p:spPr>
            <a:xfrm>
              <a:off x="4020831" y="3833230"/>
              <a:ext cx="348838" cy="109303"/>
            </a:xfrm>
            <a:custGeom>
              <a:avLst/>
              <a:gdLst/>
              <a:ahLst/>
              <a:cxnLst/>
              <a:rect l="l" t="t" r="r" b="b"/>
              <a:pathLst>
                <a:path w="10717" h="3358" extrusionOk="0">
                  <a:moveTo>
                    <a:pt x="0" y="0"/>
                  </a:moveTo>
                  <a:lnTo>
                    <a:pt x="0" y="1596"/>
                  </a:lnTo>
                  <a:lnTo>
                    <a:pt x="4001" y="1596"/>
                  </a:lnTo>
                  <a:lnTo>
                    <a:pt x="4001" y="1953"/>
                  </a:lnTo>
                  <a:cubicBezTo>
                    <a:pt x="4001" y="2381"/>
                    <a:pt x="3644" y="2739"/>
                    <a:pt x="3215" y="2739"/>
                  </a:cubicBezTo>
                  <a:lnTo>
                    <a:pt x="2263" y="2739"/>
                  </a:lnTo>
                  <a:lnTo>
                    <a:pt x="2263" y="3358"/>
                  </a:lnTo>
                  <a:lnTo>
                    <a:pt x="8455" y="3358"/>
                  </a:lnTo>
                  <a:lnTo>
                    <a:pt x="8455" y="2739"/>
                  </a:lnTo>
                  <a:lnTo>
                    <a:pt x="7478" y="2739"/>
                  </a:lnTo>
                  <a:cubicBezTo>
                    <a:pt x="7050" y="2739"/>
                    <a:pt x="6716" y="2381"/>
                    <a:pt x="6716" y="1953"/>
                  </a:cubicBezTo>
                  <a:lnTo>
                    <a:pt x="6716" y="1596"/>
                  </a:lnTo>
                  <a:lnTo>
                    <a:pt x="10717" y="1596"/>
                  </a:ln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3"/>
            <p:cNvSpPr/>
            <p:nvPr/>
          </p:nvSpPr>
          <p:spPr>
            <a:xfrm>
              <a:off x="4020831" y="3594470"/>
              <a:ext cx="348838" cy="218606"/>
            </a:xfrm>
            <a:custGeom>
              <a:avLst/>
              <a:gdLst/>
              <a:ahLst/>
              <a:cxnLst/>
              <a:rect l="l" t="t" r="r" b="b"/>
              <a:pathLst>
                <a:path w="10717" h="6716" extrusionOk="0">
                  <a:moveTo>
                    <a:pt x="5359" y="1024"/>
                  </a:moveTo>
                  <a:lnTo>
                    <a:pt x="9407" y="2763"/>
                  </a:lnTo>
                  <a:lnTo>
                    <a:pt x="9407" y="3215"/>
                  </a:lnTo>
                  <a:lnTo>
                    <a:pt x="8859" y="3477"/>
                  </a:lnTo>
                  <a:lnTo>
                    <a:pt x="8859" y="4954"/>
                  </a:lnTo>
                  <a:lnTo>
                    <a:pt x="8216" y="4954"/>
                  </a:lnTo>
                  <a:lnTo>
                    <a:pt x="8216" y="3739"/>
                  </a:lnTo>
                  <a:lnTo>
                    <a:pt x="7478" y="4049"/>
                  </a:lnTo>
                  <a:lnTo>
                    <a:pt x="7478" y="5620"/>
                  </a:lnTo>
                  <a:lnTo>
                    <a:pt x="3192" y="5620"/>
                  </a:lnTo>
                  <a:lnTo>
                    <a:pt x="3192" y="4025"/>
                  </a:lnTo>
                  <a:lnTo>
                    <a:pt x="1310" y="3215"/>
                  </a:lnTo>
                  <a:lnTo>
                    <a:pt x="1310" y="2739"/>
                  </a:lnTo>
                  <a:lnTo>
                    <a:pt x="5359" y="1024"/>
                  </a:lnTo>
                  <a:close/>
                  <a:moveTo>
                    <a:pt x="0" y="0"/>
                  </a:moveTo>
                  <a:lnTo>
                    <a:pt x="0" y="6716"/>
                  </a:lnTo>
                  <a:lnTo>
                    <a:pt x="10717" y="6716"/>
                  </a:ln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4" name="Google Shape;5954;p63"/>
          <p:cNvGrpSpPr/>
          <p:nvPr/>
        </p:nvGrpSpPr>
        <p:grpSpPr>
          <a:xfrm>
            <a:off x="7086762" y="4003001"/>
            <a:ext cx="259589" cy="349845"/>
            <a:chOff x="7086762" y="4003001"/>
            <a:chExt cx="259589" cy="349845"/>
          </a:xfrm>
        </p:grpSpPr>
        <p:sp>
          <p:nvSpPr>
            <p:cNvPr id="5955" name="Google Shape;5955;p63"/>
            <p:cNvSpPr/>
            <p:nvPr/>
          </p:nvSpPr>
          <p:spPr>
            <a:xfrm>
              <a:off x="7192983" y="4003001"/>
              <a:ext cx="46668" cy="35801"/>
            </a:xfrm>
            <a:custGeom>
              <a:avLst/>
              <a:gdLst/>
              <a:ahLst/>
              <a:cxnLst/>
              <a:rect l="l" t="t" r="r" b="b"/>
              <a:pathLst>
                <a:path w="1430" h="1097" extrusionOk="0">
                  <a:moveTo>
                    <a:pt x="715" y="1"/>
                  </a:moveTo>
                  <a:lnTo>
                    <a:pt x="1" y="1096"/>
                  </a:lnTo>
                  <a:lnTo>
                    <a:pt x="1430" y="1096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56" name="Google Shape;5956;p63"/>
            <p:cNvGrpSpPr/>
            <p:nvPr/>
          </p:nvGrpSpPr>
          <p:grpSpPr>
            <a:xfrm>
              <a:off x="7086762" y="4059031"/>
              <a:ext cx="259589" cy="293816"/>
              <a:chOff x="7080490" y="4206848"/>
              <a:chExt cx="258941" cy="293054"/>
            </a:xfrm>
          </p:grpSpPr>
          <p:sp>
            <p:nvSpPr>
              <p:cNvPr id="5957" name="Google Shape;5957;p63"/>
              <p:cNvSpPr/>
              <p:nvPr/>
            </p:nvSpPr>
            <p:spPr>
              <a:xfrm>
                <a:off x="7150247" y="4206848"/>
                <a:ext cx="117864" cy="34926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073" extrusionOk="0">
                    <a:moveTo>
                      <a:pt x="691" y="1"/>
                    </a:moveTo>
                    <a:lnTo>
                      <a:pt x="1" y="1072"/>
                    </a:lnTo>
                    <a:lnTo>
                      <a:pt x="3620" y="1072"/>
                    </a:lnTo>
                    <a:lnTo>
                      <a:pt x="2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63"/>
              <p:cNvSpPr/>
              <p:nvPr/>
            </p:nvSpPr>
            <p:spPr>
              <a:xfrm>
                <a:off x="7148685" y="4453355"/>
                <a:ext cx="120956" cy="46546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3716" y="1429"/>
                    </a:lnTo>
                    <a:lnTo>
                      <a:pt x="37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63"/>
              <p:cNvSpPr/>
              <p:nvPr/>
            </p:nvSpPr>
            <p:spPr>
              <a:xfrm>
                <a:off x="7289793" y="4347142"/>
                <a:ext cx="49639" cy="12948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3978" extrusionOk="0">
                    <a:moveTo>
                      <a:pt x="0" y="1"/>
                    </a:moveTo>
                    <a:lnTo>
                      <a:pt x="0" y="3978"/>
                    </a:lnTo>
                    <a:lnTo>
                      <a:pt x="1524" y="3978"/>
                    </a:lnTo>
                    <a:lnTo>
                      <a:pt x="1524" y="11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63"/>
              <p:cNvSpPr/>
              <p:nvPr/>
            </p:nvSpPr>
            <p:spPr>
              <a:xfrm>
                <a:off x="7080490" y="4347923"/>
                <a:ext cx="47295" cy="128703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954" extrusionOk="0">
                    <a:moveTo>
                      <a:pt x="1453" y="1"/>
                    </a:moveTo>
                    <a:lnTo>
                      <a:pt x="0" y="1120"/>
                    </a:lnTo>
                    <a:lnTo>
                      <a:pt x="0" y="3954"/>
                    </a:lnTo>
                    <a:lnTo>
                      <a:pt x="1453" y="3954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63"/>
              <p:cNvSpPr/>
              <p:nvPr/>
            </p:nvSpPr>
            <p:spPr>
              <a:xfrm>
                <a:off x="7148685" y="4261892"/>
                <a:ext cx="50420" cy="17134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5264" extrusionOk="0">
                    <a:moveTo>
                      <a:pt x="1" y="0"/>
                    </a:moveTo>
                    <a:lnTo>
                      <a:pt x="1" y="5263"/>
                    </a:lnTo>
                    <a:lnTo>
                      <a:pt x="1549" y="5263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63"/>
              <p:cNvSpPr/>
              <p:nvPr/>
            </p:nvSpPr>
            <p:spPr>
              <a:xfrm>
                <a:off x="7219255" y="4261892"/>
                <a:ext cx="50387" cy="171343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5264" extrusionOk="0">
                    <a:moveTo>
                      <a:pt x="0" y="0"/>
                    </a:moveTo>
                    <a:lnTo>
                      <a:pt x="0" y="5263"/>
                    </a:lnTo>
                    <a:lnTo>
                      <a:pt x="1548" y="5263"/>
                    </a:lnTo>
                    <a:lnTo>
                      <a:pt x="1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63" name="Google Shape;5963;p63"/>
          <p:cNvGrpSpPr/>
          <p:nvPr/>
        </p:nvGrpSpPr>
        <p:grpSpPr>
          <a:xfrm>
            <a:off x="2508740" y="2922012"/>
            <a:ext cx="348937" cy="278248"/>
            <a:chOff x="2513885" y="3072778"/>
            <a:chExt cx="348066" cy="277527"/>
          </a:xfrm>
        </p:grpSpPr>
        <p:sp>
          <p:nvSpPr>
            <p:cNvPr id="5964" name="Google Shape;5964;p63"/>
            <p:cNvSpPr/>
            <p:nvPr/>
          </p:nvSpPr>
          <p:spPr>
            <a:xfrm>
              <a:off x="2649525" y="3072778"/>
              <a:ext cx="116301" cy="159690"/>
            </a:xfrm>
            <a:custGeom>
              <a:avLst/>
              <a:gdLst/>
              <a:ahLst/>
              <a:cxnLst/>
              <a:rect l="l" t="t" r="r" b="b"/>
              <a:pathLst>
                <a:path w="3573" h="4906" extrusionOk="0">
                  <a:moveTo>
                    <a:pt x="2811" y="1358"/>
                  </a:moveTo>
                  <a:lnTo>
                    <a:pt x="2811" y="1977"/>
                  </a:lnTo>
                  <a:lnTo>
                    <a:pt x="810" y="1977"/>
                  </a:lnTo>
                  <a:lnTo>
                    <a:pt x="810" y="1358"/>
                  </a:lnTo>
                  <a:close/>
                  <a:moveTo>
                    <a:pt x="2811" y="2763"/>
                  </a:moveTo>
                  <a:lnTo>
                    <a:pt x="2811" y="3406"/>
                  </a:lnTo>
                  <a:lnTo>
                    <a:pt x="810" y="3406"/>
                  </a:lnTo>
                  <a:lnTo>
                    <a:pt x="810" y="2763"/>
                  </a:lnTo>
                  <a:close/>
                  <a:moveTo>
                    <a:pt x="1096" y="0"/>
                  </a:moveTo>
                  <a:cubicBezTo>
                    <a:pt x="501" y="0"/>
                    <a:pt x="1" y="500"/>
                    <a:pt x="1" y="1119"/>
                  </a:cubicBezTo>
                  <a:lnTo>
                    <a:pt x="1" y="4906"/>
                  </a:lnTo>
                  <a:cubicBezTo>
                    <a:pt x="310" y="4644"/>
                    <a:pt x="715" y="4501"/>
                    <a:pt x="1120" y="4501"/>
                  </a:cubicBezTo>
                  <a:lnTo>
                    <a:pt x="3573" y="4501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63"/>
            <p:cNvSpPr/>
            <p:nvPr/>
          </p:nvSpPr>
          <p:spPr>
            <a:xfrm>
              <a:off x="2650306" y="3240219"/>
              <a:ext cx="106243" cy="25584"/>
            </a:xfrm>
            <a:custGeom>
              <a:avLst/>
              <a:gdLst/>
              <a:ahLst/>
              <a:cxnLst/>
              <a:rect l="l" t="t" r="r" b="b"/>
              <a:pathLst>
                <a:path w="3264" h="786" extrusionOk="0">
                  <a:moveTo>
                    <a:pt x="1072" y="0"/>
                  </a:moveTo>
                  <a:cubicBezTo>
                    <a:pt x="572" y="0"/>
                    <a:pt x="143" y="333"/>
                    <a:pt x="0" y="786"/>
                  </a:cubicBezTo>
                  <a:lnTo>
                    <a:pt x="3215" y="786"/>
                  </a:lnTo>
                  <a:lnTo>
                    <a:pt x="3215" y="310"/>
                  </a:lnTo>
                  <a:cubicBezTo>
                    <a:pt x="3215" y="191"/>
                    <a:pt x="3239" y="95"/>
                    <a:pt x="3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63"/>
            <p:cNvSpPr/>
            <p:nvPr/>
          </p:nvSpPr>
          <p:spPr>
            <a:xfrm>
              <a:off x="2513885" y="3240219"/>
              <a:ext cx="115520" cy="25584"/>
            </a:xfrm>
            <a:custGeom>
              <a:avLst/>
              <a:gdLst/>
              <a:ahLst/>
              <a:cxnLst/>
              <a:rect l="l" t="t" r="r" b="b"/>
              <a:pathLst>
                <a:path w="3549" h="786" extrusionOk="0">
                  <a:moveTo>
                    <a:pt x="0" y="0"/>
                  </a:moveTo>
                  <a:lnTo>
                    <a:pt x="0" y="786"/>
                  </a:lnTo>
                  <a:lnTo>
                    <a:pt x="3548" y="786"/>
                  </a:lnTo>
                  <a:cubicBezTo>
                    <a:pt x="3406" y="333"/>
                    <a:pt x="2977" y="0"/>
                    <a:pt x="2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63"/>
            <p:cNvSpPr/>
            <p:nvPr/>
          </p:nvSpPr>
          <p:spPr>
            <a:xfrm>
              <a:off x="2776669" y="3227818"/>
              <a:ext cx="32583" cy="43422"/>
            </a:xfrm>
            <a:custGeom>
              <a:avLst/>
              <a:gdLst/>
              <a:ahLst/>
              <a:cxnLst/>
              <a:rect l="l" t="t" r="r" b="b"/>
              <a:pathLst>
                <a:path w="1001" h="1334" extrusionOk="0">
                  <a:moveTo>
                    <a:pt x="643" y="0"/>
                  </a:moveTo>
                  <a:cubicBezTo>
                    <a:pt x="286" y="0"/>
                    <a:pt x="0" y="286"/>
                    <a:pt x="0" y="667"/>
                  </a:cubicBezTo>
                  <a:lnTo>
                    <a:pt x="0" y="1334"/>
                  </a:lnTo>
                  <a:lnTo>
                    <a:pt x="1000" y="1334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3"/>
            <p:cNvSpPr/>
            <p:nvPr/>
          </p:nvSpPr>
          <p:spPr>
            <a:xfrm>
              <a:off x="2829369" y="3227818"/>
              <a:ext cx="32583" cy="43422"/>
            </a:xfrm>
            <a:custGeom>
              <a:avLst/>
              <a:gdLst/>
              <a:ahLst/>
              <a:cxnLst/>
              <a:rect l="l" t="t" r="r" b="b"/>
              <a:pathLst>
                <a:path w="1001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001" y="1334"/>
                  </a:lnTo>
                  <a:lnTo>
                    <a:pt x="1001" y="667"/>
                  </a:lnTo>
                  <a:cubicBezTo>
                    <a:pt x="1001" y="286"/>
                    <a:pt x="715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63"/>
            <p:cNvSpPr/>
            <p:nvPr/>
          </p:nvSpPr>
          <p:spPr>
            <a:xfrm>
              <a:off x="2786727" y="3132444"/>
              <a:ext cx="41892" cy="75223"/>
            </a:xfrm>
            <a:custGeom>
              <a:avLst/>
              <a:gdLst/>
              <a:ahLst/>
              <a:cxnLst/>
              <a:rect l="l" t="t" r="r" b="b"/>
              <a:pathLst>
                <a:path w="1287" h="2311" extrusionOk="0">
                  <a:moveTo>
                    <a:pt x="1" y="1"/>
                  </a:moveTo>
                  <a:lnTo>
                    <a:pt x="1" y="644"/>
                  </a:lnTo>
                  <a:lnTo>
                    <a:pt x="287" y="644"/>
                  </a:lnTo>
                  <a:cubicBezTo>
                    <a:pt x="299" y="642"/>
                    <a:pt x="311" y="642"/>
                    <a:pt x="323" y="642"/>
                  </a:cubicBezTo>
                  <a:cubicBezTo>
                    <a:pt x="522" y="642"/>
                    <a:pt x="691" y="823"/>
                    <a:pt x="691" y="1025"/>
                  </a:cubicBezTo>
                  <a:lnTo>
                    <a:pt x="691" y="2311"/>
                  </a:lnTo>
                  <a:lnTo>
                    <a:pt x="1287" y="2311"/>
                  </a:lnTo>
                  <a:lnTo>
                    <a:pt x="1287" y="1025"/>
                  </a:lnTo>
                  <a:cubicBezTo>
                    <a:pt x="1287" y="453"/>
                    <a:pt x="834" y="1"/>
                    <a:pt x="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63"/>
            <p:cNvSpPr/>
            <p:nvPr/>
          </p:nvSpPr>
          <p:spPr>
            <a:xfrm>
              <a:off x="2775888" y="3291357"/>
              <a:ext cx="86062" cy="58948"/>
            </a:xfrm>
            <a:custGeom>
              <a:avLst/>
              <a:gdLst/>
              <a:ahLst/>
              <a:cxnLst/>
              <a:rect l="l" t="t" r="r" b="b"/>
              <a:pathLst>
                <a:path w="2644" h="1811" extrusionOk="0">
                  <a:moveTo>
                    <a:pt x="0" y="1"/>
                  </a:moveTo>
                  <a:lnTo>
                    <a:pt x="0" y="763"/>
                  </a:lnTo>
                  <a:cubicBezTo>
                    <a:pt x="0" y="1334"/>
                    <a:pt x="453" y="1811"/>
                    <a:pt x="1024" y="1811"/>
                  </a:cubicBezTo>
                  <a:lnTo>
                    <a:pt x="1620" y="1811"/>
                  </a:lnTo>
                  <a:cubicBezTo>
                    <a:pt x="2191" y="1811"/>
                    <a:pt x="2644" y="1334"/>
                    <a:pt x="2644" y="787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63"/>
            <p:cNvSpPr/>
            <p:nvPr/>
          </p:nvSpPr>
          <p:spPr>
            <a:xfrm>
              <a:off x="2513885" y="3072778"/>
              <a:ext cx="116301" cy="159690"/>
            </a:xfrm>
            <a:custGeom>
              <a:avLst/>
              <a:gdLst/>
              <a:ahLst/>
              <a:cxnLst/>
              <a:rect l="l" t="t" r="r" b="b"/>
              <a:pathLst>
                <a:path w="3573" h="4906" extrusionOk="0">
                  <a:moveTo>
                    <a:pt x="2763" y="1358"/>
                  </a:moveTo>
                  <a:lnTo>
                    <a:pt x="2763" y="1977"/>
                  </a:lnTo>
                  <a:lnTo>
                    <a:pt x="762" y="1977"/>
                  </a:lnTo>
                  <a:lnTo>
                    <a:pt x="762" y="1358"/>
                  </a:lnTo>
                  <a:close/>
                  <a:moveTo>
                    <a:pt x="2763" y="2763"/>
                  </a:moveTo>
                  <a:lnTo>
                    <a:pt x="2763" y="3406"/>
                  </a:lnTo>
                  <a:lnTo>
                    <a:pt x="762" y="3406"/>
                  </a:lnTo>
                  <a:lnTo>
                    <a:pt x="762" y="2763"/>
                  </a:lnTo>
                  <a:close/>
                  <a:moveTo>
                    <a:pt x="0" y="0"/>
                  </a:moveTo>
                  <a:lnTo>
                    <a:pt x="0" y="4501"/>
                  </a:lnTo>
                  <a:lnTo>
                    <a:pt x="2453" y="4501"/>
                  </a:lnTo>
                  <a:cubicBezTo>
                    <a:pt x="2858" y="4501"/>
                    <a:pt x="3263" y="4644"/>
                    <a:pt x="3572" y="4906"/>
                  </a:cubicBezTo>
                  <a:lnTo>
                    <a:pt x="3572" y="1119"/>
                  </a:lnTo>
                  <a:cubicBezTo>
                    <a:pt x="3572" y="500"/>
                    <a:pt x="3072" y="0"/>
                    <a:pt x="2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2" name="Google Shape;5972;p63"/>
          <p:cNvGrpSpPr/>
          <p:nvPr/>
        </p:nvGrpSpPr>
        <p:grpSpPr>
          <a:xfrm>
            <a:off x="3283784" y="1768616"/>
            <a:ext cx="335749" cy="349782"/>
            <a:chOff x="3283784" y="1768616"/>
            <a:chExt cx="335749" cy="349782"/>
          </a:xfrm>
        </p:grpSpPr>
        <p:sp>
          <p:nvSpPr>
            <p:cNvPr id="5973" name="Google Shape;5973;p63"/>
            <p:cNvSpPr/>
            <p:nvPr/>
          </p:nvSpPr>
          <p:spPr>
            <a:xfrm>
              <a:off x="3286742" y="1770000"/>
              <a:ext cx="75972" cy="76004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2334" y="1"/>
                  </a:moveTo>
                  <a:lnTo>
                    <a:pt x="0" y="2334"/>
                  </a:lnTo>
                  <a:lnTo>
                    <a:pt x="2334" y="2334"/>
                  </a:lnTo>
                  <a:lnTo>
                    <a:pt x="2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63"/>
            <p:cNvSpPr/>
            <p:nvPr/>
          </p:nvSpPr>
          <p:spPr>
            <a:xfrm>
              <a:off x="3390529" y="1959534"/>
              <a:ext cx="21788" cy="48176"/>
            </a:xfrm>
            <a:custGeom>
              <a:avLst/>
              <a:gdLst/>
              <a:ahLst/>
              <a:cxnLst/>
              <a:rect l="l" t="t" r="r" b="b"/>
              <a:pathLst>
                <a:path w="668" h="1477" extrusionOk="0">
                  <a:moveTo>
                    <a:pt x="0" y="0"/>
                  </a:moveTo>
                  <a:lnTo>
                    <a:pt x="0" y="1477"/>
                  </a:lnTo>
                  <a:lnTo>
                    <a:pt x="381" y="1477"/>
                  </a:lnTo>
                  <a:cubicBezTo>
                    <a:pt x="524" y="1477"/>
                    <a:pt x="667" y="1334"/>
                    <a:pt x="667" y="1167"/>
                  </a:cubicBezTo>
                  <a:lnTo>
                    <a:pt x="667" y="310"/>
                  </a:lnTo>
                  <a:cubicBezTo>
                    <a:pt x="667" y="143"/>
                    <a:pt x="524" y="0"/>
                    <a:pt x="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63"/>
            <p:cNvSpPr/>
            <p:nvPr/>
          </p:nvSpPr>
          <p:spPr>
            <a:xfrm>
              <a:off x="3470540" y="1959534"/>
              <a:ext cx="22539" cy="48176"/>
            </a:xfrm>
            <a:custGeom>
              <a:avLst/>
              <a:gdLst/>
              <a:ahLst/>
              <a:cxnLst/>
              <a:rect l="l" t="t" r="r" b="b"/>
              <a:pathLst>
                <a:path w="691" h="1477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1167"/>
                  </a:lnTo>
                  <a:cubicBezTo>
                    <a:pt x="0" y="1334"/>
                    <a:pt x="119" y="1477"/>
                    <a:pt x="286" y="1477"/>
                  </a:cubicBezTo>
                  <a:lnTo>
                    <a:pt x="381" y="1477"/>
                  </a:lnTo>
                  <a:cubicBezTo>
                    <a:pt x="548" y="1477"/>
                    <a:pt x="691" y="1334"/>
                    <a:pt x="691" y="1167"/>
                  </a:cubicBezTo>
                  <a:lnTo>
                    <a:pt x="691" y="310"/>
                  </a:lnTo>
                  <a:cubicBezTo>
                    <a:pt x="691" y="143"/>
                    <a:pt x="548" y="0"/>
                    <a:pt x="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3"/>
            <p:cNvSpPr/>
            <p:nvPr/>
          </p:nvSpPr>
          <p:spPr>
            <a:xfrm>
              <a:off x="3345171" y="1914722"/>
              <a:ext cx="274362" cy="134489"/>
            </a:xfrm>
            <a:custGeom>
              <a:avLst/>
              <a:gdLst/>
              <a:ahLst/>
              <a:cxnLst/>
              <a:rect l="l" t="t" r="r" b="b"/>
              <a:pathLst>
                <a:path w="8407" h="4121" extrusionOk="0">
                  <a:moveTo>
                    <a:pt x="1810" y="715"/>
                  </a:moveTo>
                  <a:cubicBezTo>
                    <a:pt x="2310" y="715"/>
                    <a:pt x="2715" y="1120"/>
                    <a:pt x="2715" y="1644"/>
                  </a:cubicBezTo>
                  <a:lnTo>
                    <a:pt x="2715" y="2525"/>
                  </a:lnTo>
                  <a:cubicBezTo>
                    <a:pt x="2715" y="3025"/>
                    <a:pt x="2310" y="3430"/>
                    <a:pt x="1810" y="3430"/>
                  </a:cubicBezTo>
                  <a:lnTo>
                    <a:pt x="810" y="3430"/>
                  </a:lnTo>
                  <a:lnTo>
                    <a:pt x="810" y="715"/>
                  </a:lnTo>
                  <a:close/>
                  <a:moveTo>
                    <a:pt x="4263" y="715"/>
                  </a:moveTo>
                  <a:cubicBezTo>
                    <a:pt x="4763" y="715"/>
                    <a:pt x="5192" y="1120"/>
                    <a:pt x="5192" y="1644"/>
                  </a:cubicBezTo>
                  <a:lnTo>
                    <a:pt x="5192" y="2501"/>
                  </a:lnTo>
                  <a:cubicBezTo>
                    <a:pt x="5192" y="3025"/>
                    <a:pt x="4763" y="3430"/>
                    <a:pt x="4263" y="3430"/>
                  </a:cubicBezTo>
                  <a:lnTo>
                    <a:pt x="4192" y="3430"/>
                  </a:lnTo>
                  <a:cubicBezTo>
                    <a:pt x="3668" y="3430"/>
                    <a:pt x="3263" y="3025"/>
                    <a:pt x="3263" y="2501"/>
                  </a:cubicBezTo>
                  <a:lnTo>
                    <a:pt x="3263" y="1644"/>
                  </a:lnTo>
                  <a:cubicBezTo>
                    <a:pt x="3263" y="1144"/>
                    <a:pt x="3668" y="715"/>
                    <a:pt x="4168" y="715"/>
                  </a:cubicBezTo>
                  <a:close/>
                  <a:moveTo>
                    <a:pt x="6692" y="715"/>
                  </a:moveTo>
                  <a:cubicBezTo>
                    <a:pt x="7192" y="715"/>
                    <a:pt x="7597" y="1120"/>
                    <a:pt x="7597" y="1644"/>
                  </a:cubicBezTo>
                  <a:lnTo>
                    <a:pt x="6978" y="1644"/>
                  </a:lnTo>
                  <a:cubicBezTo>
                    <a:pt x="6978" y="1477"/>
                    <a:pt x="6835" y="1334"/>
                    <a:pt x="6692" y="1334"/>
                  </a:cubicBezTo>
                  <a:lnTo>
                    <a:pt x="6621" y="1334"/>
                  </a:lnTo>
                  <a:cubicBezTo>
                    <a:pt x="6454" y="1334"/>
                    <a:pt x="6311" y="1477"/>
                    <a:pt x="6311" y="1644"/>
                  </a:cubicBezTo>
                  <a:lnTo>
                    <a:pt x="6311" y="2501"/>
                  </a:lnTo>
                  <a:cubicBezTo>
                    <a:pt x="6311" y="2668"/>
                    <a:pt x="6454" y="2811"/>
                    <a:pt x="6621" y="2811"/>
                  </a:cubicBezTo>
                  <a:lnTo>
                    <a:pt x="6692" y="2811"/>
                  </a:lnTo>
                  <a:cubicBezTo>
                    <a:pt x="6835" y="2811"/>
                    <a:pt x="6978" y="2668"/>
                    <a:pt x="6978" y="2501"/>
                  </a:cubicBezTo>
                  <a:lnTo>
                    <a:pt x="7597" y="2501"/>
                  </a:lnTo>
                  <a:cubicBezTo>
                    <a:pt x="7597" y="3025"/>
                    <a:pt x="7192" y="3430"/>
                    <a:pt x="6692" y="3430"/>
                  </a:cubicBezTo>
                  <a:lnTo>
                    <a:pt x="6621" y="3430"/>
                  </a:lnTo>
                  <a:cubicBezTo>
                    <a:pt x="6097" y="3430"/>
                    <a:pt x="5692" y="3025"/>
                    <a:pt x="5692" y="2501"/>
                  </a:cubicBezTo>
                  <a:lnTo>
                    <a:pt x="5692" y="1644"/>
                  </a:lnTo>
                  <a:cubicBezTo>
                    <a:pt x="5692" y="1120"/>
                    <a:pt x="6097" y="715"/>
                    <a:pt x="6621" y="715"/>
                  </a:cubicBezTo>
                  <a:close/>
                  <a:moveTo>
                    <a:pt x="0" y="1"/>
                  </a:moveTo>
                  <a:lnTo>
                    <a:pt x="0" y="4121"/>
                  </a:lnTo>
                  <a:lnTo>
                    <a:pt x="8407" y="4121"/>
                  </a:lnTo>
                  <a:lnTo>
                    <a:pt x="8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3"/>
            <p:cNvSpPr/>
            <p:nvPr/>
          </p:nvSpPr>
          <p:spPr>
            <a:xfrm>
              <a:off x="3283784" y="1768616"/>
              <a:ext cx="261929" cy="349782"/>
            </a:xfrm>
            <a:custGeom>
              <a:avLst/>
              <a:gdLst/>
              <a:ahLst/>
              <a:cxnLst/>
              <a:rect l="l" t="t" r="r" b="b"/>
              <a:pathLst>
                <a:path w="8026" h="10718" extrusionOk="0">
                  <a:moveTo>
                    <a:pt x="6597" y="2382"/>
                  </a:moveTo>
                  <a:lnTo>
                    <a:pt x="6597" y="3001"/>
                  </a:lnTo>
                  <a:lnTo>
                    <a:pt x="3715" y="3001"/>
                  </a:lnTo>
                  <a:lnTo>
                    <a:pt x="3715" y="2382"/>
                  </a:lnTo>
                  <a:close/>
                  <a:moveTo>
                    <a:pt x="2953" y="1"/>
                  </a:moveTo>
                  <a:lnTo>
                    <a:pt x="2953" y="2954"/>
                  </a:lnTo>
                  <a:lnTo>
                    <a:pt x="0" y="2954"/>
                  </a:lnTo>
                  <a:lnTo>
                    <a:pt x="0" y="10717"/>
                  </a:lnTo>
                  <a:lnTo>
                    <a:pt x="8026" y="10717"/>
                  </a:lnTo>
                  <a:lnTo>
                    <a:pt x="8026" y="9241"/>
                  </a:lnTo>
                  <a:lnTo>
                    <a:pt x="1262" y="9241"/>
                  </a:lnTo>
                  <a:lnTo>
                    <a:pt x="1262" y="3859"/>
                  </a:lnTo>
                  <a:lnTo>
                    <a:pt x="8026" y="3859"/>
                  </a:lnTo>
                  <a:lnTo>
                    <a:pt x="8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8" name="Google Shape;5978;p63"/>
          <p:cNvGrpSpPr/>
          <p:nvPr/>
        </p:nvGrpSpPr>
        <p:grpSpPr>
          <a:xfrm>
            <a:off x="4774827" y="3465262"/>
            <a:ext cx="349710" cy="308560"/>
            <a:chOff x="4774321" y="3614619"/>
            <a:chExt cx="348838" cy="307760"/>
          </a:xfrm>
        </p:grpSpPr>
        <p:sp>
          <p:nvSpPr>
            <p:cNvPr id="5979" name="Google Shape;5979;p63"/>
            <p:cNvSpPr/>
            <p:nvPr/>
          </p:nvSpPr>
          <p:spPr>
            <a:xfrm>
              <a:off x="4840985" y="3747166"/>
              <a:ext cx="217076" cy="123299"/>
            </a:xfrm>
            <a:custGeom>
              <a:avLst/>
              <a:gdLst/>
              <a:ahLst/>
              <a:cxnLst/>
              <a:rect l="l" t="t" r="r" b="b"/>
              <a:pathLst>
                <a:path w="6669" h="3788" extrusionOk="0">
                  <a:moveTo>
                    <a:pt x="3159" y="483"/>
                  </a:moveTo>
                  <a:cubicBezTo>
                    <a:pt x="3656" y="483"/>
                    <a:pt x="4156" y="822"/>
                    <a:pt x="4120" y="1501"/>
                  </a:cubicBezTo>
                  <a:lnTo>
                    <a:pt x="4120" y="3263"/>
                  </a:lnTo>
                  <a:lnTo>
                    <a:pt x="3501" y="3263"/>
                  </a:lnTo>
                  <a:lnTo>
                    <a:pt x="3501" y="2477"/>
                  </a:lnTo>
                  <a:lnTo>
                    <a:pt x="2834" y="2477"/>
                  </a:lnTo>
                  <a:lnTo>
                    <a:pt x="2834" y="3263"/>
                  </a:lnTo>
                  <a:lnTo>
                    <a:pt x="2215" y="3263"/>
                  </a:lnTo>
                  <a:lnTo>
                    <a:pt x="2215" y="1501"/>
                  </a:lnTo>
                  <a:cubicBezTo>
                    <a:pt x="2167" y="822"/>
                    <a:pt x="2661" y="483"/>
                    <a:pt x="3159" y="483"/>
                  </a:cubicBezTo>
                  <a:close/>
                  <a:moveTo>
                    <a:pt x="0" y="1"/>
                  </a:moveTo>
                  <a:lnTo>
                    <a:pt x="0" y="3787"/>
                  </a:lnTo>
                  <a:lnTo>
                    <a:pt x="6668" y="3787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63"/>
            <p:cNvSpPr/>
            <p:nvPr/>
          </p:nvSpPr>
          <p:spPr>
            <a:xfrm>
              <a:off x="4774321" y="3614619"/>
              <a:ext cx="348838" cy="307760"/>
            </a:xfrm>
            <a:custGeom>
              <a:avLst/>
              <a:gdLst/>
              <a:ahLst/>
              <a:cxnLst/>
              <a:rect l="l" t="t" r="r" b="b"/>
              <a:pathLst>
                <a:path w="10717" h="9455" extrusionOk="0">
                  <a:moveTo>
                    <a:pt x="9335" y="3453"/>
                  </a:moveTo>
                  <a:lnTo>
                    <a:pt x="9335" y="8454"/>
                  </a:lnTo>
                  <a:lnTo>
                    <a:pt x="1405" y="8454"/>
                  </a:lnTo>
                  <a:lnTo>
                    <a:pt x="1405" y="3453"/>
                  </a:lnTo>
                  <a:close/>
                  <a:moveTo>
                    <a:pt x="8073" y="0"/>
                  </a:moveTo>
                  <a:lnTo>
                    <a:pt x="6025" y="2453"/>
                  </a:lnTo>
                  <a:lnTo>
                    <a:pt x="0" y="2453"/>
                  </a:lnTo>
                  <a:lnTo>
                    <a:pt x="0" y="9455"/>
                  </a:lnTo>
                  <a:lnTo>
                    <a:pt x="10717" y="9455"/>
                  </a:ln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3"/>
            <p:cNvSpPr/>
            <p:nvPr/>
          </p:nvSpPr>
          <p:spPr>
            <a:xfrm>
              <a:off x="4933234" y="3785152"/>
              <a:ext cx="21711" cy="21743"/>
            </a:xfrm>
            <a:custGeom>
              <a:avLst/>
              <a:gdLst/>
              <a:ahLst/>
              <a:cxnLst/>
              <a:rect l="l" t="t" r="r" b="b"/>
              <a:pathLst>
                <a:path w="667" h="668" extrusionOk="0">
                  <a:moveTo>
                    <a:pt x="334" y="1"/>
                  </a:moveTo>
                  <a:cubicBezTo>
                    <a:pt x="143" y="1"/>
                    <a:pt x="0" y="143"/>
                    <a:pt x="0" y="334"/>
                  </a:cubicBezTo>
                  <a:lnTo>
                    <a:pt x="0" y="667"/>
                  </a:lnTo>
                  <a:lnTo>
                    <a:pt x="667" y="667"/>
                  </a:lnTo>
                  <a:lnTo>
                    <a:pt x="667" y="334"/>
                  </a:lnTo>
                  <a:cubicBezTo>
                    <a:pt x="667" y="143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3"/>
            <p:cNvSpPr/>
            <p:nvPr/>
          </p:nvSpPr>
          <p:spPr>
            <a:xfrm>
              <a:off x="4774321" y="3614619"/>
              <a:ext cx="235662" cy="59729"/>
            </a:xfrm>
            <a:custGeom>
              <a:avLst/>
              <a:gdLst/>
              <a:ahLst/>
              <a:cxnLst/>
              <a:rect l="l" t="t" r="r" b="b"/>
              <a:pathLst>
                <a:path w="7240" h="1835" extrusionOk="0">
                  <a:moveTo>
                    <a:pt x="1762" y="596"/>
                  </a:moveTo>
                  <a:lnTo>
                    <a:pt x="1762" y="1215"/>
                  </a:lnTo>
                  <a:lnTo>
                    <a:pt x="1143" y="1215"/>
                  </a:lnTo>
                  <a:lnTo>
                    <a:pt x="1143" y="596"/>
                  </a:lnTo>
                  <a:close/>
                  <a:moveTo>
                    <a:pt x="2929" y="596"/>
                  </a:moveTo>
                  <a:lnTo>
                    <a:pt x="2929" y="1215"/>
                  </a:lnTo>
                  <a:lnTo>
                    <a:pt x="2310" y="1215"/>
                  </a:lnTo>
                  <a:lnTo>
                    <a:pt x="2310" y="596"/>
                  </a:lnTo>
                  <a:close/>
                  <a:moveTo>
                    <a:pt x="4072" y="596"/>
                  </a:moveTo>
                  <a:lnTo>
                    <a:pt x="4072" y="1215"/>
                  </a:lnTo>
                  <a:lnTo>
                    <a:pt x="3453" y="1215"/>
                  </a:lnTo>
                  <a:lnTo>
                    <a:pt x="3453" y="596"/>
                  </a:lnTo>
                  <a:close/>
                  <a:moveTo>
                    <a:pt x="0" y="0"/>
                  </a:moveTo>
                  <a:lnTo>
                    <a:pt x="0" y="1834"/>
                  </a:lnTo>
                  <a:lnTo>
                    <a:pt x="5716" y="1834"/>
                  </a:lnTo>
                  <a:lnTo>
                    <a:pt x="7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3" name="Google Shape;5983;p63"/>
          <p:cNvGrpSpPr/>
          <p:nvPr/>
        </p:nvGrpSpPr>
        <p:grpSpPr>
          <a:xfrm>
            <a:off x="1753367" y="2329124"/>
            <a:ext cx="351277" cy="348085"/>
            <a:chOff x="1760396" y="2481428"/>
            <a:chExt cx="350401" cy="347182"/>
          </a:xfrm>
        </p:grpSpPr>
        <p:sp>
          <p:nvSpPr>
            <p:cNvPr id="5984" name="Google Shape;5984;p63"/>
            <p:cNvSpPr/>
            <p:nvPr/>
          </p:nvSpPr>
          <p:spPr>
            <a:xfrm>
              <a:off x="1868139" y="2639429"/>
              <a:ext cx="132576" cy="189181"/>
            </a:xfrm>
            <a:custGeom>
              <a:avLst/>
              <a:gdLst/>
              <a:ahLst/>
              <a:cxnLst/>
              <a:rect l="l" t="t" r="r" b="b"/>
              <a:pathLst>
                <a:path w="4073" h="5812" extrusionOk="0">
                  <a:moveTo>
                    <a:pt x="3192" y="2763"/>
                  </a:moveTo>
                  <a:lnTo>
                    <a:pt x="3192" y="3383"/>
                  </a:lnTo>
                  <a:lnTo>
                    <a:pt x="882" y="3383"/>
                  </a:lnTo>
                  <a:lnTo>
                    <a:pt x="882" y="2763"/>
                  </a:lnTo>
                  <a:close/>
                  <a:moveTo>
                    <a:pt x="3192" y="4073"/>
                  </a:moveTo>
                  <a:lnTo>
                    <a:pt x="3192" y="4716"/>
                  </a:lnTo>
                  <a:lnTo>
                    <a:pt x="882" y="4716"/>
                  </a:lnTo>
                  <a:lnTo>
                    <a:pt x="882" y="4073"/>
                  </a:lnTo>
                  <a:close/>
                  <a:moveTo>
                    <a:pt x="1739" y="1"/>
                  </a:moveTo>
                  <a:lnTo>
                    <a:pt x="1739" y="1763"/>
                  </a:lnTo>
                  <a:lnTo>
                    <a:pt x="1" y="1763"/>
                  </a:lnTo>
                  <a:lnTo>
                    <a:pt x="1" y="5812"/>
                  </a:lnTo>
                  <a:lnTo>
                    <a:pt x="4073" y="5812"/>
                  </a:lnTo>
                  <a:lnTo>
                    <a:pt x="4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63"/>
            <p:cNvSpPr/>
            <p:nvPr/>
          </p:nvSpPr>
          <p:spPr>
            <a:xfrm>
              <a:off x="1760396" y="2481428"/>
              <a:ext cx="350401" cy="244125"/>
            </a:xfrm>
            <a:custGeom>
              <a:avLst/>
              <a:gdLst/>
              <a:ahLst/>
              <a:cxnLst/>
              <a:rect l="l" t="t" r="r" b="b"/>
              <a:pathLst>
                <a:path w="10765" h="7500" extrusionOk="0">
                  <a:moveTo>
                    <a:pt x="5245" y="1"/>
                  </a:moveTo>
                  <a:cubicBezTo>
                    <a:pt x="5133" y="1"/>
                    <a:pt x="5020" y="7"/>
                    <a:pt x="4906" y="21"/>
                  </a:cubicBezTo>
                  <a:cubicBezTo>
                    <a:pt x="3477" y="187"/>
                    <a:pt x="2382" y="1378"/>
                    <a:pt x="2358" y="2831"/>
                  </a:cubicBezTo>
                  <a:lnTo>
                    <a:pt x="2358" y="2902"/>
                  </a:lnTo>
                  <a:lnTo>
                    <a:pt x="2287" y="2902"/>
                  </a:lnTo>
                  <a:cubicBezTo>
                    <a:pt x="1024" y="2902"/>
                    <a:pt x="0" y="3926"/>
                    <a:pt x="24" y="5212"/>
                  </a:cubicBezTo>
                  <a:cubicBezTo>
                    <a:pt x="24" y="6460"/>
                    <a:pt x="1025" y="7475"/>
                    <a:pt x="2267" y="7475"/>
                  </a:cubicBezTo>
                  <a:cubicBezTo>
                    <a:pt x="2282" y="7475"/>
                    <a:pt x="2296" y="7475"/>
                    <a:pt x="2310" y="7474"/>
                  </a:cubicBezTo>
                  <a:lnTo>
                    <a:pt x="2691" y="7474"/>
                  </a:lnTo>
                  <a:lnTo>
                    <a:pt x="2691" y="5760"/>
                  </a:lnTo>
                  <a:lnTo>
                    <a:pt x="4239" y="4212"/>
                  </a:lnTo>
                  <a:lnTo>
                    <a:pt x="8026" y="4212"/>
                  </a:lnTo>
                  <a:lnTo>
                    <a:pt x="8026" y="7498"/>
                  </a:lnTo>
                  <a:cubicBezTo>
                    <a:pt x="8054" y="7499"/>
                    <a:pt x="8083" y="7500"/>
                    <a:pt x="8111" y="7500"/>
                  </a:cubicBezTo>
                  <a:cubicBezTo>
                    <a:pt x="9573" y="7500"/>
                    <a:pt x="10765" y="6303"/>
                    <a:pt x="10765" y="4831"/>
                  </a:cubicBezTo>
                  <a:cubicBezTo>
                    <a:pt x="10765" y="3359"/>
                    <a:pt x="9573" y="2163"/>
                    <a:pt x="8111" y="2163"/>
                  </a:cubicBezTo>
                  <a:cubicBezTo>
                    <a:pt x="8083" y="2163"/>
                    <a:pt x="8054" y="2163"/>
                    <a:pt x="8026" y="2164"/>
                  </a:cubicBezTo>
                  <a:cubicBezTo>
                    <a:pt x="7697" y="870"/>
                    <a:pt x="6541" y="1"/>
                    <a:pt x="5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63"/>
            <p:cNvSpPr/>
            <p:nvPr/>
          </p:nvSpPr>
          <p:spPr>
            <a:xfrm>
              <a:off x="1870483" y="2641773"/>
              <a:ext cx="34112" cy="34145"/>
            </a:xfrm>
            <a:custGeom>
              <a:avLst/>
              <a:gdLst/>
              <a:ahLst/>
              <a:cxnLst/>
              <a:rect l="l" t="t" r="r" b="b"/>
              <a:pathLst>
                <a:path w="1048" h="1049" extrusionOk="0">
                  <a:moveTo>
                    <a:pt x="1048" y="0"/>
                  </a:moveTo>
                  <a:lnTo>
                    <a:pt x="0" y="1048"/>
                  </a:lnTo>
                  <a:lnTo>
                    <a:pt x="1048" y="1048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63"/>
          <p:cNvGrpSpPr/>
          <p:nvPr/>
        </p:nvGrpSpPr>
        <p:grpSpPr>
          <a:xfrm>
            <a:off x="997211" y="2347661"/>
            <a:ext cx="349743" cy="309344"/>
            <a:chOff x="1006125" y="2499916"/>
            <a:chExt cx="348871" cy="308541"/>
          </a:xfrm>
        </p:grpSpPr>
        <p:sp>
          <p:nvSpPr>
            <p:cNvPr id="5988" name="Google Shape;5988;p63"/>
            <p:cNvSpPr/>
            <p:nvPr/>
          </p:nvSpPr>
          <p:spPr>
            <a:xfrm>
              <a:off x="1088316" y="2640210"/>
              <a:ext cx="186056" cy="31053"/>
            </a:xfrm>
            <a:custGeom>
              <a:avLst/>
              <a:gdLst/>
              <a:ahLst/>
              <a:cxnLst/>
              <a:rect l="l" t="t" r="r" b="b"/>
              <a:pathLst>
                <a:path w="5716" h="954" extrusionOk="0">
                  <a:moveTo>
                    <a:pt x="0" y="1"/>
                  </a:moveTo>
                  <a:lnTo>
                    <a:pt x="0" y="953"/>
                  </a:lnTo>
                  <a:lnTo>
                    <a:pt x="5716" y="953"/>
                  </a:lnTo>
                  <a:lnTo>
                    <a:pt x="5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63"/>
            <p:cNvSpPr/>
            <p:nvPr/>
          </p:nvSpPr>
          <p:spPr>
            <a:xfrm>
              <a:off x="1006125" y="2499916"/>
              <a:ext cx="235695" cy="59729"/>
            </a:xfrm>
            <a:custGeom>
              <a:avLst/>
              <a:gdLst/>
              <a:ahLst/>
              <a:cxnLst/>
              <a:rect l="l" t="t" r="r" b="b"/>
              <a:pathLst>
                <a:path w="7241" h="1835" extrusionOk="0">
                  <a:moveTo>
                    <a:pt x="1763" y="619"/>
                  </a:moveTo>
                  <a:lnTo>
                    <a:pt x="1763" y="1239"/>
                  </a:lnTo>
                  <a:lnTo>
                    <a:pt x="1144" y="1239"/>
                  </a:lnTo>
                  <a:lnTo>
                    <a:pt x="1144" y="619"/>
                  </a:lnTo>
                  <a:close/>
                  <a:moveTo>
                    <a:pt x="2930" y="619"/>
                  </a:moveTo>
                  <a:lnTo>
                    <a:pt x="2930" y="1239"/>
                  </a:lnTo>
                  <a:lnTo>
                    <a:pt x="2311" y="1239"/>
                  </a:lnTo>
                  <a:lnTo>
                    <a:pt x="2311" y="619"/>
                  </a:lnTo>
                  <a:close/>
                  <a:moveTo>
                    <a:pt x="4097" y="619"/>
                  </a:moveTo>
                  <a:lnTo>
                    <a:pt x="4097" y="1239"/>
                  </a:lnTo>
                  <a:lnTo>
                    <a:pt x="3454" y="1239"/>
                  </a:lnTo>
                  <a:lnTo>
                    <a:pt x="3454" y="619"/>
                  </a:lnTo>
                  <a:close/>
                  <a:moveTo>
                    <a:pt x="1" y="0"/>
                  </a:moveTo>
                  <a:lnTo>
                    <a:pt x="1" y="1834"/>
                  </a:lnTo>
                  <a:lnTo>
                    <a:pt x="5716" y="1834"/>
                  </a:lnTo>
                  <a:lnTo>
                    <a:pt x="72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63"/>
            <p:cNvSpPr/>
            <p:nvPr/>
          </p:nvSpPr>
          <p:spPr>
            <a:xfrm>
              <a:off x="1006125" y="2499916"/>
              <a:ext cx="348871" cy="308541"/>
            </a:xfrm>
            <a:custGeom>
              <a:avLst/>
              <a:gdLst/>
              <a:ahLst/>
              <a:cxnLst/>
              <a:rect l="l" t="t" r="r" b="b"/>
              <a:pathLst>
                <a:path w="10718" h="9479" extrusionOk="0">
                  <a:moveTo>
                    <a:pt x="8860" y="3692"/>
                  </a:moveTo>
                  <a:lnTo>
                    <a:pt x="8860" y="5906"/>
                  </a:lnTo>
                  <a:lnTo>
                    <a:pt x="1882" y="5906"/>
                  </a:lnTo>
                  <a:lnTo>
                    <a:pt x="1882" y="3692"/>
                  </a:lnTo>
                  <a:close/>
                  <a:moveTo>
                    <a:pt x="8074" y="0"/>
                  </a:moveTo>
                  <a:lnTo>
                    <a:pt x="6026" y="2477"/>
                  </a:lnTo>
                  <a:lnTo>
                    <a:pt x="1" y="2477"/>
                  </a:lnTo>
                  <a:lnTo>
                    <a:pt x="1" y="9478"/>
                  </a:lnTo>
                  <a:lnTo>
                    <a:pt x="10717" y="9478"/>
                  </a:ln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1" name="Google Shape;5991;p63"/>
          <p:cNvGrpSpPr/>
          <p:nvPr/>
        </p:nvGrpSpPr>
        <p:grpSpPr>
          <a:xfrm>
            <a:off x="5530167" y="4003061"/>
            <a:ext cx="349743" cy="349784"/>
            <a:chOff x="5527778" y="4151023"/>
            <a:chExt cx="348871" cy="348877"/>
          </a:xfrm>
        </p:grpSpPr>
        <p:sp>
          <p:nvSpPr>
            <p:cNvPr id="5992" name="Google Shape;5992;p63"/>
            <p:cNvSpPr/>
            <p:nvPr/>
          </p:nvSpPr>
          <p:spPr>
            <a:xfrm>
              <a:off x="5720707" y="4226606"/>
              <a:ext cx="69885" cy="55335"/>
            </a:xfrm>
            <a:custGeom>
              <a:avLst/>
              <a:gdLst/>
              <a:ahLst/>
              <a:cxnLst/>
              <a:rect l="l" t="t" r="r" b="b"/>
              <a:pathLst>
                <a:path w="2147" h="1700" extrusionOk="0">
                  <a:moveTo>
                    <a:pt x="1218" y="1"/>
                  </a:moveTo>
                  <a:cubicBezTo>
                    <a:pt x="1004" y="1"/>
                    <a:pt x="789" y="84"/>
                    <a:pt x="623" y="251"/>
                  </a:cubicBezTo>
                  <a:cubicBezTo>
                    <a:pt x="0" y="855"/>
                    <a:pt x="561" y="1699"/>
                    <a:pt x="1221" y="1699"/>
                  </a:cubicBezTo>
                  <a:cubicBezTo>
                    <a:pt x="1419" y="1699"/>
                    <a:pt x="1627" y="1623"/>
                    <a:pt x="1814" y="1442"/>
                  </a:cubicBezTo>
                  <a:cubicBezTo>
                    <a:pt x="2147" y="1108"/>
                    <a:pt x="2147" y="560"/>
                    <a:pt x="1814" y="251"/>
                  </a:cubicBezTo>
                  <a:cubicBezTo>
                    <a:pt x="1647" y="84"/>
                    <a:pt x="1432" y="1"/>
                    <a:pt x="1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3"/>
            <p:cNvSpPr/>
            <p:nvPr/>
          </p:nvSpPr>
          <p:spPr>
            <a:xfrm>
              <a:off x="5527778" y="4389784"/>
              <a:ext cx="348871" cy="110117"/>
            </a:xfrm>
            <a:custGeom>
              <a:avLst/>
              <a:gdLst/>
              <a:ahLst/>
              <a:cxnLst/>
              <a:rect l="l" t="t" r="r" b="b"/>
              <a:pathLst>
                <a:path w="10718" h="3383" extrusionOk="0">
                  <a:moveTo>
                    <a:pt x="1" y="1"/>
                  </a:moveTo>
                  <a:lnTo>
                    <a:pt x="1" y="1596"/>
                  </a:lnTo>
                  <a:lnTo>
                    <a:pt x="4002" y="1596"/>
                  </a:lnTo>
                  <a:lnTo>
                    <a:pt x="4002" y="1977"/>
                  </a:lnTo>
                  <a:cubicBezTo>
                    <a:pt x="4002" y="2406"/>
                    <a:pt x="3644" y="2739"/>
                    <a:pt x="3216" y="2739"/>
                  </a:cubicBezTo>
                  <a:lnTo>
                    <a:pt x="2263" y="2739"/>
                  </a:lnTo>
                  <a:lnTo>
                    <a:pt x="2263" y="3382"/>
                  </a:lnTo>
                  <a:lnTo>
                    <a:pt x="8455" y="3382"/>
                  </a:lnTo>
                  <a:lnTo>
                    <a:pt x="8455" y="2763"/>
                  </a:lnTo>
                  <a:lnTo>
                    <a:pt x="7479" y="2763"/>
                  </a:lnTo>
                  <a:cubicBezTo>
                    <a:pt x="7050" y="2763"/>
                    <a:pt x="6716" y="2406"/>
                    <a:pt x="6716" y="1977"/>
                  </a:cubicBezTo>
                  <a:lnTo>
                    <a:pt x="6716" y="1596"/>
                  </a:lnTo>
                  <a:lnTo>
                    <a:pt x="10717" y="1596"/>
                  </a:lnTo>
                  <a:lnTo>
                    <a:pt x="10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3"/>
            <p:cNvSpPr/>
            <p:nvPr/>
          </p:nvSpPr>
          <p:spPr>
            <a:xfrm>
              <a:off x="5527778" y="4151023"/>
              <a:ext cx="348871" cy="218638"/>
            </a:xfrm>
            <a:custGeom>
              <a:avLst/>
              <a:gdLst/>
              <a:ahLst/>
              <a:cxnLst/>
              <a:rect l="l" t="t" r="r" b="b"/>
              <a:pathLst>
                <a:path w="10718" h="6717" extrusionOk="0">
                  <a:moveTo>
                    <a:pt x="4907" y="1239"/>
                  </a:moveTo>
                  <a:lnTo>
                    <a:pt x="4907" y="1858"/>
                  </a:lnTo>
                  <a:lnTo>
                    <a:pt x="1763" y="1858"/>
                  </a:lnTo>
                  <a:lnTo>
                    <a:pt x="1763" y="1239"/>
                  </a:lnTo>
                  <a:close/>
                  <a:moveTo>
                    <a:pt x="4907" y="2478"/>
                  </a:moveTo>
                  <a:lnTo>
                    <a:pt x="4907" y="3121"/>
                  </a:lnTo>
                  <a:lnTo>
                    <a:pt x="1763" y="3121"/>
                  </a:lnTo>
                  <a:lnTo>
                    <a:pt x="1763" y="2478"/>
                  </a:lnTo>
                  <a:close/>
                  <a:moveTo>
                    <a:pt x="4907" y="3740"/>
                  </a:moveTo>
                  <a:lnTo>
                    <a:pt x="4907" y="4359"/>
                  </a:lnTo>
                  <a:lnTo>
                    <a:pt x="1763" y="4359"/>
                  </a:lnTo>
                  <a:lnTo>
                    <a:pt x="1763" y="3740"/>
                  </a:lnTo>
                  <a:close/>
                  <a:moveTo>
                    <a:pt x="7113" y="1677"/>
                  </a:moveTo>
                  <a:cubicBezTo>
                    <a:pt x="8146" y="1677"/>
                    <a:pt x="9079" y="2849"/>
                    <a:pt x="8384" y="3954"/>
                  </a:cubicBezTo>
                  <a:lnTo>
                    <a:pt x="9217" y="4788"/>
                  </a:lnTo>
                  <a:lnTo>
                    <a:pt x="8765" y="5240"/>
                  </a:lnTo>
                  <a:lnTo>
                    <a:pt x="7931" y="4383"/>
                  </a:lnTo>
                  <a:cubicBezTo>
                    <a:pt x="7693" y="4549"/>
                    <a:pt x="7431" y="4621"/>
                    <a:pt x="7145" y="4621"/>
                  </a:cubicBezTo>
                  <a:cubicBezTo>
                    <a:pt x="5835" y="4621"/>
                    <a:pt x="5192" y="3049"/>
                    <a:pt x="6097" y="2120"/>
                  </a:cubicBezTo>
                  <a:cubicBezTo>
                    <a:pt x="6409" y="1809"/>
                    <a:pt x="6767" y="1677"/>
                    <a:pt x="7113" y="1677"/>
                  </a:cubicBezTo>
                  <a:close/>
                  <a:moveTo>
                    <a:pt x="4907" y="4978"/>
                  </a:moveTo>
                  <a:lnTo>
                    <a:pt x="4907" y="5597"/>
                  </a:lnTo>
                  <a:lnTo>
                    <a:pt x="1763" y="5597"/>
                  </a:lnTo>
                  <a:lnTo>
                    <a:pt x="1763" y="4978"/>
                  </a:lnTo>
                  <a:close/>
                  <a:moveTo>
                    <a:pt x="1" y="1"/>
                  </a:moveTo>
                  <a:lnTo>
                    <a:pt x="1" y="6717"/>
                  </a:lnTo>
                  <a:lnTo>
                    <a:pt x="10717" y="6717"/>
                  </a:lnTo>
                  <a:lnTo>
                    <a:pt x="10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5" name="Google Shape;5995;p63"/>
          <p:cNvGrpSpPr/>
          <p:nvPr/>
        </p:nvGrpSpPr>
        <p:grpSpPr>
          <a:xfrm>
            <a:off x="7831236" y="1768839"/>
            <a:ext cx="281352" cy="349590"/>
            <a:chOff x="7823108" y="1922595"/>
            <a:chExt cx="280651" cy="348683"/>
          </a:xfrm>
        </p:grpSpPr>
        <p:sp>
          <p:nvSpPr>
            <p:cNvPr id="5996" name="Google Shape;5996;p63"/>
            <p:cNvSpPr/>
            <p:nvPr/>
          </p:nvSpPr>
          <p:spPr>
            <a:xfrm>
              <a:off x="7823108" y="2240226"/>
              <a:ext cx="131046" cy="31053"/>
            </a:xfrm>
            <a:custGeom>
              <a:avLst/>
              <a:gdLst/>
              <a:ahLst/>
              <a:cxnLst/>
              <a:rect l="l" t="t" r="r" b="b"/>
              <a:pathLst>
                <a:path w="4026" h="954" extrusionOk="0">
                  <a:moveTo>
                    <a:pt x="1" y="1"/>
                  </a:moveTo>
                  <a:lnTo>
                    <a:pt x="1" y="953"/>
                  </a:lnTo>
                  <a:lnTo>
                    <a:pt x="4025" y="953"/>
                  </a:lnTo>
                  <a:cubicBezTo>
                    <a:pt x="3858" y="405"/>
                    <a:pt x="3358" y="24"/>
                    <a:pt x="2787" y="24"/>
                  </a:cubicBezTo>
                  <a:lnTo>
                    <a:pt x="27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3"/>
            <p:cNvSpPr/>
            <p:nvPr/>
          </p:nvSpPr>
          <p:spPr>
            <a:xfrm>
              <a:off x="7823108" y="2056509"/>
              <a:ext cx="130265" cy="179090"/>
            </a:xfrm>
            <a:custGeom>
              <a:avLst/>
              <a:gdLst/>
              <a:ahLst/>
              <a:cxnLst/>
              <a:rect l="l" t="t" r="r" b="b"/>
              <a:pathLst>
                <a:path w="4002" h="5502" extrusionOk="0">
                  <a:moveTo>
                    <a:pt x="3096" y="1548"/>
                  </a:moveTo>
                  <a:lnTo>
                    <a:pt x="3096" y="2168"/>
                  </a:lnTo>
                  <a:lnTo>
                    <a:pt x="905" y="2168"/>
                  </a:lnTo>
                  <a:lnTo>
                    <a:pt x="905" y="1548"/>
                  </a:lnTo>
                  <a:close/>
                  <a:moveTo>
                    <a:pt x="3096" y="3120"/>
                  </a:moveTo>
                  <a:lnTo>
                    <a:pt x="3096" y="3739"/>
                  </a:lnTo>
                  <a:lnTo>
                    <a:pt x="905" y="3739"/>
                  </a:lnTo>
                  <a:lnTo>
                    <a:pt x="905" y="3120"/>
                  </a:lnTo>
                  <a:close/>
                  <a:moveTo>
                    <a:pt x="1" y="1"/>
                  </a:moveTo>
                  <a:lnTo>
                    <a:pt x="1" y="5025"/>
                  </a:lnTo>
                  <a:lnTo>
                    <a:pt x="2763" y="5025"/>
                  </a:lnTo>
                  <a:cubicBezTo>
                    <a:pt x="3215" y="5025"/>
                    <a:pt x="3668" y="5192"/>
                    <a:pt x="4001" y="5502"/>
                  </a:cubicBezTo>
                  <a:lnTo>
                    <a:pt x="4001" y="1239"/>
                  </a:lnTo>
                  <a:cubicBezTo>
                    <a:pt x="4001" y="548"/>
                    <a:pt x="3454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3"/>
            <p:cNvSpPr/>
            <p:nvPr/>
          </p:nvSpPr>
          <p:spPr>
            <a:xfrm>
              <a:off x="7974274" y="2241007"/>
              <a:ext cx="129484" cy="30272"/>
            </a:xfrm>
            <a:custGeom>
              <a:avLst/>
              <a:gdLst/>
              <a:ahLst/>
              <a:cxnLst/>
              <a:rect l="l" t="t" r="r" b="b"/>
              <a:pathLst>
                <a:path w="3978" h="930" extrusionOk="0">
                  <a:moveTo>
                    <a:pt x="1215" y="0"/>
                  </a:moveTo>
                  <a:cubicBezTo>
                    <a:pt x="620" y="0"/>
                    <a:pt x="143" y="381"/>
                    <a:pt x="0" y="929"/>
                  </a:cubicBezTo>
                  <a:lnTo>
                    <a:pt x="3977" y="929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3"/>
            <p:cNvSpPr/>
            <p:nvPr/>
          </p:nvSpPr>
          <p:spPr>
            <a:xfrm>
              <a:off x="7973493" y="2056509"/>
              <a:ext cx="130265" cy="179090"/>
            </a:xfrm>
            <a:custGeom>
              <a:avLst/>
              <a:gdLst/>
              <a:ahLst/>
              <a:cxnLst/>
              <a:rect l="l" t="t" r="r" b="b"/>
              <a:pathLst>
                <a:path w="4002" h="5502" extrusionOk="0">
                  <a:moveTo>
                    <a:pt x="3120" y="1548"/>
                  </a:moveTo>
                  <a:lnTo>
                    <a:pt x="3120" y="2168"/>
                  </a:lnTo>
                  <a:lnTo>
                    <a:pt x="929" y="2168"/>
                  </a:lnTo>
                  <a:lnTo>
                    <a:pt x="929" y="1548"/>
                  </a:lnTo>
                  <a:close/>
                  <a:moveTo>
                    <a:pt x="3120" y="3096"/>
                  </a:moveTo>
                  <a:lnTo>
                    <a:pt x="3120" y="3739"/>
                  </a:lnTo>
                  <a:lnTo>
                    <a:pt x="929" y="3739"/>
                  </a:lnTo>
                  <a:lnTo>
                    <a:pt x="929" y="3096"/>
                  </a:lnTo>
                  <a:close/>
                  <a:moveTo>
                    <a:pt x="1263" y="1"/>
                  </a:moveTo>
                  <a:cubicBezTo>
                    <a:pt x="572" y="1"/>
                    <a:pt x="24" y="548"/>
                    <a:pt x="1" y="1239"/>
                  </a:cubicBezTo>
                  <a:lnTo>
                    <a:pt x="1" y="5502"/>
                  </a:lnTo>
                  <a:cubicBezTo>
                    <a:pt x="338" y="5209"/>
                    <a:pt x="738" y="5023"/>
                    <a:pt x="1183" y="5023"/>
                  </a:cubicBezTo>
                  <a:cubicBezTo>
                    <a:pt x="1209" y="5023"/>
                    <a:pt x="1236" y="5024"/>
                    <a:pt x="1263" y="5025"/>
                  </a:cubicBezTo>
                  <a:lnTo>
                    <a:pt x="4001" y="5025"/>
                  </a:lnTo>
                  <a:lnTo>
                    <a:pt x="4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3"/>
            <p:cNvSpPr/>
            <p:nvPr/>
          </p:nvSpPr>
          <p:spPr>
            <a:xfrm>
              <a:off x="7934725" y="2003028"/>
              <a:ext cx="58167" cy="27147"/>
            </a:xfrm>
            <a:custGeom>
              <a:avLst/>
              <a:gdLst/>
              <a:ahLst/>
              <a:cxnLst/>
              <a:rect l="l" t="t" r="r" b="b"/>
              <a:pathLst>
                <a:path w="1787" h="834" extrusionOk="0">
                  <a:moveTo>
                    <a:pt x="885" y="0"/>
                  </a:moveTo>
                  <a:cubicBezTo>
                    <a:pt x="543" y="0"/>
                    <a:pt x="203" y="167"/>
                    <a:pt x="1" y="500"/>
                  </a:cubicBezTo>
                  <a:lnTo>
                    <a:pt x="525" y="834"/>
                  </a:lnTo>
                  <a:cubicBezTo>
                    <a:pt x="608" y="703"/>
                    <a:pt x="745" y="637"/>
                    <a:pt x="882" y="637"/>
                  </a:cubicBezTo>
                  <a:cubicBezTo>
                    <a:pt x="1019" y="637"/>
                    <a:pt x="1156" y="703"/>
                    <a:pt x="1239" y="834"/>
                  </a:cubicBezTo>
                  <a:lnTo>
                    <a:pt x="1787" y="500"/>
                  </a:lnTo>
                  <a:cubicBezTo>
                    <a:pt x="1573" y="167"/>
                    <a:pt x="1227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3"/>
            <p:cNvSpPr/>
            <p:nvPr/>
          </p:nvSpPr>
          <p:spPr>
            <a:xfrm>
              <a:off x="7900612" y="1963479"/>
              <a:ext cx="125610" cy="45765"/>
            </a:xfrm>
            <a:custGeom>
              <a:avLst/>
              <a:gdLst/>
              <a:ahLst/>
              <a:cxnLst/>
              <a:rect l="l" t="t" r="r" b="b"/>
              <a:pathLst>
                <a:path w="3859" h="1406" extrusionOk="0">
                  <a:moveTo>
                    <a:pt x="1939" y="1"/>
                  </a:moveTo>
                  <a:cubicBezTo>
                    <a:pt x="1198" y="1"/>
                    <a:pt x="453" y="358"/>
                    <a:pt x="1" y="1072"/>
                  </a:cubicBezTo>
                  <a:lnTo>
                    <a:pt x="549" y="1406"/>
                  </a:lnTo>
                  <a:cubicBezTo>
                    <a:pt x="870" y="894"/>
                    <a:pt x="1406" y="638"/>
                    <a:pt x="1942" y="638"/>
                  </a:cubicBezTo>
                  <a:cubicBezTo>
                    <a:pt x="2478" y="638"/>
                    <a:pt x="3013" y="894"/>
                    <a:pt x="3335" y="1406"/>
                  </a:cubicBezTo>
                  <a:lnTo>
                    <a:pt x="3859" y="1072"/>
                  </a:lnTo>
                  <a:cubicBezTo>
                    <a:pt x="3418" y="358"/>
                    <a:pt x="2680" y="1"/>
                    <a:pt x="19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63"/>
            <p:cNvSpPr/>
            <p:nvPr/>
          </p:nvSpPr>
          <p:spPr>
            <a:xfrm>
              <a:off x="7864968" y="1922595"/>
              <a:ext cx="196927" cy="64970"/>
            </a:xfrm>
            <a:custGeom>
              <a:avLst/>
              <a:gdLst/>
              <a:ahLst/>
              <a:cxnLst/>
              <a:rect l="l" t="t" r="r" b="b"/>
              <a:pathLst>
                <a:path w="6050" h="1996" extrusionOk="0">
                  <a:moveTo>
                    <a:pt x="3025" y="1"/>
                  </a:moveTo>
                  <a:cubicBezTo>
                    <a:pt x="1864" y="1"/>
                    <a:pt x="703" y="554"/>
                    <a:pt x="0" y="1662"/>
                  </a:cubicBezTo>
                  <a:lnTo>
                    <a:pt x="524" y="1995"/>
                  </a:lnTo>
                  <a:cubicBezTo>
                    <a:pt x="1072" y="1138"/>
                    <a:pt x="2025" y="614"/>
                    <a:pt x="3025" y="614"/>
                  </a:cubicBezTo>
                  <a:cubicBezTo>
                    <a:pt x="4025" y="614"/>
                    <a:pt x="4978" y="1138"/>
                    <a:pt x="5525" y="1995"/>
                  </a:cubicBezTo>
                  <a:lnTo>
                    <a:pt x="6049" y="1662"/>
                  </a:lnTo>
                  <a:cubicBezTo>
                    <a:pt x="5347" y="554"/>
                    <a:pt x="4186" y="1"/>
                    <a:pt x="3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3" name="Google Shape;6003;p63"/>
          <p:cNvGrpSpPr/>
          <p:nvPr/>
        </p:nvGrpSpPr>
        <p:grpSpPr>
          <a:xfrm>
            <a:off x="6286323" y="1768643"/>
            <a:ext cx="348927" cy="349783"/>
            <a:chOff x="6282048" y="1922400"/>
            <a:chExt cx="348057" cy="348876"/>
          </a:xfrm>
        </p:grpSpPr>
        <p:sp>
          <p:nvSpPr>
            <p:cNvPr id="6004" name="Google Shape;6004;p63"/>
            <p:cNvSpPr/>
            <p:nvPr/>
          </p:nvSpPr>
          <p:spPr>
            <a:xfrm>
              <a:off x="6458019" y="2140230"/>
              <a:ext cx="80626" cy="131046"/>
            </a:xfrm>
            <a:custGeom>
              <a:avLst/>
              <a:gdLst/>
              <a:ahLst/>
              <a:cxnLst/>
              <a:rect l="l" t="t" r="r" b="b"/>
              <a:pathLst>
                <a:path w="2477" h="4026" extrusionOk="0">
                  <a:moveTo>
                    <a:pt x="0" y="0"/>
                  </a:moveTo>
                  <a:lnTo>
                    <a:pt x="215" y="3096"/>
                  </a:lnTo>
                  <a:lnTo>
                    <a:pt x="1048" y="2620"/>
                  </a:lnTo>
                  <a:lnTo>
                    <a:pt x="1834" y="4025"/>
                  </a:lnTo>
                  <a:lnTo>
                    <a:pt x="2429" y="3692"/>
                  </a:lnTo>
                  <a:lnTo>
                    <a:pt x="1643" y="2287"/>
                  </a:lnTo>
                  <a:lnTo>
                    <a:pt x="2477" y="1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3"/>
            <p:cNvSpPr/>
            <p:nvPr/>
          </p:nvSpPr>
          <p:spPr>
            <a:xfrm>
              <a:off x="6282048" y="1922400"/>
              <a:ext cx="234913" cy="59729"/>
            </a:xfrm>
            <a:custGeom>
              <a:avLst/>
              <a:gdLst/>
              <a:ahLst/>
              <a:cxnLst/>
              <a:rect l="l" t="t" r="r" b="b"/>
              <a:pathLst>
                <a:path w="7217" h="1835" extrusionOk="0">
                  <a:moveTo>
                    <a:pt x="1739" y="596"/>
                  </a:moveTo>
                  <a:lnTo>
                    <a:pt x="1739" y="1215"/>
                  </a:lnTo>
                  <a:lnTo>
                    <a:pt x="1120" y="1215"/>
                  </a:lnTo>
                  <a:lnTo>
                    <a:pt x="1120" y="596"/>
                  </a:lnTo>
                  <a:close/>
                  <a:moveTo>
                    <a:pt x="2906" y="596"/>
                  </a:moveTo>
                  <a:lnTo>
                    <a:pt x="2906" y="1215"/>
                  </a:lnTo>
                  <a:lnTo>
                    <a:pt x="2286" y="1215"/>
                  </a:lnTo>
                  <a:lnTo>
                    <a:pt x="2286" y="596"/>
                  </a:lnTo>
                  <a:close/>
                  <a:moveTo>
                    <a:pt x="4049" y="596"/>
                  </a:moveTo>
                  <a:lnTo>
                    <a:pt x="4049" y="1215"/>
                  </a:lnTo>
                  <a:lnTo>
                    <a:pt x="3430" y="1215"/>
                  </a:lnTo>
                  <a:lnTo>
                    <a:pt x="3430" y="596"/>
                  </a:lnTo>
                  <a:close/>
                  <a:moveTo>
                    <a:pt x="0" y="1"/>
                  </a:moveTo>
                  <a:lnTo>
                    <a:pt x="0" y="1834"/>
                  </a:lnTo>
                  <a:lnTo>
                    <a:pt x="5692" y="1834"/>
                  </a:lnTo>
                  <a:lnTo>
                    <a:pt x="72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63"/>
            <p:cNvSpPr/>
            <p:nvPr/>
          </p:nvSpPr>
          <p:spPr>
            <a:xfrm>
              <a:off x="6282048" y="1922400"/>
              <a:ext cx="348057" cy="308541"/>
            </a:xfrm>
            <a:custGeom>
              <a:avLst/>
              <a:gdLst/>
              <a:ahLst/>
              <a:cxnLst/>
              <a:rect l="l" t="t" r="r" b="b"/>
              <a:pathLst>
                <a:path w="10693" h="9479" extrusionOk="0">
                  <a:moveTo>
                    <a:pt x="5144" y="3311"/>
                  </a:moveTo>
                  <a:lnTo>
                    <a:pt x="5740" y="3478"/>
                  </a:lnTo>
                  <a:lnTo>
                    <a:pt x="5430" y="4573"/>
                  </a:lnTo>
                  <a:lnTo>
                    <a:pt x="4835" y="4406"/>
                  </a:lnTo>
                  <a:lnTo>
                    <a:pt x="5144" y="3311"/>
                  </a:lnTo>
                  <a:close/>
                  <a:moveTo>
                    <a:pt x="3954" y="3454"/>
                  </a:moveTo>
                  <a:lnTo>
                    <a:pt x="4501" y="4430"/>
                  </a:lnTo>
                  <a:lnTo>
                    <a:pt x="3954" y="4740"/>
                  </a:lnTo>
                  <a:lnTo>
                    <a:pt x="3406" y="3739"/>
                  </a:lnTo>
                  <a:lnTo>
                    <a:pt x="3954" y="3454"/>
                  </a:lnTo>
                  <a:close/>
                  <a:moveTo>
                    <a:pt x="6716" y="4263"/>
                  </a:moveTo>
                  <a:lnTo>
                    <a:pt x="7026" y="4811"/>
                  </a:lnTo>
                  <a:lnTo>
                    <a:pt x="6025" y="5359"/>
                  </a:lnTo>
                  <a:lnTo>
                    <a:pt x="5740" y="4787"/>
                  </a:lnTo>
                  <a:lnTo>
                    <a:pt x="6716" y="4263"/>
                  </a:lnTo>
                  <a:close/>
                  <a:moveTo>
                    <a:pt x="2644" y="4692"/>
                  </a:moveTo>
                  <a:lnTo>
                    <a:pt x="3739" y="5002"/>
                  </a:lnTo>
                  <a:lnTo>
                    <a:pt x="3549" y="5597"/>
                  </a:lnTo>
                  <a:lnTo>
                    <a:pt x="2477" y="5287"/>
                  </a:lnTo>
                  <a:lnTo>
                    <a:pt x="2644" y="4692"/>
                  </a:lnTo>
                  <a:close/>
                  <a:moveTo>
                    <a:pt x="3596" y="5978"/>
                  </a:moveTo>
                  <a:lnTo>
                    <a:pt x="3906" y="6526"/>
                  </a:lnTo>
                  <a:lnTo>
                    <a:pt x="2906" y="7073"/>
                  </a:lnTo>
                  <a:lnTo>
                    <a:pt x="2620" y="6526"/>
                  </a:lnTo>
                  <a:lnTo>
                    <a:pt x="3596" y="5978"/>
                  </a:lnTo>
                  <a:close/>
                  <a:moveTo>
                    <a:pt x="8050" y="1"/>
                  </a:moveTo>
                  <a:lnTo>
                    <a:pt x="6002" y="2477"/>
                  </a:lnTo>
                  <a:lnTo>
                    <a:pt x="0" y="2477"/>
                  </a:lnTo>
                  <a:lnTo>
                    <a:pt x="0" y="9479"/>
                  </a:lnTo>
                  <a:lnTo>
                    <a:pt x="4978" y="9479"/>
                  </a:lnTo>
                  <a:lnTo>
                    <a:pt x="4692" y="5383"/>
                  </a:lnTo>
                  <a:lnTo>
                    <a:pt x="9050" y="8598"/>
                  </a:lnTo>
                  <a:lnTo>
                    <a:pt x="7931" y="9241"/>
                  </a:lnTo>
                  <a:lnTo>
                    <a:pt x="8050" y="9479"/>
                  </a:lnTo>
                  <a:lnTo>
                    <a:pt x="10693" y="9479"/>
                  </a:lnTo>
                  <a:lnTo>
                    <a:pt x="10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7" name="Google Shape;6007;p63"/>
          <p:cNvGrpSpPr/>
          <p:nvPr/>
        </p:nvGrpSpPr>
        <p:grpSpPr>
          <a:xfrm>
            <a:off x="5537183" y="1768643"/>
            <a:ext cx="336497" cy="349778"/>
            <a:chOff x="5534776" y="1922400"/>
            <a:chExt cx="335657" cy="348871"/>
          </a:xfrm>
        </p:grpSpPr>
        <p:sp>
          <p:nvSpPr>
            <p:cNvPr id="6008" name="Google Shape;6008;p63"/>
            <p:cNvSpPr/>
            <p:nvPr/>
          </p:nvSpPr>
          <p:spPr>
            <a:xfrm>
              <a:off x="5596004" y="2068130"/>
              <a:ext cx="274429" cy="134139"/>
            </a:xfrm>
            <a:custGeom>
              <a:avLst/>
              <a:gdLst/>
              <a:ahLst/>
              <a:cxnLst/>
              <a:rect l="l" t="t" r="r" b="b"/>
              <a:pathLst>
                <a:path w="8431" h="4121" extrusionOk="0">
                  <a:moveTo>
                    <a:pt x="2715" y="715"/>
                  </a:moveTo>
                  <a:lnTo>
                    <a:pt x="2715" y="1334"/>
                  </a:lnTo>
                  <a:lnTo>
                    <a:pt x="2049" y="1334"/>
                  </a:lnTo>
                  <a:lnTo>
                    <a:pt x="2049" y="3430"/>
                  </a:lnTo>
                  <a:lnTo>
                    <a:pt x="1429" y="3430"/>
                  </a:lnTo>
                  <a:lnTo>
                    <a:pt x="1429" y="1334"/>
                  </a:lnTo>
                  <a:lnTo>
                    <a:pt x="786" y="1334"/>
                  </a:lnTo>
                  <a:lnTo>
                    <a:pt x="786" y="715"/>
                  </a:lnTo>
                  <a:close/>
                  <a:moveTo>
                    <a:pt x="5311" y="715"/>
                  </a:moveTo>
                  <a:lnTo>
                    <a:pt x="4597" y="2073"/>
                  </a:lnTo>
                  <a:lnTo>
                    <a:pt x="5335" y="3430"/>
                  </a:lnTo>
                  <a:lnTo>
                    <a:pt x="4620" y="3430"/>
                  </a:lnTo>
                  <a:lnTo>
                    <a:pt x="4239" y="2739"/>
                  </a:lnTo>
                  <a:lnTo>
                    <a:pt x="3858" y="3430"/>
                  </a:lnTo>
                  <a:lnTo>
                    <a:pt x="3144" y="3430"/>
                  </a:lnTo>
                  <a:lnTo>
                    <a:pt x="3882" y="2073"/>
                  </a:lnTo>
                  <a:lnTo>
                    <a:pt x="3144" y="715"/>
                  </a:lnTo>
                  <a:lnTo>
                    <a:pt x="3858" y="715"/>
                  </a:lnTo>
                  <a:lnTo>
                    <a:pt x="4239" y="1406"/>
                  </a:lnTo>
                  <a:lnTo>
                    <a:pt x="4620" y="715"/>
                  </a:lnTo>
                  <a:close/>
                  <a:moveTo>
                    <a:pt x="7645" y="715"/>
                  </a:moveTo>
                  <a:lnTo>
                    <a:pt x="7645" y="1334"/>
                  </a:lnTo>
                  <a:lnTo>
                    <a:pt x="7002" y="1334"/>
                  </a:lnTo>
                  <a:lnTo>
                    <a:pt x="7002" y="3430"/>
                  </a:lnTo>
                  <a:lnTo>
                    <a:pt x="6359" y="3430"/>
                  </a:lnTo>
                  <a:lnTo>
                    <a:pt x="6359" y="1334"/>
                  </a:lnTo>
                  <a:lnTo>
                    <a:pt x="5716" y="1334"/>
                  </a:lnTo>
                  <a:lnTo>
                    <a:pt x="5716" y="715"/>
                  </a:lnTo>
                  <a:close/>
                  <a:moveTo>
                    <a:pt x="0" y="1"/>
                  </a:moveTo>
                  <a:lnTo>
                    <a:pt x="0" y="4121"/>
                  </a:lnTo>
                  <a:lnTo>
                    <a:pt x="8431" y="4121"/>
                  </a:lnTo>
                  <a:lnTo>
                    <a:pt x="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63"/>
            <p:cNvSpPr/>
            <p:nvPr/>
          </p:nvSpPr>
          <p:spPr>
            <a:xfrm>
              <a:off x="5534776" y="1922400"/>
              <a:ext cx="75972" cy="76004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2334" y="1"/>
                  </a:moveTo>
                  <a:lnTo>
                    <a:pt x="0" y="2334"/>
                  </a:lnTo>
                  <a:lnTo>
                    <a:pt x="2334" y="2334"/>
                  </a:lnTo>
                  <a:lnTo>
                    <a:pt x="2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3"/>
            <p:cNvSpPr/>
            <p:nvPr/>
          </p:nvSpPr>
          <p:spPr>
            <a:xfrm>
              <a:off x="5534776" y="1922400"/>
              <a:ext cx="261246" cy="348871"/>
            </a:xfrm>
            <a:custGeom>
              <a:avLst/>
              <a:gdLst/>
              <a:ahLst/>
              <a:cxnLst/>
              <a:rect l="l" t="t" r="r" b="b"/>
              <a:pathLst>
                <a:path w="8026" h="10718" extrusionOk="0">
                  <a:moveTo>
                    <a:pt x="6597" y="2382"/>
                  </a:moveTo>
                  <a:lnTo>
                    <a:pt x="6597" y="3001"/>
                  </a:lnTo>
                  <a:lnTo>
                    <a:pt x="3739" y="3001"/>
                  </a:lnTo>
                  <a:lnTo>
                    <a:pt x="3739" y="2382"/>
                  </a:lnTo>
                  <a:close/>
                  <a:moveTo>
                    <a:pt x="2953" y="1"/>
                  </a:moveTo>
                  <a:lnTo>
                    <a:pt x="2953" y="2954"/>
                  </a:lnTo>
                  <a:lnTo>
                    <a:pt x="0" y="2954"/>
                  </a:lnTo>
                  <a:lnTo>
                    <a:pt x="0" y="10717"/>
                  </a:lnTo>
                  <a:lnTo>
                    <a:pt x="8026" y="10717"/>
                  </a:lnTo>
                  <a:lnTo>
                    <a:pt x="8026" y="9241"/>
                  </a:lnTo>
                  <a:lnTo>
                    <a:pt x="1262" y="9241"/>
                  </a:lnTo>
                  <a:lnTo>
                    <a:pt x="1262" y="3859"/>
                  </a:lnTo>
                  <a:lnTo>
                    <a:pt x="8026" y="3859"/>
                  </a:lnTo>
                  <a:lnTo>
                    <a:pt x="8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1" name="Google Shape;6011;p63"/>
          <p:cNvGrpSpPr/>
          <p:nvPr/>
        </p:nvGrpSpPr>
        <p:grpSpPr>
          <a:xfrm>
            <a:off x="4774827" y="1768643"/>
            <a:ext cx="349710" cy="349781"/>
            <a:chOff x="4774321" y="1922400"/>
            <a:chExt cx="348838" cy="348874"/>
          </a:xfrm>
        </p:grpSpPr>
        <p:sp>
          <p:nvSpPr>
            <p:cNvPr id="6012" name="Google Shape;6012;p63"/>
            <p:cNvSpPr/>
            <p:nvPr/>
          </p:nvSpPr>
          <p:spPr>
            <a:xfrm>
              <a:off x="4846388" y="2191400"/>
              <a:ext cx="23306" cy="24054"/>
            </a:xfrm>
            <a:custGeom>
              <a:avLst/>
              <a:gdLst/>
              <a:ahLst/>
              <a:cxnLst/>
              <a:rect l="l" t="t" r="r" b="b"/>
              <a:pathLst>
                <a:path w="716" h="739" extrusionOk="0">
                  <a:moveTo>
                    <a:pt x="1" y="0"/>
                  </a:moveTo>
                  <a:lnTo>
                    <a:pt x="1" y="738"/>
                  </a:lnTo>
                  <a:lnTo>
                    <a:pt x="715" y="738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63"/>
            <p:cNvSpPr/>
            <p:nvPr/>
          </p:nvSpPr>
          <p:spPr>
            <a:xfrm>
              <a:off x="4774321" y="1947985"/>
              <a:ext cx="348838" cy="77534"/>
            </a:xfrm>
            <a:custGeom>
              <a:avLst/>
              <a:gdLst/>
              <a:ahLst/>
              <a:cxnLst/>
              <a:rect l="l" t="t" r="r" b="b"/>
              <a:pathLst>
                <a:path w="10717" h="2382" extrusionOk="0">
                  <a:moveTo>
                    <a:pt x="0" y="0"/>
                  </a:moveTo>
                  <a:lnTo>
                    <a:pt x="0" y="2382"/>
                  </a:lnTo>
                  <a:lnTo>
                    <a:pt x="10717" y="2382"/>
                  </a:lnTo>
                  <a:lnTo>
                    <a:pt x="10717" y="0"/>
                  </a:lnTo>
                  <a:lnTo>
                    <a:pt x="9288" y="0"/>
                  </a:lnTo>
                  <a:lnTo>
                    <a:pt x="9288" y="310"/>
                  </a:lnTo>
                  <a:cubicBezTo>
                    <a:pt x="9288" y="834"/>
                    <a:pt x="8859" y="1263"/>
                    <a:pt x="8335" y="1263"/>
                  </a:cubicBezTo>
                  <a:lnTo>
                    <a:pt x="8264" y="1263"/>
                  </a:lnTo>
                  <a:cubicBezTo>
                    <a:pt x="7740" y="1263"/>
                    <a:pt x="7311" y="834"/>
                    <a:pt x="7311" y="310"/>
                  </a:cubicBezTo>
                  <a:lnTo>
                    <a:pt x="7311" y="0"/>
                  </a:lnTo>
                  <a:lnTo>
                    <a:pt x="3406" y="0"/>
                  </a:lnTo>
                  <a:lnTo>
                    <a:pt x="3406" y="310"/>
                  </a:lnTo>
                  <a:cubicBezTo>
                    <a:pt x="3406" y="834"/>
                    <a:pt x="2977" y="1263"/>
                    <a:pt x="2453" y="1263"/>
                  </a:cubicBezTo>
                  <a:lnTo>
                    <a:pt x="2382" y="1263"/>
                  </a:lnTo>
                  <a:cubicBezTo>
                    <a:pt x="1858" y="1263"/>
                    <a:pt x="1429" y="834"/>
                    <a:pt x="1429" y="310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3"/>
            <p:cNvSpPr/>
            <p:nvPr/>
          </p:nvSpPr>
          <p:spPr>
            <a:xfrm>
              <a:off x="4774321" y="2045670"/>
              <a:ext cx="348838" cy="225604"/>
            </a:xfrm>
            <a:custGeom>
              <a:avLst/>
              <a:gdLst/>
              <a:ahLst/>
              <a:cxnLst/>
              <a:rect l="l" t="t" r="r" b="b"/>
              <a:pathLst>
                <a:path w="10717" h="6931" extrusionOk="0">
                  <a:moveTo>
                    <a:pt x="3572" y="1096"/>
                  </a:moveTo>
                  <a:lnTo>
                    <a:pt x="3572" y="3072"/>
                  </a:lnTo>
                  <a:lnTo>
                    <a:pt x="1596" y="3072"/>
                  </a:lnTo>
                  <a:lnTo>
                    <a:pt x="1596" y="1096"/>
                  </a:lnTo>
                  <a:close/>
                  <a:moveTo>
                    <a:pt x="6382" y="1096"/>
                  </a:moveTo>
                  <a:lnTo>
                    <a:pt x="6382" y="3072"/>
                  </a:lnTo>
                  <a:lnTo>
                    <a:pt x="4406" y="3072"/>
                  </a:lnTo>
                  <a:lnTo>
                    <a:pt x="4406" y="1096"/>
                  </a:lnTo>
                  <a:close/>
                  <a:moveTo>
                    <a:pt x="9169" y="1096"/>
                  </a:moveTo>
                  <a:lnTo>
                    <a:pt x="9169" y="3072"/>
                  </a:lnTo>
                  <a:lnTo>
                    <a:pt x="7168" y="3072"/>
                  </a:lnTo>
                  <a:lnTo>
                    <a:pt x="7168" y="1096"/>
                  </a:lnTo>
                  <a:close/>
                  <a:moveTo>
                    <a:pt x="3572" y="3858"/>
                  </a:moveTo>
                  <a:lnTo>
                    <a:pt x="3572" y="5835"/>
                  </a:lnTo>
                  <a:lnTo>
                    <a:pt x="1596" y="5835"/>
                  </a:lnTo>
                  <a:lnTo>
                    <a:pt x="1596" y="3858"/>
                  </a:lnTo>
                  <a:close/>
                  <a:moveTo>
                    <a:pt x="6382" y="3858"/>
                  </a:moveTo>
                  <a:lnTo>
                    <a:pt x="6382" y="5835"/>
                  </a:lnTo>
                  <a:lnTo>
                    <a:pt x="4406" y="5835"/>
                  </a:lnTo>
                  <a:lnTo>
                    <a:pt x="4406" y="3858"/>
                  </a:lnTo>
                  <a:close/>
                  <a:moveTo>
                    <a:pt x="9169" y="3858"/>
                  </a:moveTo>
                  <a:lnTo>
                    <a:pt x="9169" y="5835"/>
                  </a:lnTo>
                  <a:lnTo>
                    <a:pt x="7168" y="5835"/>
                  </a:lnTo>
                  <a:lnTo>
                    <a:pt x="7168" y="3858"/>
                  </a:lnTo>
                  <a:close/>
                  <a:moveTo>
                    <a:pt x="0" y="0"/>
                  </a:moveTo>
                  <a:lnTo>
                    <a:pt x="0" y="6930"/>
                  </a:lnTo>
                  <a:lnTo>
                    <a:pt x="10717" y="6930"/>
                  </a:ln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3"/>
            <p:cNvSpPr/>
            <p:nvPr/>
          </p:nvSpPr>
          <p:spPr>
            <a:xfrm>
              <a:off x="4846388" y="2101462"/>
              <a:ext cx="23306" cy="24054"/>
            </a:xfrm>
            <a:custGeom>
              <a:avLst/>
              <a:gdLst/>
              <a:ahLst/>
              <a:cxnLst/>
              <a:rect l="l" t="t" r="r" b="b"/>
              <a:pathLst>
                <a:path w="716" h="739" extrusionOk="0">
                  <a:moveTo>
                    <a:pt x="1" y="1"/>
                  </a:moveTo>
                  <a:lnTo>
                    <a:pt x="1" y="739"/>
                  </a:lnTo>
                  <a:lnTo>
                    <a:pt x="715" y="739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63"/>
            <p:cNvSpPr/>
            <p:nvPr/>
          </p:nvSpPr>
          <p:spPr>
            <a:xfrm>
              <a:off x="4840985" y="1922400"/>
              <a:ext cx="24054" cy="46547"/>
            </a:xfrm>
            <a:custGeom>
              <a:avLst/>
              <a:gdLst/>
              <a:ahLst/>
              <a:cxnLst/>
              <a:rect l="l" t="t" r="r" b="b"/>
              <a:pathLst>
                <a:path w="739" h="1430" extrusionOk="0">
                  <a:moveTo>
                    <a:pt x="0" y="1"/>
                  </a:moveTo>
                  <a:lnTo>
                    <a:pt x="0" y="1096"/>
                  </a:lnTo>
                  <a:cubicBezTo>
                    <a:pt x="0" y="1287"/>
                    <a:pt x="167" y="1429"/>
                    <a:pt x="334" y="1429"/>
                  </a:cubicBezTo>
                  <a:lnTo>
                    <a:pt x="405" y="1429"/>
                  </a:lnTo>
                  <a:cubicBezTo>
                    <a:pt x="596" y="1429"/>
                    <a:pt x="738" y="1287"/>
                    <a:pt x="738" y="1096"/>
                  </a:cubicBezTo>
                  <a:lnTo>
                    <a:pt x="7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63"/>
            <p:cNvSpPr/>
            <p:nvPr/>
          </p:nvSpPr>
          <p:spPr>
            <a:xfrm>
              <a:off x="5032450" y="1922400"/>
              <a:ext cx="24054" cy="46547"/>
            </a:xfrm>
            <a:custGeom>
              <a:avLst/>
              <a:gdLst/>
              <a:ahLst/>
              <a:cxnLst/>
              <a:rect l="l" t="t" r="r" b="b"/>
              <a:pathLst>
                <a:path w="739" h="1430" extrusionOk="0">
                  <a:moveTo>
                    <a:pt x="0" y="1"/>
                  </a:moveTo>
                  <a:lnTo>
                    <a:pt x="0" y="1096"/>
                  </a:lnTo>
                  <a:cubicBezTo>
                    <a:pt x="0" y="1287"/>
                    <a:pt x="167" y="1429"/>
                    <a:pt x="334" y="1429"/>
                  </a:cubicBezTo>
                  <a:lnTo>
                    <a:pt x="405" y="1429"/>
                  </a:lnTo>
                  <a:cubicBezTo>
                    <a:pt x="596" y="1429"/>
                    <a:pt x="739" y="1287"/>
                    <a:pt x="739" y="1096"/>
                  </a:cubicBezTo>
                  <a:lnTo>
                    <a:pt x="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3"/>
            <p:cNvSpPr/>
            <p:nvPr/>
          </p:nvSpPr>
          <p:spPr>
            <a:xfrm>
              <a:off x="4937108" y="2191400"/>
              <a:ext cx="24054" cy="24054"/>
            </a:xfrm>
            <a:custGeom>
              <a:avLst/>
              <a:gdLst/>
              <a:ahLst/>
              <a:cxnLst/>
              <a:rect l="l" t="t" r="r" b="b"/>
              <a:pathLst>
                <a:path w="739" h="739" extrusionOk="0">
                  <a:moveTo>
                    <a:pt x="0" y="0"/>
                  </a:moveTo>
                  <a:lnTo>
                    <a:pt x="0" y="738"/>
                  </a:lnTo>
                  <a:lnTo>
                    <a:pt x="738" y="738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3"/>
            <p:cNvSpPr/>
            <p:nvPr/>
          </p:nvSpPr>
          <p:spPr>
            <a:xfrm>
              <a:off x="5027795" y="2101462"/>
              <a:ext cx="23273" cy="24054"/>
            </a:xfrm>
            <a:custGeom>
              <a:avLst/>
              <a:gdLst/>
              <a:ahLst/>
              <a:cxnLst/>
              <a:rect l="l" t="t" r="r" b="b"/>
              <a:pathLst>
                <a:path w="715" h="739" extrusionOk="0">
                  <a:moveTo>
                    <a:pt x="0" y="1"/>
                  </a:moveTo>
                  <a:lnTo>
                    <a:pt x="0" y="739"/>
                  </a:lnTo>
                  <a:lnTo>
                    <a:pt x="715" y="739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63"/>
            <p:cNvSpPr/>
            <p:nvPr/>
          </p:nvSpPr>
          <p:spPr>
            <a:xfrm>
              <a:off x="5027795" y="2191400"/>
              <a:ext cx="23273" cy="24054"/>
            </a:xfrm>
            <a:custGeom>
              <a:avLst/>
              <a:gdLst/>
              <a:ahLst/>
              <a:cxnLst/>
              <a:rect l="l" t="t" r="r" b="b"/>
              <a:pathLst>
                <a:path w="715" h="739" extrusionOk="0">
                  <a:moveTo>
                    <a:pt x="0" y="0"/>
                  </a:moveTo>
                  <a:lnTo>
                    <a:pt x="0" y="738"/>
                  </a:lnTo>
                  <a:lnTo>
                    <a:pt x="715" y="738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63"/>
            <p:cNvSpPr/>
            <p:nvPr/>
          </p:nvSpPr>
          <p:spPr>
            <a:xfrm>
              <a:off x="4937108" y="2101462"/>
              <a:ext cx="24054" cy="24054"/>
            </a:xfrm>
            <a:custGeom>
              <a:avLst/>
              <a:gdLst/>
              <a:ahLst/>
              <a:cxnLst/>
              <a:rect l="l" t="t" r="r" b="b"/>
              <a:pathLst>
                <a:path w="739" h="739" extrusionOk="0">
                  <a:moveTo>
                    <a:pt x="0" y="1"/>
                  </a:moveTo>
                  <a:lnTo>
                    <a:pt x="0" y="739"/>
                  </a:lnTo>
                  <a:lnTo>
                    <a:pt x="738" y="739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63"/>
          <p:cNvGrpSpPr/>
          <p:nvPr/>
        </p:nvGrpSpPr>
        <p:grpSpPr>
          <a:xfrm>
            <a:off x="4063736" y="1768643"/>
            <a:ext cx="261149" cy="349778"/>
            <a:chOff x="4065003" y="1922400"/>
            <a:chExt cx="260498" cy="348871"/>
          </a:xfrm>
        </p:grpSpPr>
        <p:sp>
          <p:nvSpPr>
            <p:cNvPr id="6023" name="Google Shape;6023;p63"/>
            <p:cNvSpPr/>
            <p:nvPr/>
          </p:nvSpPr>
          <p:spPr>
            <a:xfrm>
              <a:off x="4065003" y="1922400"/>
              <a:ext cx="75223" cy="76004"/>
            </a:xfrm>
            <a:custGeom>
              <a:avLst/>
              <a:gdLst/>
              <a:ahLst/>
              <a:cxnLst/>
              <a:rect l="l" t="t" r="r" b="b"/>
              <a:pathLst>
                <a:path w="2311" h="2335" extrusionOk="0">
                  <a:moveTo>
                    <a:pt x="2311" y="1"/>
                  </a:moveTo>
                  <a:lnTo>
                    <a:pt x="1" y="2334"/>
                  </a:lnTo>
                  <a:lnTo>
                    <a:pt x="2311" y="2334"/>
                  </a:lnTo>
                  <a:lnTo>
                    <a:pt x="2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63"/>
            <p:cNvSpPr/>
            <p:nvPr/>
          </p:nvSpPr>
          <p:spPr>
            <a:xfrm>
              <a:off x="4065003" y="1922400"/>
              <a:ext cx="260498" cy="348871"/>
            </a:xfrm>
            <a:custGeom>
              <a:avLst/>
              <a:gdLst/>
              <a:ahLst/>
              <a:cxnLst/>
              <a:rect l="l" t="t" r="r" b="b"/>
              <a:pathLst>
                <a:path w="8003" h="10718" extrusionOk="0">
                  <a:moveTo>
                    <a:pt x="4311" y="3739"/>
                  </a:moveTo>
                  <a:lnTo>
                    <a:pt x="4311" y="6526"/>
                  </a:lnTo>
                  <a:lnTo>
                    <a:pt x="5240" y="5621"/>
                  </a:lnTo>
                  <a:lnTo>
                    <a:pt x="5693" y="6049"/>
                  </a:lnTo>
                  <a:lnTo>
                    <a:pt x="4002" y="7740"/>
                  </a:lnTo>
                  <a:lnTo>
                    <a:pt x="2335" y="6073"/>
                  </a:lnTo>
                  <a:lnTo>
                    <a:pt x="2787" y="5621"/>
                  </a:lnTo>
                  <a:lnTo>
                    <a:pt x="3692" y="6526"/>
                  </a:lnTo>
                  <a:lnTo>
                    <a:pt x="3692" y="3739"/>
                  </a:lnTo>
                  <a:close/>
                  <a:moveTo>
                    <a:pt x="6312" y="7740"/>
                  </a:moveTo>
                  <a:lnTo>
                    <a:pt x="6312" y="9169"/>
                  </a:lnTo>
                  <a:lnTo>
                    <a:pt x="1668" y="9169"/>
                  </a:lnTo>
                  <a:lnTo>
                    <a:pt x="1668" y="7740"/>
                  </a:lnTo>
                  <a:lnTo>
                    <a:pt x="2287" y="7740"/>
                  </a:lnTo>
                  <a:lnTo>
                    <a:pt x="2287" y="8526"/>
                  </a:lnTo>
                  <a:lnTo>
                    <a:pt x="5693" y="8526"/>
                  </a:lnTo>
                  <a:lnTo>
                    <a:pt x="5693" y="7740"/>
                  </a:lnTo>
                  <a:close/>
                  <a:moveTo>
                    <a:pt x="2954" y="1"/>
                  </a:moveTo>
                  <a:lnTo>
                    <a:pt x="2954" y="2954"/>
                  </a:lnTo>
                  <a:lnTo>
                    <a:pt x="1" y="2954"/>
                  </a:lnTo>
                  <a:lnTo>
                    <a:pt x="1" y="10717"/>
                  </a:lnTo>
                  <a:lnTo>
                    <a:pt x="8003" y="10717"/>
                  </a:lnTo>
                  <a:lnTo>
                    <a:pt x="80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5" name="Google Shape;6025;p63"/>
          <p:cNvGrpSpPr/>
          <p:nvPr/>
        </p:nvGrpSpPr>
        <p:grpSpPr>
          <a:xfrm>
            <a:off x="2508740" y="1781077"/>
            <a:ext cx="349710" cy="325661"/>
            <a:chOff x="2513885" y="1934802"/>
            <a:chExt cx="348838" cy="324816"/>
          </a:xfrm>
        </p:grpSpPr>
        <p:sp>
          <p:nvSpPr>
            <p:cNvPr id="6026" name="Google Shape;6026;p63"/>
            <p:cNvSpPr/>
            <p:nvPr/>
          </p:nvSpPr>
          <p:spPr>
            <a:xfrm>
              <a:off x="2669674" y="2065038"/>
              <a:ext cx="35707" cy="61259"/>
            </a:xfrm>
            <a:custGeom>
              <a:avLst/>
              <a:gdLst/>
              <a:ahLst/>
              <a:cxnLst/>
              <a:rect l="l" t="t" r="r" b="b"/>
              <a:pathLst>
                <a:path w="1097" h="1882" extrusionOk="0">
                  <a:moveTo>
                    <a:pt x="549" y="0"/>
                  </a:moveTo>
                  <a:cubicBezTo>
                    <a:pt x="525" y="0"/>
                    <a:pt x="382" y="120"/>
                    <a:pt x="215" y="572"/>
                  </a:cubicBezTo>
                  <a:cubicBezTo>
                    <a:pt x="96" y="1001"/>
                    <a:pt x="25" y="1429"/>
                    <a:pt x="1" y="1882"/>
                  </a:cubicBezTo>
                  <a:lnTo>
                    <a:pt x="1096" y="1882"/>
                  </a:lnTo>
                  <a:cubicBezTo>
                    <a:pt x="1096" y="1429"/>
                    <a:pt x="1025" y="1001"/>
                    <a:pt x="882" y="572"/>
                  </a:cubicBezTo>
                  <a:cubicBezTo>
                    <a:pt x="739" y="120"/>
                    <a:pt x="596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3"/>
            <p:cNvSpPr/>
            <p:nvPr/>
          </p:nvSpPr>
          <p:spPr>
            <a:xfrm>
              <a:off x="2669674" y="2146415"/>
              <a:ext cx="35707" cy="62073"/>
            </a:xfrm>
            <a:custGeom>
              <a:avLst/>
              <a:gdLst/>
              <a:ahLst/>
              <a:cxnLst/>
              <a:rect l="l" t="t" r="r" b="b"/>
              <a:pathLst>
                <a:path w="1097" h="1907" extrusionOk="0">
                  <a:moveTo>
                    <a:pt x="1" y="1"/>
                  </a:moveTo>
                  <a:cubicBezTo>
                    <a:pt x="25" y="453"/>
                    <a:pt x="96" y="906"/>
                    <a:pt x="215" y="1335"/>
                  </a:cubicBezTo>
                  <a:cubicBezTo>
                    <a:pt x="382" y="1763"/>
                    <a:pt x="525" y="1882"/>
                    <a:pt x="549" y="1906"/>
                  </a:cubicBezTo>
                  <a:cubicBezTo>
                    <a:pt x="596" y="1906"/>
                    <a:pt x="739" y="1763"/>
                    <a:pt x="882" y="1335"/>
                  </a:cubicBezTo>
                  <a:cubicBezTo>
                    <a:pt x="1025" y="906"/>
                    <a:pt x="1096" y="453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3"/>
            <p:cNvSpPr/>
            <p:nvPr/>
          </p:nvSpPr>
          <p:spPr>
            <a:xfrm>
              <a:off x="2715408" y="2071222"/>
              <a:ext cx="42673" cy="55075"/>
            </a:xfrm>
            <a:custGeom>
              <a:avLst/>
              <a:gdLst/>
              <a:ahLst/>
              <a:cxnLst/>
              <a:rect l="l" t="t" r="r" b="b"/>
              <a:pathLst>
                <a:path w="1311" h="1692" extrusionOk="0">
                  <a:moveTo>
                    <a:pt x="1" y="1"/>
                  </a:moveTo>
                  <a:lnTo>
                    <a:pt x="1" y="1"/>
                  </a:lnTo>
                  <a:cubicBezTo>
                    <a:pt x="215" y="549"/>
                    <a:pt x="310" y="1120"/>
                    <a:pt x="334" y="1692"/>
                  </a:cubicBezTo>
                  <a:lnTo>
                    <a:pt x="1311" y="1692"/>
                  </a:lnTo>
                  <a:cubicBezTo>
                    <a:pt x="1215" y="930"/>
                    <a:pt x="715" y="28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3"/>
            <p:cNvSpPr/>
            <p:nvPr/>
          </p:nvSpPr>
          <p:spPr>
            <a:xfrm>
              <a:off x="2677421" y="1949547"/>
              <a:ext cx="162066" cy="41892"/>
            </a:xfrm>
            <a:custGeom>
              <a:avLst/>
              <a:gdLst/>
              <a:ahLst/>
              <a:cxnLst/>
              <a:rect l="l" t="t" r="r" b="b"/>
              <a:pathLst>
                <a:path w="4979" h="1287" extrusionOk="0">
                  <a:moveTo>
                    <a:pt x="1" y="0"/>
                  </a:moveTo>
                  <a:lnTo>
                    <a:pt x="739" y="1286"/>
                  </a:lnTo>
                  <a:lnTo>
                    <a:pt x="4978" y="1286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3"/>
            <p:cNvSpPr/>
            <p:nvPr/>
          </p:nvSpPr>
          <p:spPr>
            <a:xfrm>
              <a:off x="2616974" y="2071222"/>
              <a:ext cx="42673" cy="55075"/>
            </a:xfrm>
            <a:custGeom>
              <a:avLst/>
              <a:gdLst/>
              <a:ahLst/>
              <a:cxnLst/>
              <a:rect l="l" t="t" r="r" b="b"/>
              <a:pathLst>
                <a:path w="1311" h="1692" extrusionOk="0">
                  <a:moveTo>
                    <a:pt x="1310" y="1"/>
                  </a:moveTo>
                  <a:lnTo>
                    <a:pt x="1310" y="1"/>
                  </a:lnTo>
                  <a:cubicBezTo>
                    <a:pt x="620" y="287"/>
                    <a:pt x="119" y="930"/>
                    <a:pt x="0" y="1692"/>
                  </a:cubicBezTo>
                  <a:lnTo>
                    <a:pt x="1001" y="1692"/>
                  </a:lnTo>
                  <a:cubicBezTo>
                    <a:pt x="1001" y="1120"/>
                    <a:pt x="1120" y="549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3"/>
            <p:cNvSpPr/>
            <p:nvPr/>
          </p:nvSpPr>
          <p:spPr>
            <a:xfrm>
              <a:off x="2616974" y="2146415"/>
              <a:ext cx="42673" cy="55856"/>
            </a:xfrm>
            <a:custGeom>
              <a:avLst/>
              <a:gdLst/>
              <a:ahLst/>
              <a:cxnLst/>
              <a:rect l="l" t="t" r="r" b="b"/>
              <a:pathLst>
                <a:path w="1311" h="1716" extrusionOk="0">
                  <a:moveTo>
                    <a:pt x="0" y="1"/>
                  </a:moveTo>
                  <a:cubicBezTo>
                    <a:pt x="119" y="763"/>
                    <a:pt x="620" y="1406"/>
                    <a:pt x="1310" y="1716"/>
                  </a:cubicBezTo>
                  <a:cubicBezTo>
                    <a:pt x="1120" y="1168"/>
                    <a:pt x="1001" y="596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3"/>
            <p:cNvSpPr/>
            <p:nvPr/>
          </p:nvSpPr>
          <p:spPr>
            <a:xfrm>
              <a:off x="2513885" y="1934802"/>
              <a:ext cx="348838" cy="324816"/>
            </a:xfrm>
            <a:custGeom>
              <a:avLst/>
              <a:gdLst/>
              <a:ahLst/>
              <a:cxnLst/>
              <a:rect l="l" t="t" r="r" b="b"/>
              <a:pathLst>
                <a:path w="10717" h="9979" extrusionOk="0">
                  <a:moveTo>
                    <a:pt x="5315" y="3371"/>
                  </a:moveTo>
                  <a:cubicBezTo>
                    <a:pt x="6767" y="3371"/>
                    <a:pt x="8168" y="4497"/>
                    <a:pt x="8168" y="6192"/>
                  </a:cubicBezTo>
                  <a:cubicBezTo>
                    <a:pt x="8168" y="7740"/>
                    <a:pt x="6906" y="9002"/>
                    <a:pt x="5335" y="9002"/>
                  </a:cubicBezTo>
                  <a:cubicBezTo>
                    <a:pt x="2834" y="9002"/>
                    <a:pt x="1572" y="5978"/>
                    <a:pt x="3358" y="4192"/>
                  </a:cubicBezTo>
                  <a:cubicBezTo>
                    <a:pt x="3925" y="3625"/>
                    <a:pt x="4626" y="3371"/>
                    <a:pt x="5315" y="3371"/>
                  </a:cubicBezTo>
                  <a:close/>
                  <a:moveTo>
                    <a:pt x="0" y="1"/>
                  </a:moveTo>
                  <a:lnTo>
                    <a:pt x="0" y="9979"/>
                  </a:lnTo>
                  <a:lnTo>
                    <a:pt x="10717" y="9979"/>
                  </a:lnTo>
                  <a:lnTo>
                    <a:pt x="10717" y="2382"/>
                  </a:lnTo>
                  <a:lnTo>
                    <a:pt x="5406" y="2382"/>
                  </a:lnTo>
                  <a:lnTo>
                    <a:pt x="4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3"/>
            <p:cNvSpPr/>
            <p:nvPr/>
          </p:nvSpPr>
          <p:spPr>
            <a:xfrm>
              <a:off x="2715408" y="2146415"/>
              <a:ext cx="42673" cy="55856"/>
            </a:xfrm>
            <a:custGeom>
              <a:avLst/>
              <a:gdLst/>
              <a:ahLst/>
              <a:cxnLst/>
              <a:rect l="l" t="t" r="r" b="b"/>
              <a:pathLst>
                <a:path w="1311" h="1716" extrusionOk="0">
                  <a:moveTo>
                    <a:pt x="334" y="1"/>
                  </a:moveTo>
                  <a:cubicBezTo>
                    <a:pt x="310" y="596"/>
                    <a:pt x="215" y="1168"/>
                    <a:pt x="1" y="1716"/>
                  </a:cubicBezTo>
                  <a:cubicBezTo>
                    <a:pt x="715" y="1406"/>
                    <a:pt x="1215" y="763"/>
                    <a:pt x="1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4" name="Google Shape;6034;p63"/>
          <p:cNvGrpSpPr/>
          <p:nvPr/>
        </p:nvGrpSpPr>
        <p:grpSpPr>
          <a:xfrm>
            <a:off x="1752584" y="1784178"/>
            <a:ext cx="349743" cy="318684"/>
            <a:chOff x="1759614" y="1937894"/>
            <a:chExt cx="348871" cy="317857"/>
          </a:xfrm>
        </p:grpSpPr>
        <p:sp>
          <p:nvSpPr>
            <p:cNvPr id="6035" name="Google Shape;6035;p63"/>
            <p:cNvSpPr/>
            <p:nvPr/>
          </p:nvSpPr>
          <p:spPr>
            <a:xfrm>
              <a:off x="1844898" y="1937894"/>
              <a:ext cx="179090" cy="251188"/>
            </a:xfrm>
            <a:custGeom>
              <a:avLst/>
              <a:gdLst/>
              <a:ahLst/>
              <a:cxnLst/>
              <a:rect l="l" t="t" r="r" b="b"/>
              <a:pathLst>
                <a:path w="5502" h="7717" extrusionOk="0">
                  <a:moveTo>
                    <a:pt x="1858" y="2525"/>
                  </a:moveTo>
                  <a:lnTo>
                    <a:pt x="2310" y="2954"/>
                  </a:lnTo>
                  <a:lnTo>
                    <a:pt x="1286" y="4026"/>
                  </a:lnTo>
                  <a:lnTo>
                    <a:pt x="524" y="3311"/>
                  </a:lnTo>
                  <a:lnTo>
                    <a:pt x="953" y="2859"/>
                  </a:lnTo>
                  <a:lnTo>
                    <a:pt x="1262" y="3144"/>
                  </a:lnTo>
                  <a:lnTo>
                    <a:pt x="1858" y="2525"/>
                  </a:lnTo>
                  <a:close/>
                  <a:moveTo>
                    <a:pt x="4811" y="3406"/>
                  </a:moveTo>
                  <a:lnTo>
                    <a:pt x="4811" y="4026"/>
                  </a:lnTo>
                  <a:lnTo>
                    <a:pt x="2667" y="4026"/>
                  </a:lnTo>
                  <a:lnTo>
                    <a:pt x="2667" y="3406"/>
                  </a:lnTo>
                  <a:close/>
                  <a:moveTo>
                    <a:pt x="1739" y="4692"/>
                  </a:moveTo>
                  <a:lnTo>
                    <a:pt x="1739" y="5312"/>
                  </a:lnTo>
                  <a:lnTo>
                    <a:pt x="1096" y="5312"/>
                  </a:lnTo>
                  <a:lnTo>
                    <a:pt x="1096" y="4692"/>
                  </a:lnTo>
                  <a:close/>
                  <a:moveTo>
                    <a:pt x="4811" y="4692"/>
                  </a:moveTo>
                  <a:lnTo>
                    <a:pt x="4811" y="5312"/>
                  </a:lnTo>
                  <a:lnTo>
                    <a:pt x="2667" y="5312"/>
                  </a:lnTo>
                  <a:lnTo>
                    <a:pt x="2667" y="4692"/>
                  </a:lnTo>
                  <a:close/>
                  <a:moveTo>
                    <a:pt x="1739" y="5954"/>
                  </a:moveTo>
                  <a:lnTo>
                    <a:pt x="1739" y="6597"/>
                  </a:lnTo>
                  <a:lnTo>
                    <a:pt x="1096" y="6597"/>
                  </a:lnTo>
                  <a:lnTo>
                    <a:pt x="1096" y="5954"/>
                  </a:lnTo>
                  <a:close/>
                  <a:moveTo>
                    <a:pt x="4811" y="5954"/>
                  </a:moveTo>
                  <a:lnTo>
                    <a:pt x="4811" y="6597"/>
                  </a:lnTo>
                  <a:lnTo>
                    <a:pt x="2667" y="6597"/>
                  </a:lnTo>
                  <a:lnTo>
                    <a:pt x="2667" y="5954"/>
                  </a:lnTo>
                  <a:close/>
                  <a:moveTo>
                    <a:pt x="1953" y="1"/>
                  </a:moveTo>
                  <a:lnTo>
                    <a:pt x="1953" y="1954"/>
                  </a:lnTo>
                  <a:lnTo>
                    <a:pt x="0" y="1954"/>
                  </a:lnTo>
                  <a:lnTo>
                    <a:pt x="0" y="7717"/>
                  </a:lnTo>
                  <a:lnTo>
                    <a:pt x="5501" y="7717"/>
                  </a:lnTo>
                  <a:lnTo>
                    <a:pt x="5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3"/>
            <p:cNvSpPr/>
            <p:nvPr/>
          </p:nvSpPr>
          <p:spPr>
            <a:xfrm>
              <a:off x="1853426" y="1946422"/>
              <a:ext cx="34894" cy="34145"/>
            </a:xfrm>
            <a:custGeom>
              <a:avLst/>
              <a:gdLst/>
              <a:ahLst/>
              <a:cxnLst/>
              <a:rect l="l" t="t" r="r" b="b"/>
              <a:pathLst>
                <a:path w="1072" h="1049" extrusionOk="0">
                  <a:moveTo>
                    <a:pt x="1072" y="1"/>
                  </a:moveTo>
                  <a:lnTo>
                    <a:pt x="0" y="1049"/>
                  </a:lnTo>
                  <a:lnTo>
                    <a:pt x="1072" y="1049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63"/>
            <p:cNvSpPr/>
            <p:nvPr/>
          </p:nvSpPr>
          <p:spPr>
            <a:xfrm>
              <a:off x="2044110" y="2012338"/>
              <a:ext cx="43454" cy="176747"/>
            </a:xfrm>
            <a:custGeom>
              <a:avLst/>
              <a:gdLst/>
              <a:ahLst/>
              <a:cxnLst/>
              <a:rect l="l" t="t" r="r" b="b"/>
              <a:pathLst>
                <a:path w="1335" h="5430" extrusionOk="0">
                  <a:moveTo>
                    <a:pt x="1" y="0"/>
                  </a:moveTo>
                  <a:lnTo>
                    <a:pt x="1" y="5430"/>
                  </a:lnTo>
                  <a:lnTo>
                    <a:pt x="1334" y="5430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63"/>
            <p:cNvSpPr/>
            <p:nvPr/>
          </p:nvSpPr>
          <p:spPr>
            <a:xfrm>
              <a:off x="1780545" y="2012338"/>
              <a:ext cx="44235" cy="176747"/>
            </a:xfrm>
            <a:custGeom>
              <a:avLst/>
              <a:gdLst/>
              <a:ahLst/>
              <a:cxnLst/>
              <a:rect l="l" t="t" r="r" b="b"/>
              <a:pathLst>
                <a:path w="1359" h="5430" extrusionOk="0">
                  <a:moveTo>
                    <a:pt x="1" y="0"/>
                  </a:moveTo>
                  <a:lnTo>
                    <a:pt x="1" y="5430"/>
                  </a:lnTo>
                  <a:lnTo>
                    <a:pt x="1358" y="5430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3"/>
            <p:cNvSpPr/>
            <p:nvPr/>
          </p:nvSpPr>
          <p:spPr>
            <a:xfrm>
              <a:off x="1759614" y="2209205"/>
              <a:ext cx="348871" cy="46547"/>
            </a:xfrm>
            <a:custGeom>
              <a:avLst/>
              <a:gdLst/>
              <a:ahLst/>
              <a:cxnLst/>
              <a:rect l="l" t="t" r="r" b="b"/>
              <a:pathLst>
                <a:path w="10718" h="1430" extrusionOk="0">
                  <a:moveTo>
                    <a:pt x="1" y="1"/>
                  </a:moveTo>
                  <a:lnTo>
                    <a:pt x="1" y="406"/>
                  </a:lnTo>
                  <a:cubicBezTo>
                    <a:pt x="1" y="977"/>
                    <a:pt x="477" y="1430"/>
                    <a:pt x="1025" y="1430"/>
                  </a:cubicBezTo>
                  <a:lnTo>
                    <a:pt x="9693" y="1430"/>
                  </a:lnTo>
                  <a:cubicBezTo>
                    <a:pt x="10265" y="1430"/>
                    <a:pt x="10717" y="977"/>
                    <a:pt x="10717" y="406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0" name="Google Shape;6040;p63"/>
          <p:cNvGrpSpPr/>
          <p:nvPr/>
        </p:nvGrpSpPr>
        <p:grpSpPr>
          <a:xfrm>
            <a:off x="1052392" y="1768643"/>
            <a:ext cx="240167" cy="349785"/>
            <a:chOff x="1061169" y="1922400"/>
            <a:chExt cx="239568" cy="348878"/>
          </a:xfrm>
        </p:grpSpPr>
        <p:sp>
          <p:nvSpPr>
            <p:cNvPr id="6041" name="Google Shape;6041;p63"/>
            <p:cNvSpPr/>
            <p:nvPr/>
          </p:nvSpPr>
          <p:spPr>
            <a:xfrm>
              <a:off x="1159635" y="2002247"/>
              <a:ext cx="31801" cy="36456"/>
            </a:xfrm>
            <a:custGeom>
              <a:avLst/>
              <a:gdLst/>
              <a:ahLst/>
              <a:cxnLst/>
              <a:rect l="l" t="t" r="r" b="b"/>
              <a:pathLst>
                <a:path w="977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977" y="5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63"/>
            <p:cNvSpPr/>
            <p:nvPr/>
          </p:nvSpPr>
          <p:spPr>
            <a:xfrm>
              <a:off x="1061169" y="1922400"/>
              <a:ext cx="239568" cy="265901"/>
            </a:xfrm>
            <a:custGeom>
              <a:avLst/>
              <a:gdLst/>
              <a:ahLst/>
              <a:cxnLst/>
              <a:rect l="l" t="t" r="r" b="b"/>
              <a:pathLst>
                <a:path w="7360" h="8169" extrusionOk="0">
                  <a:moveTo>
                    <a:pt x="2406" y="1358"/>
                  </a:moveTo>
                  <a:lnTo>
                    <a:pt x="5264" y="3025"/>
                  </a:lnTo>
                  <a:lnTo>
                    <a:pt x="2406" y="4668"/>
                  </a:lnTo>
                  <a:lnTo>
                    <a:pt x="2406" y="1358"/>
                  </a:lnTo>
                  <a:close/>
                  <a:moveTo>
                    <a:pt x="5573" y="5335"/>
                  </a:moveTo>
                  <a:lnTo>
                    <a:pt x="5573" y="5954"/>
                  </a:lnTo>
                  <a:lnTo>
                    <a:pt x="1763" y="5954"/>
                  </a:lnTo>
                  <a:lnTo>
                    <a:pt x="1763" y="5335"/>
                  </a:lnTo>
                  <a:close/>
                  <a:moveTo>
                    <a:pt x="5573" y="6645"/>
                  </a:moveTo>
                  <a:lnTo>
                    <a:pt x="5573" y="7264"/>
                  </a:lnTo>
                  <a:lnTo>
                    <a:pt x="1763" y="7264"/>
                  </a:lnTo>
                  <a:lnTo>
                    <a:pt x="1763" y="6645"/>
                  </a:lnTo>
                  <a:close/>
                  <a:moveTo>
                    <a:pt x="1" y="1"/>
                  </a:moveTo>
                  <a:lnTo>
                    <a:pt x="1" y="8169"/>
                  </a:lnTo>
                  <a:lnTo>
                    <a:pt x="7359" y="8169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3"/>
            <p:cNvSpPr/>
            <p:nvPr/>
          </p:nvSpPr>
          <p:spPr>
            <a:xfrm>
              <a:off x="1061169" y="2208456"/>
              <a:ext cx="239568" cy="62822"/>
            </a:xfrm>
            <a:custGeom>
              <a:avLst/>
              <a:gdLst/>
              <a:ahLst/>
              <a:cxnLst/>
              <a:rect l="l" t="t" r="r" b="b"/>
              <a:pathLst>
                <a:path w="7360" h="1930" extrusionOk="0">
                  <a:moveTo>
                    <a:pt x="4002" y="643"/>
                  </a:moveTo>
                  <a:lnTo>
                    <a:pt x="3978" y="1286"/>
                  </a:lnTo>
                  <a:lnTo>
                    <a:pt x="3382" y="1286"/>
                  </a:lnTo>
                  <a:lnTo>
                    <a:pt x="3382" y="643"/>
                  </a:lnTo>
                  <a:close/>
                  <a:moveTo>
                    <a:pt x="1" y="0"/>
                  </a:moveTo>
                  <a:lnTo>
                    <a:pt x="1" y="1929"/>
                  </a:lnTo>
                  <a:lnTo>
                    <a:pt x="7359" y="1929"/>
                  </a:lnTo>
                  <a:lnTo>
                    <a:pt x="7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4" name="Google Shape;6044;p63"/>
          <p:cNvGrpSpPr/>
          <p:nvPr/>
        </p:nvGrpSpPr>
        <p:grpSpPr>
          <a:xfrm>
            <a:off x="3262547" y="2914996"/>
            <a:ext cx="348927" cy="293026"/>
            <a:chOff x="3265812" y="3065780"/>
            <a:chExt cx="348057" cy="292266"/>
          </a:xfrm>
        </p:grpSpPr>
        <p:sp>
          <p:nvSpPr>
            <p:cNvPr id="6045" name="Google Shape;6045;p63"/>
            <p:cNvSpPr/>
            <p:nvPr/>
          </p:nvSpPr>
          <p:spPr>
            <a:xfrm>
              <a:off x="3327040" y="3127040"/>
              <a:ext cx="225604" cy="126359"/>
            </a:xfrm>
            <a:custGeom>
              <a:avLst/>
              <a:gdLst/>
              <a:ahLst/>
              <a:cxnLst/>
              <a:rect l="l" t="t" r="r" b="b"/>
              <a:pathLst>
                <a:path w="6931" h="3882" extrusionOk="0">
                  <a:moveTo>
                    <a:pt x="4763" y="595"/>
                  </a:moveTo>
                  <a:cubicBezTo>
                    <a:pt x="5263" y="595"/>
                    <a:pt x="5692" y="1000"/>
                    <a:pt x="5692" y="1524"/>
                  </a:cubicBezTo>
                  <a:lnTo>
                    <a:pt x="5692" y="2405"/>
                  </a:lnTo>
                  <a:cubicBezTo>
                    <a:pt x="5692" y="2905"/>
                    <a:pt x="5263" y="3310"/>
                    <a:pt x="4763" y="3310"/>
                  </a:cubicBezTo>
                  <a:lnTo>
                    <a:pt x="3763" y="3310"/>
                  </a:lnTo>
                  <a:lnTo>
                    <a:pt x="3763" y="595"/>
                  </a:lnTo>
                  <a:close/>
                  <a:moveTo>
                    <a:pt x="3168" y="595"/>
                  </a:moveTo>
                  <a:lnTo>
                    <a:pt x="3168" y="3310"/>
                  </a:lnTo>
                  <a:lnTo>
                    <a:pt x="2549" y="3310"/>
                  </a:lnTo>
                  <a:lnTo>
                    <a:pt x="2549" y="2286"/>
                  </a:lnTo>
                  <a:lnTo>
                    <a:pt x="1882" y="2286"/>
                  </a:lnTo>
                  <a:lnTo>
                    <a:pt x="1882" y="3334"/>
                  </a:lnTo>
                  <a:lnTo>
                    <a:pt x="1239" y="3334"/>
                  </a:lnTo>
                  <a:lnTo>
                    <a:pt x="1239" y="595"/>
                  </a:lnTo>
                  <a:lnTo>
                    <a:pt x="1882" y="595"/>
                  </a:lnTo>
                  <a:lnTo>
                    <a:pt x="1882" y="1667"/>
                  </a:lnTo>
                  <a:lnTo>
                    <a:pt x="2549" y="1667"/>
                  </a:lnTo>
                  <a:lnTo>
                    <a:pt x="2549" y="595"/>
                  </a:lnTo>
                  <a:close/>
                  <a:moveTo>
                    <a:pt x="0" y="0"/>
                  </a:moveTo>
                  <a:lnTo>
                    <a:pt x="0" y="3882"/>
                  </a:lnTo>
                  <a:lnTo>
                    <a:pt x="6931" y="3882"/>
                  </a:lnTo>
                  <a:lnTo>
                    <a:pt x="69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63"/>
            <p:cNvSpPr/>
            <p:nvPr/>
          </p:nvSpPr>
          <p:spPr>
            <a:xfrm>
              <a:off x="3265812" y="3065780"/>
              <a:ext cx="348057" cy="292266"/>
            </a:xfrm>
            <a:custGeom>
              <a:avLst/>
              <a:gdLst/>
              <a:ahLst/>
              <a:cxnLst/>
              <a:rect l="l" t="t" r="r" b="b"/>
              <a:pathLst>
                <a:path w="10693" h="8979" extrusionOk="0">
                  <a:moveTo>
                    <a:pt x="9454" y="1239"/>
                  </a:moveTo>
                  <a:lnTo>
                    <a:pt x="9454" y="6407"/>
                  </a:lnTo>
                  <a:lnTo>
                    <a:pt x="1238" y="6407"/>
                  </a:lnTo>
                  <a:lnTo>
                    <a:pt x="1238" y="1239"/>
                  </a:lnTo>
                  <a:close/>
                  <a:moveTo>
                    <a:pt x="0" y="1"/>
                  </a:moveTo>
                  <a:lnTo>
                    <a:pt x="0" y="7645"/>
                  </a:lnTo>
                  <a:lnTo>
                    <a:pt x="3358" y="7645"/>
                  </a:lnTo>
                  <a:lnTo>
                    <a:pt x="3358" y="8979"/>
                  </a:lnTo>
                  <a:lnTo>
                    <a:pt x="7359" y="8979"/>
                  </a:lnTo>
                  <a:lnTo>
                    <a:pt x="7359" y="7645"/>
                  </a:lnTo>
                  <a:lnTo>
                    <a:pt x="10693" y="7645"/>
                  </a:lnTo>
                  <a:lnTo>
                    <a:pt x="10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63"/>
            <p:cNvSpPr/>
            <p:nvPr/>
          </p:nvSpPr>
          <p:spPr>
            <a:xfrm>
              <a:off x="3469679" y="3166557"/>
              <a:ext cx="21743" cy="48109"/>
            </a:xfrm>
            <a:custGeom>
              <a:avLst/>
              <a:gdLst/>
              <a:ahLst/>
              <a:cxnLst/>
              <a:rect l="l" t="t" r="r" b="b"/>
              <a:pathLst>
                <a:path w="668" h="1478" extrusionOk="0">
                  <a:moveTo>
                    <a:pt x="381" y="1"/>
                  </a:moveTo>
                  <a:lnTo>
                    <a:pt x="381" y="24"/>
                  </a:lnTo>
                  <a:lnTo>
                    <a:pt x="0" y="24"/>
                  </a:lnTo>
                  <a:lnTo>
                    <a:pt x="0" y="1477"/>
                  </a:lnTo>
                  <a:lnTo>
                    <a:pt x="381" y="1477"/>
                  </a:lnTo>
                  <a:cubicBezTo>
                    <a:pt x="548" y="1477"/>
                    <a:pt x="667" y="1334"/>
                    <a:pt x="667" y="1191"/>
                  </a:cubicBezTo>
                  <a:lnTo>
                    <a:pt x="667" y="310"/>
                  </a:lnTo>
                  <a:cubicBezTo>
                    <a:pt x="667" y="144"/>
                    <a:pt x="548" y="1"/>
                    <a:pt x="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8" name="Google Shape;6048;p63"/>
          <p:cNvGrpSpPr/>
          <p:nvPr/>
        </p:nvGrpSpPr>
        <p:grpSpPr>
          <a:xfrm>
            <a:off x="997211" y="2914996"/>
            <a:ext cx="349749" cy="292249"/>
            <a:chOff x="1006125" y="3065780"/>
            <a:chExt cx="348877" cy="291491"/>
          </a:xfrm>
        </p:grpSpPr>
        <p:sp>
          <p:nvSpPr>
            <p:cNvPr id="6049" name="Google Shape;6049;p63"/>
            <p:cNvSpPr/>
            <p:nvPr/>
          </p:nvSpPr>
          <p:spPr>
            <a:xfrm>
              <a:off x="1027055" y="3113857"/>
              <a:ext cx="307012" cy="176746"/>
            </a:xfrm>
            <a:custGeom>
              <a:avLst/>
              <a:gdLst/>
              <a:ahLst/>
              <a:cxnLst/>
              <a:rect l="l" t="t" r="r" b="b"/>
              <a:pathLst>
                <a:path w="9432" h="5430" extrusionOk="0">
                  <a:moveTo>
                    <a:pt x="1" y="0"/>
                  </a:moveTo>
                  <a:lnTo>
                    <a:pt x="1" y="5430"/>
                  </a:lnTo>
                  <a:lnTo>
                    <a:pt x="882" y="5430"/>
                  </a:lnTo>
                  <a:lnTo>
                    <a:pt x="882" y="5168"/>
                  </a:lnTo>
                  <a:cubicBezTo>
                    <a:pt x="882" y="4430"/>
                    <a:pt x="1287" y="3763"/>
                    <a:pt x="1930" y="3453"/>
                  </a:cubicBezTo>
                  <a:cubicBezTo>
                    <a:pt x="1739" y="3215"/>
                    <a:pt x="1620" y="2882"/>
                    <a:pt x="1644" y="2572"/>
                  </a:cubicBezTo>
                  <a:cubicBezTo>
                    <a:pt x="1682" y="1923"/>
                    <a:pt x="2225" y="1458"/>
                    <a:pt x="2831" y="1458"/>
                  </a:cubicBezTo>
                  <a:cubicBezTo>
                    <a:pt x="2982" y="1458"/>
                    <a:pt x="3136" y="1487"/>
                    <a:pt x="3287" y="1548"/>
                  </a:cubicBezTo>
                  <a:cubicBezTo>
                    <a:pt x="4049" y="1882"/>
                    <a:pt x="4264" y="2834"/>
                    <a:pt x="3716" y="3453"/>
                  </a:cubicBezTo>
                  <a:cubicBezTo>
                    <a:pt x="4359" y="3787"/>
                    <a:pt x="4764" y="4430"/>
                    <a:pt x="4764" y="5168"/>
                  </a:cubicBezTo>
                  <a:lnTo>
                    <a:pt x="4764" y="5430"/>
                  </a:lnTo>
                  <a:lnTo>
                    <a:pt x="9431" y="5430"/>
                  </a:lnTo>
                  <a:lnTo>
                    <a:pt x="9431" y="2263"/>
                  </a:lnTo>
                  <a:lnTo>
                    <a:pt x="7645" y="2263"/>
                  </a:lnTo>
                  <a:lnTo>
                    <a:pt x="5788" y="3477"/>
                  </a:lnTo>
                  <a:lnTo>
                    <a:pt x="5788" y="2263"/>
                  </a:lnTo>
                  <a:lnTo>
                    <a:pt x="5693" y="2263"/>
                  </a:lnTo>
                  <a:cubicBezTo>
                    <a:pt x="5192" y="2263"/>
                    <a:pt x="4788" y="1858"/>
                    <a:pt x="4788" y="1358"/>
                  </a:cubicBezTo>
                  <a:lnTo>
                    <a:pt x="4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63"/>
            <p:cNvSpPr/>
            <p:nvPr/>
          </p:nvSpPr>
          <p:spPr>
            <a:xfrm>
              <a:off x="1203026" y="3065780"/>
              <a:ext cx="151976" cy="123299"/>
            </a:xfrm>
            <a:custGeom>
              <a:avLst/>
              <a:gdLst/>
              <a:ahLst/>
              <a:cxnLst/>
              <a:rect l="l" t="t" r="r" b="b"/>
              <a:pathLst>
                <a:path w="4669" h="3788" extrusionOk="0">
                  <a:moveTo>
                    <a:pt x="1406" y="1168"/>
                  </a:moveTo>
                  <a:lnTo>
                    <a:pt x="1406" y="1763"/>
                  </a:lnTo>
                  <a:lnTo>
                    <a:pt x="763" y="1763"/>
                  </a:lnTo>
                  <a:lnTo>
                    <a:pt x="763" y="1168"/>
                  </a:lnTo>
                  <a:close/>
                  <a:moveTo>
                    <a:pt x="2644" y="1168"/>
                  </a:moveTo>
                  <a:lnTo>
                    <a:pt x="2644" y="1763"/>
                  </a:lnTo>
                  <a:lnTo>
                    <a:pt x="2025" y="1763"/>
                  </a:lnTo>
                  <a:lnTo>
                    <a:pt x="2025" y="1168"/>
                  </a:lnTo>
                  <a:close/>
                  <a:moveTo>
                    <a:pt x="3906" y="1168"/>
                  </a:moveTo>
                  <a:lnTo>
                    <a:pt x="3906" y="1763"/>
                  </a:lnTo>
                  <a:lnTo>
                    <a:pt x="3287" y="1763"/>
                  </a:lnTo>
                  <a:lnTo>
                    <a:pt x="3287" y="1168"/>
                  </a:lnTo>
                  <a:close/>
                  <a:moveTo>
                    <a:pt x="287" y="1"/>
                  </a:moveTo>
                  <a:cubicBezTo>
                    <a:pt x="120" y="1"/>
                    <a:pt x="1" y="120"/>
                    <a:pt x="1" y="287"/>
                  </a:cubicBezTo>
                  <a:lnTo>
                    <a:pt x="1" y="2835"/>
                  </a:lnTo>
                  <a:cubicBezTo>
                    <a:pt x="1" y="2978"/>
                    <a:pt x="120" y="3097"/>
                    <a:pt x="287" y="3097"/>
                  </a:cubicBezTo>
                  <a:lnTo>
                    <a:pt x="1001" y="3097"/>
                  </a:lnTo>
                  <a:lnTo>
                    <a:pt x="1001" y="3787"/>
                  </a:lnTo>
                  <a:lnTo>
                    <a:pt x="2025" y="3097"/>
                  </a:lnTo>
                  <a:lnTo>
                    <a:pt x="4383" y="3097"/>
                  </a:lnTo>
                  <a:cubicBezTo>
                    <a:pt x="4549" y="3097"/>
                    <a:pt x="4668" y="2978"/>
                    <a:pt x="4668" y="2835"/>
                  </a:cubicBezTo>
                  <a:lnTo>
                    <a:pt x="4668" y="287"/>
                  </a:lnTo>
                  <a:cubicBezTo>
                    <a:pt x="4668" y="120"/>
                    <a:pt x="4549" y="1"/>
                    <a:pt x="4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63"/>
            <p:cNvSpPr/>
            <p:nvPr/>
          </p:nvSpPr>
          <p:spPr>
            <a:xfrm>
              <a:off x="1006125" y="3310757"/>
              <a:ext cx="348871" cy="46514"/>
            </a:xfrm>
            <a:custGeom>
              <a:avLst/>
              <a:gdLst/>
              <a:ahLst/>
              <a:cxnLst/>
              <a:rect l="l" t="t" r="r" b="b"/>
              <a:pathLst>
                <a:path w="10718" h="1429" extrusionOk="0">
                  <a:moveTo>
                    <a:pt x="1" y="0"/>
                  </a:moveTo>
                  <a:lnTo>
                    <a:pt x="1" y="405"/>
                  </a:lnTo>
                  <a:cubicBezTo>
                    <a:pt x="1" y="977"/>
                    <a:pt x="453" y="1429"/>
                    <a:pt x="1025" y="1429"/>
                  </a:cubicBezTo>
                  <a:lnTo>
                    <a:pt x="9693" y="1429"/>
                  </a:lnTo>
                  <a:cubicBezTo>
                    <a:pt x="10241" y="1429"/>
                    <a:pt x="10717" y="977"/>
                    <a:pt x="10717" y="405"/>
                  </a:cubicBez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3"/>
            <p:cNvSpPr/>
            <p:nvPr/>
          </p:nvSpPr>
          <p:spPr>
            <a:xfrm>
              <a:off x="1075133" y="3237094"/>
              <a:ext cx="88015" cy="53512"/>
            </a:xfrm>
            <a:custGeom>
              <a:avLst/>
              <a:gdLst/>
              <a:ahLst/>
              <a:cxnLst/>
              <a:rect l="l" t="t" r="r" b="b"/>
              <a:pathLst>
                <a:path w="2704" h="1644" extrusionOk="0">
                  <a:moveTo>
                    <a:pt x="1362" y="1"/>
                  </a:moveTo>
                  <a:cubicBezTo>
                    <a:pt x="682" y="1"/>
                    <a:pt x="0" y="471"/>
                    <a:pt x="48" y="1406"/>
                  </a:cubicBezTo>
                  <a:lnTo>
                    <a:pt x="48" y="1644"/>
                  </a:lnTo>
                  <a:lnTo>
                    <a:pt x="2668" y="1644"/>
                  </a:lnTo>
                  <a:lnTo>
                    <a:pt x="2668" y="1382"/>
                  </a:lnTo>
                  <a:cubicBezTo>
                    <a:pt x="2703" y="459"/>
                    <a:pt x="2033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3"/>
            <p:cNvSpPr/>
            <p:nvPr/>
          </p:nvSpPr>
          <p:spPr>
            <a:xfrm>
              <a:off x="1094501" y="3181335"/>
              <a:ext cx="43454" cy="37205"/>
            </a:xfrm>
            <a:custGeom>
              <a:avLst/>
              <a:gdLst/>
              <a:ahLst/>
              <a:cxnLst/>
              <a:rect l="l" t="t" r="r" b="b"/>
              <a:pathLst>
                <a:path w="1335" h="1143" extrusionOk="0">
                  <a:moveTo>
                    <a:pt x="752" y="1"/>
                  </a:moveTo>
                  <a:cubicBezTo>
                    <a:pt x="613" y="1"/>
                    <a:pt x="472" y="52"/>
                    <a:pt x="358" y="166"/>
                  </a:cubicBezTo>
                  <a:cubicBezTo>
                    <a:pt x="1" y="523"/>
                    <a:pt x="263" y="1142"/>
                    <a:pt x="763" y="1142"/>
                  </a:cubicBezTo>
                  <a:cubicBezTo>
                    <a:pt x="1072" y="1142"/>
                    <a:pt x="1334" y="880"/>
                    <a:pt x="1334" y="571"/>
                  </a:cubicBezTo>
                  <a:cubicBezTo>
                    <a:pt x="1334" y="231"/>
                    <a:pt x="1048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4" name="Google Shape;6054;p63"/>
          <p:cNvGrpSpPr/>
          <p:nvPr/>
        </p:nvGrpSpPr>
        <p:grpSpPr>
          <a:xfrm>
            <a:off x="7797037" y="2327460"/>
            <a:ext cx="349752" cy="349750"/>
            <a:chOff x="7788994" y="2479767"/>
            <a:chExt cx="348880" cy="348843"/>
          </a:xfrm>
        </p:grpSpPr>
        <p:sp>
          <p:nvSpPr>
            <p:cNvPr id="6055" name="Google Shape;6055;p63"/>
            <p:cNvSpPr/>
            <p:nvPr/>
          </p:nvSpPr>
          <p:spPr>
            <a:xfrm>
              <a:off x="8109166" y="2698346"/>
              <a:ext cx="28709" cy="29490"/>
            </a:xfrm>
            <a:custGeom>
              <a:avLst/>
              <a:gdLst/>
              <a:ahLst/>
              <a:cxnLst/>
              <a:rect l="l" t="t" r="r" b="b"/>
              <a:pathLst>
                <a:path w="882" h="906" extrusionOk="0">
                  <a:moveTo>
                    <a:pt x="0" y="1"/>
                  </a:moveTo>
                  <a:lnTo>
                    <a:pt x="0" y="906"/>
                  </a:lnTo>
                  <a:lnTo>
                    <a:pt x="881" y="906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63"/>
            <p:cNvSpPr/>
            <p:nvPr/>
          </p:nvSpPr>
          <p:spPr>
            <a:xfrm>
              <a:off x="8024663" y="2698346"/>
              <a:ext cx="63603" cy="29490"/>
            </a:xfrm>
            <a:custGeom>
              <a:avLst/>
              <a:gdLst/>
              <a:ahLst/>
              <a:cxnLst/>
              <a:rect l="l" t="t" r="r" b="b"/>
              <a:pathLst>
                <a:path w="1954" h="906" extrusionOk="0">
                  <a:moveTo>
                    <a:pt x="0" y="1"/>
                  </a:moveTo>
                  <a:lnTo>
                    <a:pt x="1072" y="906"/>
                  </a:lnTo>
                  <a:lnTo>
                    <a:pt x="1953" y="906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63"/>
            <p:cNvSpPr/>
            <p:nvPr/>
          </p:nvSpPr>
          <p:spPr>
            <a:xfrm>
              <a:off x="8109166" y="2479767"/>
              <a:ext cx="28709" cy="29490"/>
            </a:xfrm>
            <a:custGeom>
              <a:avLst/>
              <a:gdLst/>
              <a:ahLst/>
              <a:cxnLst/>
              <a:rect l="l" t="t" r="r" b="b"/>
              <a:pathLst>
                <a:path w="882" h="906" extrusionOk="0">
                  <a:moveTo>
                    <a:pt x="0" y="0"/>
                  </a:moveTo>
                  <a:lnTo>
                    <a:pt x="0" y="905"/>
                  </a:lnTo>
                  <a:lnTo>
                    <a:pt x="881" y="90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3"/>
            <p:cNvSpPr/>
            <p:nvPr/>
          </p:nvSpPr>
          <p:spPr>
            <a:xfrm>
              <a:off x="8109166" y="2530156"/>
              <a:ext cx="28709" cy="148070"/>
            </a:xfrm>
            <a:custGeom>
              <a:avLst/>
              <a:gdLst/>
              <a:ahLst/>
              <a:cxnLst/>
              <a:rect l="l" t="t" r="r" b="b"/>
              <a:pathLst>
                <a:path w="882" h="4549" extrusionOk="0">
                  <a:moveTo>
                    <a:pt x="0" y="0"/>
                  </a:moveTo>
                  <a:lnTo>
                    <a:pt x="0" y="4549"/>
                  </a:lnTo>
                  <a:lnTo>
                    <a:pt x="881" y="4549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3"/>
            <p:cNvSpPr/>
            <p:nvPr/>
          </p:nvSpPr>
          <p:spPr>
            <a:xfrm>
              <a:off x="7968057" y="2678978"/>
              <a:ext cx="87625" cy="149632"/>
            </a:xfrm>
            <a:custGeom>
              <a:avLst/>
              <a:gdLst/>
              <a:ahLst/>
              <a:cxnLst/>
              <a:rect l="l" t="t" r="r" b="b"/>
              <a:pathLst>
                <a:path w="2692" h="4597" extrusionOk="0">
                  <a:moveTo>
                    <a:pt x="1" y="0"/>
                  </a:moveTo>
                  <a:lnTo>
                    <a:pt x="48" y="3477"/>
                  </a:lnTo>
                  <a:lnTo>
                    <a:pt x="1001" y="3025"/>
                  </a:lnTo>
                  <a:lnTo>
                    <a:pt x="1739" y="4597"/>
                  </a:lnTo>
                  <a:lnTo>
                    <a:pt x="2478" y="4239"/>
                  </a:lnTo>
                  <a:lnTo>
                    <a:pt x="1739" y="2668"/>
                  </a:lnTo>
                  <a:lnTo>
                    <a:pt x="2692" y="2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3"/>
            <p:cNvSpPr/>
            <p:nvPr/>
          </p:nvSpPr>
          <p:spPr>
            <a:xfrm>
              <a:off x="7788994" y="2698346"/>
              <a:ext cx="29490" cy="29490"/>
            </a:xfrm>
            <a:custGeom>
              <a:avLst/>
              <a:gdLst/>
              <a:ahLst/>
              <a:cxnLst/>
              <a:rect l="l" t="t" r="r" b="b"/>
              <a:pathLst>
                <a:path w="906" h="906" extrusionOk="0">
                  <a:moveTo>
                    <a:pt x="1" y="1"/>
                  </a:moveTo>
                  <a:lnTo>
                    <a:pt x="1" y="906"/>
                  </a:lnTo>
                  <a:lnTo>
                    <a:pt x="906" y="906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63"/>
            <p:cNvSpPr/>
            <p:nvPr/>
          </p:nvSpPr>
          <p:spPr>
            <a:xfrm>
              <a:off x="7839383" y="2530156"/>
              <a:ext cx="248877" cy="148070"/>
            </a:xfrm>
            <a:custGeom>
              <a:avLst/>
              <a:gdLst/>
              <a:ahLst/>
              <a:cxnLst/>
              <a:rect l="l" t="t" r="r" b="b"/>
              <a:pathLst>
                <a:path w="7646" h="4549" extrusionOk="0">
                  <a:moveTo>
                    <a:pt x="5692" y="881"/>
                  </a:moveTo>
                  <a:lnTo>
                    <a:pt x="5692" y="1500"/>
                  </a:lnTo>
                  <a:lnTo>
                    <a:pt x="2049" y="1500"/>
                  </a:lnTo>
                  <a:lnTo>
                    <a:pt x="2049" y="881"/>
                  </a:lnTo>
                  <a:close/>
                  <a:moveTo>
                    <a:pt x="6359" y="2167"/>
                  </a:moveTo>
                  <a:lnTo>
                    <a:pt x="6359" y="2786"/>
                  </a:lnTo>
                  <a:lnTo>
                    <a:pt x="1382" y="2786"/>
                  </a:lnTo>
                  <a:lnTo>
                    <a:pt x="1382" y="2167"/>
                  </a:lnTo>
                  <a:close/>
                  <a:moveTo>
                    <a:pt x="1" y="0"/>
                  </a:moveTo>
                  <a:lnTo>
                    <a:pt x="1" y="4549"/>
                  </a:lnTo>
                  <a:lnTo>
                    <a:pt x="3335" y="4549"/>
                  </a:lnTo>
                  <a:lnTo>
                    <a:pt x="3335" y="3239"/>
                  </a:lnTo>
                  <a:lnTo>
                    <a:pt x="4930" y="4549"/>
                  </a:lnTo>
                  <a:lnTo>
                    <a:pt x="7645" y="4549"/>
                  </a:lnTo>
                  <a:lnTo>
                    <a:pt x="7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63"/>
            <p:cNvSpPr/>
            <p:nvPr/>
          </p:nvSpPr>
          <p:spPr>
            <a:xfrm>
              <a:off x="7838602" y="2698346"/>
              <a:ext cx="109335" cy="29490"/>
            </a:xfrm>
            <a:custGeom>
              <a:avLst/>
              <a:gdLst/>
              <a:ahLst/>
              <a:cxnLst/>
              <a:rect l="l" t="t" r="r" b="b"/>
              <a:pathLst>
                <a:path w="3359" h="906" extrusionOk="0">
                  <a:moveTo>
                    <a:pt x="1" y="1"/>
                  </a:moveTo>
                  <a:lnTo>
                    <a:pt x="1" y="906"/>
                  </a:lnTo>
                  <a:lnTo>
                    <a:pt x="3359" y="906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63"/>
            <p:cNvSpPr/>
            <p:nvPr/>
          </p:nvSpPr>
          <p:spPr>
            <a:xfrm>
              <a:off x="7788994" y="2530156"/>
              <a:ext cx="29490" cy="148070"/>
            </a:xfrm>
            <a:custGeom>
              <a:avLst/>
              <a:gdLst/>
              <a:ahLst/>
              <a:cxnLst/>
              <a:rect l="l" t="t" r="r" b="b"/>
              <a:pathLst>
                <a:path w="906" h="4549" extrusionOk="0">
                  <a:moveTo>
                    <a:pt x="1" y="0"/>
                  </a:moveTo>
                  <a:lnTo>
                    <a:pt x="1" y="4549"/>
                  </a:lnTo>
                  <a:lnTo>
                    <a:pt x="906" y="4549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63"/>
            <p:cNvSpPr/>
            <p:nvPr/>
          </p:nvSpPr>
          <p:spPr>
            <a:xfrm>
              <a:off x="7788994" y="2479767"/>
              <a:ext cx="29490" cy="29490"/>
            </a:xfrm>
            <a:custGeom>
              <a:avLst/>
              <a:gdLst/>
              <a:ahLst/>
              <a:cxnLst/>
              <a:rect l="l" t="t" r="r" b="b"/>
              <a:pathLst>
                <a:path w="906" h="906" extrusionOk="0">
                  <a:moveTo>
                    <a:pt x="1" y="0"/>
                  </a:moveTo>
                  <a:lnTo>
                    <a:pt x="1" y="905"/>
                  </a:lnTo>
                  <a:lnTo>
                    <a:pt x="906" y="905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63"/>
            <p:cNvSpPr/>
            <p:nvPr/>
          </p:nvSpPr>
          <p:spPr>
            <a:xfrm>
              <a:off x="7839383" y="2479767"/>
              <a:ext cx="248877" cy="29490"/>
            </a:xfrm>
            <a:custGeom>
              <a:avLst/>
              <a:gdLst/>
              <a:ahLst/>
              <a:cxnLst/>
              <a:rect l="l" t="t" r="r" b="b"/>
              <a:pathLst>
                <a:path w="7646" h="906" extrusionOk="0">
                  <a:moveTo>
                    <a:pt x="1" y="0"/>
                  </a:moveTo>
                  <a:lnTo>
                    <a:pt x="1" y="905"/>
                  </a:lnTo>
                  <a:lnTo>
                    <a:pt x="7645" y="905"/>
                  </a:lnTo>
                  <a:lnTo>
                    <a:pt x="7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6" name="Google Shape;6066;p63"/>
          <p:cNvGrpSpPr/>
          <p:nvPr/>
        </p:nvGrpSpPr>
        <p:grpSpPr>
          <a:xfrm>
            <a:off x="7061113" y="2327460"/>
            <a:ext cx="310096" cy="349426"/>
            <a:chOff x="7054905" y="2479767"/>
            <a:chExt cx="309323" cy="348520"/>
          </a:xfrm>
        </p:grpSpPr>
        <p:sp>
          <p:nvSpPr>
            <p:cNvPr id="6067" name="Google Shape;6067;p63"/>
            <p:cNvSpPr/>
            <p:nvPr/>
          </p:nvSpPr>
          <p:spPr>
            <a:xfrm>
              <a:off x="7155683" y="2595258"/>
              <a:ext cx="105429" cy="105462"/>
            </a:xfrm>
            <a:custGeom>
              <a:avLst/>
              <a:gdLst/>
              <a:ahLst/>
              <a:cxnLst/>
              <a:rect l="l" t="t" r="r" b="b"/>
              <a:pathLst>
                <a:path w="3239" h="3240" extrusionOk="0">
                  <a:moveTo>
                    <a:pt x="1620" y="0"/>
                  </a:moveTo>
                  <a:cubicBezTo>
                    <a:pt x="715" y="0"/>
                    <a:pt x="0" y="715"/>
                    <a:pt x="0" y="1620"/>
                  </a:cubicBezTo>
                  <a:cubicBezTo>
                    <a:pt x="0" y="2525"/>
                    <a:pt x="715" y="3239"/>
                    <a:pt x="1620" y="3239"/>
                  </a:cubicBezTo>
                  <a:cubicBezTo>
                    <a:pt x="2525" y="3239"/>
                    <a:pt x="3239" y="2525"/>
                    <a:pt x="3239" y="1620"/>
                  </a:cubicBezTo>
                  <a:cubicBezTo>
                    <a:pt x="3239" y="715"/>
                    <a:pt x="252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63"/>
            <p:cNvSpPr/>
            <p:nvPr/>
          </p:nvSpPr>
          <p:spPr>
            <a:xfrm>
              <a:off x="7199855" y="2492918"/>
              <a:ext cx="144978" cy="37270"/>
            </a:xfrm>
            <a:custGeom>
              <a:avLst/>
              <a:gdLst/>
              <a:ahLst/>
              <a:cxnLst/>
              <a:rect l="l" t="t" r="r" b="b"/>
              <a:pathLst>
                <a:path w="4454" h="1145" extrusionOk="0">
                  <a:moveTo>
                    <a:pt x="1" y="1"/>
                  </a:moveTo>
                  <a:lnTo>
                    <a:pt x="644" y="1144"/>
                  </a:lnTo>
                  <a:lnTo>
                    <a:pt x="4454" y="1144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3"/>
            <p:cNvSpPr/>
            <p:nvPr/>
          </p:nvSpPr>
          <p:spPr>
            <a:xfrm>
              <a:off x="7054905" y="2479767"/>
              <a:ext cx="309323" cy="288393"/>
            </a:xfrm>
            <a:custGeom>
              <a:avLst/>
              <a:gdLst/>
              <a:ahLst/>
              <a:cxnLst/>
              <a:rect l="l" t="t" r="r" b="b"/>
              <a:pathLst>
                <a:path w="9503" h="8860" extrusionOk="0">
                  <a:moveTo>
                    <a:pt x="0" y="0"/>
                  </a:moveTo>
                  <a:lnTo>
                    <a:pt x="0" y="8859"/>
                  </a:lnTo>
                  <a:lnTo>
                    <a:pt x="3644" y="8859"/>
                  </a:lnTo>
                  <a:lnTo>
                    <a:pt x="3644" y="8049"/>
                  </a:lnTo>
                  <a:lnTo>
                    <a:pt x="4406" y="8049"/>
                  </a:lnTo>
                  <a:lnTo>
                    <a:pt x="4406" y="7406"/>
                  </a:lnTo>
                  <a:cubicBezTo>
                    <a:pt x="3215" y="7240"/>
                    <a:pt x="2358" y="6192"/>
                    <a:pt x="2453" y="5001"/>
                  </a:cubicBezTo>
                  <a:cubicBezTo>
                    <a:pt x="2525" y="3810"/>
                    <a:pt x="3525" y="2905"/>
                    <a:pt x="4716" y="2905"/>
                  </a:cubicBezTo>
                  <a:cubicBezTo>
                    <a:pt x="5906" y="2905"/>
                    <a:pt x="6883" y="3810"/>
                    <a:pt x="6954" y="5001"/>
                  </a:cubicBezTo>
                  <a:cubicBezTo>
                    <a:pt x="7049" y="6192"/>
                    <a:pt x="6192" y="7240"/>
                    <a:pt x="5025" y="7406"/>
                  </a:cubicBezTo>
                  <a:lnTo>
                    <a:pt x="5025" y="8049"/>
                  </a:lnTo>
                  <a:lnTo>
                    <a:pt x="5763" y="8049"/>
                  </a:lnTo>
                  <a:lnTo>
                    <a:pt x="5763" y="8859"/>
                  </a:lnTo>
                  <a:lnTo>
                    <a:pt x="9502" y="8859"/>
                  </a:lnTo>
                  <a:lnTo>
                    <a:pt x="9502" y="2167"/>
                  </a:lnTo>
                  <a:lnTo>
                    <a:pt x="4763" y="2167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3"/>
            <p:cNvSpPr/>
            <p:nvPr/>
          </p:nvSpPr>
          <p:spPr>
            <a:xfrm>
              <a:off x="7194419" y="2761918"/>
              <a:ext cx="28742" cy="66369"/>
            </a:xfrm>
            <a:custGeom>
              <a:avLst/>
              <a:gdLst/>
              <a:ahLst/>
              <a:cxnLst/>
              <a:rect l="l" t="t" r="r" b="b"/>
              <a:pathLst>
                <a:path w="883" h="2039" extrusionOk="0">
                  <a:moveTo>
                    <a:pt x="1" y="1"/>
                  </a:moveTo>
                  <a:lnTo>
                    <a:pt x="1" y="1596"/>
                  </a:lnTo>
                  <a:cubicBezTo>
                    <a:pt x="1" y="1844"/>
                    <a:pt x="199" y="2039"/>
                    <a:pt x="422" y="2039"/>
                  </a:cubicBezTo>
                  <a:cubicBezTo>
                    <a:pt x="456" y="2039"/>
                    <a:pt x="490" y="2034"/>
                    <a:pt x="525" y="2025"/>
                  </a:cubicBezTo>
                  <a:cubicBezTo>
                    <a:pt x="739" y="1977"/>
                    <a:pt x="882" y="1810"/>
                    <a:pt x="882" y="159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1" name="Google Shape;6071;p63"/>
          <p:cNvGrpSpPr/>
          <p:nvPr/>
        </p:nvGrpSpPr>
        <p:grpSpPr>
          <a:xfrm>
            <a:off x="6323622" y="2327460"/>
            <a:ext cx="274332" cy="349751"/>
            <a:chOff x="6319254" y="2479767"/>
            <a:chExt cx="273648" cy="348844"/>
          </a:xfrm>
        </p:grpSpPr>
        <p:sp>
          <p:nvSpPr>
            <p:cNvPr id="6072" name="Google Shape;6072;p63"/>
            <p:cNvSpPr/>
            <p:nvPr/>
          </p:nvSpPr>
          <p:spPr>
            <a:xfrm>
              <a:off x="6319254" y="2479767"/>
              <a:ext cx="273648" cy="260465"/>
            </a:xfrm>
            <a:custGeom>
              <a:avLst/>
              <a:gdLst/>
              <a:ahLst/>
              <a:cxnLst/>
              <a:rect l="l" t="t" r="r" b="b"/>
              <a:pathLst>
                <a:path w="8407" h="8002" extrusionOk="0">
                  <a:moveTo>
                    <a:pt x="4227" y="1237"/>
                  </a:moveTo>
                  <a:cubicBezTo>
                    <a:pt x="4906" y="1237"/>
                    <a:pt x="5600" y="1488"/>
                    <a:pt x="6168" y="2048"/>
                  </a:cubicBezTo>
                  <a:cubicBezTo>
                    <a:pt x="7907" y="3787"/>
                    <a:pt x="6668" y="6763"/>
                    <a:pt x="4192" y="6763"/>
                  </a:cubicBezTo>
                  <a:cubicBezTo>
                    <a:pt x="2668" y="6763"/>
                    <a:pt x="1453" y="5525"/>
                    <a:pt x="1453" y="4025"/>
                  </a:cubicBezTo>
                  <a:cubicBezTo>
                    <a:pt x="1437" y="2346"/>
                    <a:pt x="2799" y="1237"/>
                    <a:pt x="4227" y="1237"/>
                  </a:cubicBezTo>
                  <a:close/>
                  <a:moveTo>
                    <a:pt x="2906" y="0"/>
                  </a:moveTo>
                  <a:lnTo>
                    <a:pt x="2120" y="1119"/>
                  </a:lnTo>
                  <a:lnTo>
                    <a:pt x="810" y="1524"/>
                  </a:lnTo>
                  <a:lnTo>
                    <a:pt x="810" y="2905"/>
                  </a:lnTo>
                  <a:lnTo>
                    <a:pt x="0" y="4001"/>
                  </a:lnTo>
                  <a:lnTo>
                    <a:pt x="810" y="5096"/>
                  </a:lnTo>
                  <a:lnTo>
                    <a:pt x="786" y="6478"/>
                  </a:lnTo>
                  <a:lnTo>
                    <a:pt x="2096" y="6882"/>
                  </a:lnTo>
                  <a:lnTo>
                    <a:pt x="2906" y="8002"/>
                  </a:lnTo>
                  <a:lnTo>
                    <a:pt x="4192" y="7549"/>
                  </a:lnTo>
                  <a:lnTo>
                    <a:pt x="5502" y="8002"/>
                  </a:lnTo>
                  <a:lnTo>
                    <a:pt x="6287" y="6882"/>
                  </a:lnTo>
                  <a:lnTo>
                    <a:pt x="7597" y="6478"/>
                  </a:lnTo>
                  <a:lnTo>
                    <a:pt x="7597" y="5096"/>
                  </a:lnTo>
                  <a:lnTo>
                    <a:pt x="8407" y="4001"/>
                  </a:lnTo>
                  <a:lnTo>
                    <a:pt x="7597" y="2905"/>
                  </a:lnTo>
                  <a:lnTo>
                    <a:pt x="7621" y="1524"/>
                  </a:lnTo>
                  <a:lnTo>
                    <a:pt x="6311" y="1119"/>
                  </a:lnTo>
                  <a:lnTo>
                    <a:pt x="5502" y="0"/>
                  </a:lnTo>
                  <a:lnTo>
                    <a:pt x="4216" y="453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63"/>
            <p:cNvSpPr/>
            <p:nvPr/>
          </p:nvSpPr>
          <p:spPr>
            <a:xfrm>
              <a:off x="6378171" y="2725493"/>
              <a:ext cx="65133" cy="103118"/>
            </a:xfrm>
            <a:custGeom>
              <a:avLst/>
              <a:gdLst/>
              <a:ahLst/>
              <a:cxnLst/>
              <a:rect l="l" t="t" r="r" b="b"/>
              <a:pathLst>
                <a:path w="2001" h="3168" extrusionOk="0">
                  <a:moveTo>
                    <a:pt x="0" y="0"/>
                  </a:moveTo>
                  <a:lnTo>
                    <a:pt x="0" y="3168"/>
                  </a:lnTo>
                  <a:lnTo>
                    <a:pt x="1001" y="2763"/>
                  </a:lnTo>
                  <a:lnTo>
                    <a:pt x="2001" y="3168"/>
                  </a:lnTo>
                  <a:lnTo>
                    <a:pt x="2001" y="810"/>
                  </a:lnTo>
                  <a:lnTo>
                    <a:pt x="858" y="1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3"/>
            <p:cNvSpPr/>
            <p:nvPr/>
          </p:nvSpPr>
          <p:spPr>
            <a:xfrm>
              <a:off x="6363426" y="2540214"/>
              <a:ext cx="162066" cy="139444"/>
            </a:xfrm>
            <a:custGeom>
              <a:avLst/>
              <a:gdLst/>
              <a:ahLst/>
              <a:cxnLst/>
              <a:rect l="l" t="t" r="r" b="b"/>
              <a:pathLst>
                <a:path w="4979" h="4284" extrusionOk="0">
                  <a:moveTo>
                    <a:pt x="3144" y="715"/>
                  </a:moveTo>
                  <a:lnTo>
                    <a:pt x="3144" y="2858"/>
                  </a:lnTo>
                  <a:lnTo>
                    <a:pt x="3621" y="2858"/>
                  </a:lnTo>
                  <a:lnTo>
                    <a:pt x="3621" y="3478"/>
                  </a:lnTo>
                  <a:lnTo>
                    <a:pt x="2073" y="3478"/>
                  </a:lnTo>
                  <a:lnTo>
                    <a:pt x="2073" y="2858"/>
                  </a:lnTo>
                  <a:lnTo>
                    <a:pt x="2525" y="2858"/>
                  </a:lnTo>
                  <a:lnTo>
                    <a:pt x="2525" y="1525"/>
                  </a:lnTo>
                  <a:lnTo>
                    <a:pt x="2144" y="1715"/>
                  </a:lnTo>
                  <a:lnTo>
                    <a:pt x="1858" y="1168"/>
                  </a:lnTo>
                  <a:lnTo>
                    <a:pt x="2692" y="715"/>
                  </a:lnTo>
                  <a:close/>
                  <a:moveTo>
                    <a:pt x="2835" y="1"/>
                  </a:moveTo>
                  <a:cubicBezTo>
                    <a:pt x="953" y="1"/>
                    <a:pt x="1" y="2311"/>
                    <a:pt x="1334" y="3644"/>
                  </a:cubicBezTo>
                  <a:cubicBezTo>
                    <a:pt x="1769" y="4086"/>
                    <a:pt x="2306" y="4283"/>
                    <a:pt x="2834" y="4283"/>
                  </a:cubicBezTo>
                  <a:cubicBezTo>
                    <a:pt x="3927" y="4283"/>
                    <a:pt x="4978" y="3437"/>
                    <a:pt x="4978" y="2168"/>
                  </a:cubicBezTo>
                  <a:cubicBezTo>
                    <a:pt x="4978" y="977"/>
                    <a:pt x="4025" y="1"/>
                    <a:pt x="2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3"/>
            <p:cNvSpPr/>
            <p:nvPr/>
          </p:nvSpPr>
          <p:spPr>
            <a:xfrm>
              <a:off x="6468858" y="2725493"/>
              <a:ext cx="65133" cy="103118"/>
            </a:xfrm>
            <a:custGeom>
              <a:avLst/>
              <a:gdLst/>
              <a:ahLst/>
              <a:cxnLst/>
              <a:rect l="l" t="t" r="r" b="b"/>
              <a:pathLst>
                <a:path w="2001" h="3168" extrusionOk="0">
                  <a:moveTo>
                    <a:pt x="2001" y="0"/>
                  </a:moveTo>
                  <a:lnTo>
                    <a:pt x="1144" y="1191"/>
                  </a:lnTo>
                  <a:lnTo>
                    <a:pt x="1" y="810"/>
                  </a:lnTo>
                  <a:lnTo>
                    <a:pt x="1" y="3168"/>
                  </a:lnTo>
                  <a:lnTo>
                    <a:pt x="1001" y="2763"/>
                  </a:lnTo>
                  <a:lnTo>
                    <a:pt x="2001" y="3168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6" name="Google Shape;6076;p63"/>
          <p:cNvGrpSpPr/>
          <p:nvPr/>
        </p:nvGrpSpPr>
        <p:grpSpPr>
          <a:xfrm>
            <a:off x="5530167" y="2327460"/>
            <a:ext cx="349748" cy="349753"/>
            <a:chOff x="5527778" y="2479767"/>
            <a:chExt cx="348876" cy="348846"/>
          </a:xfrm>
        </p:grpSpPr>
        <p:sp>
          <p:nvSpPr>
            <p:cNvPr id="6077" name="Google Shape;6077;p63"/>
            <p:cNvSpPr/>
            <p:nvPr/>
          </p:nvSpPr>
          <p:spPr>
            <a:xfrm>
              <a:off x="5599097" y="2546431"/>
              <a:ext cx="50420" cy="171343"/>
            </a:xfrm>
            <a:custGeom>
              <a:avLst/>
              <a:gdLst/>
              <a:ahLst/>
              <a:cxnLst/>
              <a:rect l="l" t="t" r="r" b="b"/>
              <a:pathLst>
                <a:path w="1549" h="5264" extrusionOk="0">
                  <a:moveTo>
                    <a:pt x="1" y="0"/>
                  </a:moveTo>
                  <a:lnTo>
                    <a:pt x="1" y="5263"/>
                  </a:lnTo>
                  <a:lnTo>
                    <a:pt x="1549" y="5263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3"/>
            <p:cNvSpPr/>
            <p:nvPr/>
          </p:nvSpPr>
          <p:spPr>
            <a:xfrm>
              <a:off x="5527778" y="2479767"/>
              <a:ext cx="121737" cy="46514"/>
            </a:xfrm>
            <a:custGeom>
              <a:avLst/>
              <a:gdLst/>
              <a:ahLst/>
              <a:cxnLst/>
              <a:rect l="l" t="t" r="r" b="b"/>
              <a:pathLst>
                <a:path w="3740" h="1429" extrusionOk="0">
                  <a:moveTo>
                    <a:pt x="1" y="0"/>
                  </a:moveTo>
                  <a:lnTo>
                    <a:pt x="1" y="1429"/>
                  </a:lnTo>
                  <a:lnTo>
                    <a:pt x="3740" y="1429"/>
                  </a:lnTo>
                  <a:lnTo>
                    <a:pt x="3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3"/>
            <p:cNvSpPr/>
            <p:nvPr/>
          </p:nvSpPr>
          <p:spPr>
            <a:xfrm>
              <a:off x="5565764" y="2792939"/>
              <a:ext cx="45765" cy="35675"/>
            </a:xfrm>
            <a:custGeom>
              <a:avLst/>
              <a:gdLst/>
              <a:ahLst/>
              <a:cxnLst/>
              <a:rect l="l" t="t" r="r" b="b"/>
              <a:pathLst>
                <a:path w="1406" h="1096" extrusionOk="0">
                  <a:moveTo>
                    <a:pt x="1" y="0"/>
                  </a:moveTo>
                  <a:lnTo>
                    <a:pt x="691" y="1096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63"/>
            <p:cNvSpPr/>
            <p:nvPr/>
          </p:nvSpPr>
          <p:spPr>
            <a:xfrm>
              <a:off x="5527778" y="2546431"/>
              <a:ext cx="50420" cy="171343"/>
            </a:xfrm>
            <a:custGeom>
              <a:avLst/>
              <a:gdLst/>
              <a:ahLst/>
              <a:cxnLst/>
              <a:rect l="l" t="t" r="r" b="b"/>
              <a:pathLst>
                <a:path w="1549" h="5264" extrusionOk="0">
                  <a:moveTo>
                    <a:pt x="1" y="0"/>
                  </a:moveTo>
                  <a:lnTo>
                    <a:pt x="1" y="5263"/>
                  </a:lnTo>
                  <a:lnTo>
                    <a:pt x="1549" y="5263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63"/>
            <p:cNvSpPr/>
            <p:nvPr/>
          </p:nvSpPr>
          <p:spPr>
            <a:xfrm>
              <a:off x="5529340" y="2737895"/>
              <a:ext cx="118645" cy="34894"/>
            </a:xfrm>
            <a:custGeom>
              <a:avLst/>
              <a:gdLst/>
              <a:ahLst/>
              <a:cxnLst/>
              <a:rect l="l" t="t" r="r" b="b"/>
              <a:pathLst>
                <a:path w="3645" h="1072" extrusionOk="0">
                  <a:moveTo>
                    <a:pt x="0" y="0"/>
                  </a:moveTo>
                  <a:lnTo>
                    <a:pt x="715" y="1072"/>
                  </a:lnTo>
                  <a:lnTo>
                    <a:pt x="2930" y="1072"/>
                  </a:lnTo>
                  <a:lnTo>
                    <a:pt x="3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3"/>
            <p:cNvSpPr/>
            <p:nvPr/>
          </p:nvSpPr>
          <p:spPr>
            <a:xfrm>
              <a:off x="5688254" y="2515411"/>
              <a:ext cx="188399" cy="178309"/>
            </a:xfrm>
            <a:custGeom>
              <a:avLst/>
              <a:gdLst/>
              <a:ahLst/>
              <a:cxnLst/>
              <a:rect l="l" t="t" r="r" b="b"/>
              <a:pathLst>
                <a:path w="5788" h="5478" extrusionOk="0">
                  <a:moveTo>
                    <a:pt x="1953" y="1739"/>
                  </a:moveTo>
                  <a:lnTo>
                    <a:pt x="1953" y="2382"/>
                  </a:lnTo>
                  <a:lnTo>
                    <a:pt x="1334" y="2382"/>
                  </a:lnTo>
                  <a:lnTo>
                    <a:pt x="1334" y="1739"/>
                  </a:lnTo>
                  <a:close/>
                  <a:moveTo>
                    <a:pt x="3192" y="1739"/>
                  </a:moveTo>
                  <a:lnTo>
                    <a:pt x="3192" y="2382"/>
                  </a:lnTo>
                  <a:lnTo>
                    <a:pt x="2572" y="2382"/>
                  </a:lnTo>
                  <a:lnTo>
                    <a:pt x="2572" y="1739"/>
                  </a:lnTo>
                  <a:close/>
                  <a:moveTo>
                    <a:pt x="4430" y="1739"/>
                  </a:moveTo>
                  <a:lnTo>
                    <a:pt x="4454" y="2382"/>
                  </a:lnTo>
                  <a:lnTo>
                    <a:pt x="3811" y="2382"/>
                  </a:lnTo>
                  <a:lnTo>
                    <a:pt x="3811" y="1739"/>
                  </a:lnTo>
                  <a:close/>
                  <a:moveTo>
                    <a:pt x="4906" y="1"/>
                  </a:moveTo>
                  <a:lnTo>
                    <a:pt x="4906" y="24"/>
                  </a:lnTo>
                  <a:lnTo>
                    <a:pt x="882" y="24"/>
                  </a:lnTo>
                  <a:cubicBezTo>
                    <a:pt x="381" y="24"/>
                    <a:pt x="0" y="405"/>
                    <a:pt x="0" y="906"/>
                  </a:cubicBezTo>
                  <a:lnTo>
                    <a:pt x="0" y="3382"/>
                  </a:lnTo>
                  <a:cubicBezTo>
                    <a:pt x="0" y="3859"/>
                    <a:pt x="381" y="4263"/>
                    <a:pt x="882" y="4263"/>
                  </a:cubicBezTo>
                  <a:lnTo>
                    <a:pt x="977" y="4263"/>
                  </a:lnTo>
                  <a:lnTo>
                    <a:pt x="977" y="5478"/>
                  </a:lnTo>
                  <a:lnTo>
                    <a:pt x="2787" y="4263"/>
                  </a:lnTo>
                  <a:lnTo>
                    <a:pt x="4906" y="4263"/>
                  </a:lnTo>
                  <a:cubicBezTo>
                    <a:pt x="5382" y="4263"/>
                    <a:pt x="5787" y="3859"/>
                    <a:pt x="5787" y="3382"/>
                  </a:cubicBezTo>
                  <a:lnTo>
                    <a:pt x="5787" y="906"/>
                  </a:lnTo>
                  <a:cubicBezTo>
                    <a:pt x="5787" y="405"/>
                    <a:pt x="5382" y="1"/>
                    <a:pt x="4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3" name="Google Shape;6083;p63"/>
          <p:cNvGrpSpPr/>
          <p:nvPr/>
        </p:nvGrpSpPr>
        <p:grpSpPr>
          <a:xfrm>
            <a:off x="4774827" y="2327460"/>
            <a:ext cx="349716" cy="349752"/>
            <a:chOff x="4774321" y="2479767"/>
            <a:chExt cx="348844" cy="348845"/>
          </a:xfrm>
        </p:grpSpPr>
        <p:sp>
          <p:nvSpPr>
            <p:cNvPr id="6084" name="Google Shape;6084;p63"/>
            <p:cNvSpPr/>
            <p:nvPr/>
          </p:nvSpPr>
          <p:spPr>
            <a:xfrm>
              <a:off x="4958787" y="2479767"/>
              <a:ext cx="164378" cy="227915"/>
            </a:xfrm>
            <a:custGeom>
              <a:avLst/>
              <a:gdLst/>
              <a:ahLst/>
              <a:cxnLst/>
              <a:rect l="l" t="t" r="r" b="b"/>
              <a:pathLst>
                <a:path w="5050" h="7002" extrusionOk="0">
                  <a:moveTo>
                    <a:pt x="3883" y="1405"/>
                  </a:moveTo>
                  <a:lnTo>
                    <a:pt x="3883" y="2024"/>
                  </a:lnTo>
                  <a:lnTo>
                    <a:pt x="1192" y="2024"/>
                  </a:lnTo>
                  <a:lnTo>
                    <a:pt x="1192" y="1405"/>
                  </a:lnTo>
                  <a:close/>
                  <a:moveTo>
                    <a:pt x="3883" y="2834"/>
                  </a:moveTo>
                  <a:lnTo>
                    <a:pt x="3883" y="3429"/>
                  </a:lnTo>
                  <a:lnTo>
                    <a:pt x="1192" y="3429"/>
                  </a:lnTo>
                  <a:lnTo>
                    <a:pt x="1192" y="2834"/>
                  </a:lnTo>
                  <a:close/>
                  <a:moveTo>
                    <a:pt x="3883" y="4239"/>
                  </a:moveTo>
                  <a:lnTo>
                    <a:pt x="3883" y="4858"/>
                  </a:lnTo>
                  <a:lnTo>
                    <a:pt x="1192" y="4858"/>
                  </a:lnTo>
                  <a:lnTo>
                    <a:pt x="1192" y="4239"/>
                  </a:lnTo>
                  <a:close/>
                  <a:moveTo>
                    <a:pt x="1597" y="0"/>
                  </a:moveTo>
                  <a:cubicBezTo>
                    <a:pt x="715" y="0"/>
                    <a:pt x="1" y="715"/>
                    <a:pt x="1" y="1596"/>
                  </a:cubicBezTo>
                  <a:lnTo>
                    <a:pt x="1" y="7002"/>
                  </a:lnTo>
                  <a:cubicBezTo>
                    <a:pt x="430" y="6549"/>
                    <a:pt x="1001" y="6311"/>
                    <a:pt x="1597" y="6311"/>
                  </a:cubicBezTo>
                  <a:lnTo>
                    <a:pt x="5050" y="6311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63"/>
            <p:cNvSpPr/>
            <p:nvPr/>
          </p:nvSpPr>
          <p:spPr>
            <a:xfrm>
              <a:off x="4774321" y="2479767"/>
              <a:ext cx="164345" cy="227134"/>
            </a:xfrm>
            <a:custGeom>
              <a:avLst/>
              <a:gdLst/>
              <a:ahLst/>
              <a:cxnLst/>
              <a:rect l="l" t="t" r="r" b="b"/>
              <a:pathLst>
                <a:path w="5049" h="6978" extrusionOk="0">
                  <a:moveTo>
                    <a:pt x="3882" y="1405"/>
                  </a:moveTo>
                  <a:lnTo>
                    <a:pt x="3882" y="2024"/>
                  </a:lnTo>
                  <a:lnTo>
                    <a:pt x="1191" y="2024"/>
                  </a:lnTo>
                  <a:lnTo>
                    <a:pt x="1191" y="1405"/>
                  </a:lnTo>
                  <a:close/>
                  <a:moveTo>
                    <a:pt x="3882" y="2834"/>
                  </a:moveTo>
                  <a:lnTo>
                    <a:pt x="3882" y="3429"/>
                  </a:lnTo>
                  <a:lnTo>
                    <a:pt x="1191" y="3429"/>
                  </a:lnTo>
                  <a:lnTo>
                    <a:pt x="1191" y="2834"/>
                  </a:lnTo>
                  <a:close/>
                  <a:moveTo>
                    <a:pt x="3882" y="4239"/>
                  </a:moveTo>
                  <a:lnTo>
                    <a:pt x="3882" y="4858"/>
                  </a:lnTo>
                  <a:lnTo>
                    <a:pt x="1191" y="4858"/>
                  </a:lnTo>
                  <a:lnTo>
                    <a:pt x="1191" y="4239"/>
                  </a:lnTo>
                  <a:close/>
                  <a:moveTo>
                    <a:pt x="0" y="0"/>
                  </a:moveTo>
                  <a:lnTo>
                    <a:pt x="0" y="6287"/>
                  </a:lnTo>
                  <a:lnTo>
                    <a:pt x="3453" y="6287"/>
                  </a:lnTo>
                  <a:cubicBezTo>
                    <a:pt x="4049" y="6311"/>
                    <a:pt x="4620" y="6549"/>
                    <a:pt x="5049" y="6978"/>
                  </a:cubicBezTo>
                  <a:lnTo>
                    <a:pt x="5049" y="1596"/>
                  </a:lnTo>
                  <a:cubicBezTo>
                    <a:pt x="5049" y="715"/>
                    <a:pt x="4334" y="0"/>
                    <a:pt x="3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3"/>
            <p:cNvSpPr/>
            <p:nvPr/>
          </p:nvSpPr>
          <p:spPr>
            <a:xfrm>
              <a:off x="4961131" y="2705345"/>
              <a:ext cx="162034" cy="41892"/>
            </a:xfrm>
            <a:custGeom>
              <a:avLst/>
              <a:gdLst/>
              <a:ahLst/>
              <a:cxnLst/>
              <a:rect l="l" t="t" r="r" b="b"/>
              <a:pathLst>
                <a:path w="4978" h="1287" extrusionOk="0">
                  <a:moveTo>
                    <a:pt x="1548" y="0"/>
                  </a:moveTo>
                  <a:cubicBezTo>
                    <a:pt x="786" y="0"/>
                    <a:pt x="143" y="524"/>
                    <a:pt x="0" y="1286"/>
                  </a:cubicBezTo>
                  <a:lnTo>
                    <a:pt x="4978" y="1286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3"/>
            <p:cNvSpPr/>
            <p:nvPr/>
          </p:nvSpPr>
          <p:spPr>
            <a:xfrm>
              <a:off x="4774321" y="2705345"/>
              <a:ext cx="162034" cy="41892"/>
            </a:xfrm>
            <a:custGeom>
              <a:avLst/>
              <a:gdLst/>
              <a:ahLst/>
              <a:cxnLst/>
              <a:rect l="l" t="t" r="r" b="b"/>
              <a:pathLst>
                <a:path w="4978" h="1287" extrusionOk="0">
                  <a:moveTo>
                    <a:pt x="0" y="0"/>
                  </a:moveTo>
                  <a:lnTo>
                    <a:pt x="0" y="1286"/>
                  </a:lnTo>
                  <a:lnTo>
                    <a:pt x="4977" y="1286"/>
                  </a:lnTo>
                  <a:cubicBezTo>
                    <a:pt x="4834" y="524"/>
                    <a:pt x="4191" y="0"/>
                    <a:pt x="3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3"/>
            <p:cNvSpPr/>
            <p:nvPr/>
          </p:nvSpPr>
          <p:spPr>
            <a:xfrm>
              <a:off x="4847951" y="2767354"/>
              <a:ext cx="201582" cy="61259"/>
            </a:xfrm>
            <a:custGeom>
              <a:avLst/>
              <a:gdLst/>
              <a:ahLst/>
              <a:cxnLst/>
              <a:rect l="l" t="t" r="r" b="b"/>
              <a:pathLst>
                <a:path w="6193" h="1882" extrusionOk="0">
                  <a:moveTo>
                    <a:pt x="1739" y="0"/>
                  </a:moveTo>
                  <a:lnTo>
                    <a:pt x="1739" y="619"/>
                  </a:lnTo>
                  <a:cubicBezTo>
                    <a:pt x="1739" y="977"/>
                    <a:pt x="1453" y="1262"/>
                    <a:pt x="1120" y="1262"/>
                  </a:cubicBezTo>
                  <a:lnTo>
                    <a:pt x="1" y="1262"/>
                  </a:lnTo>
                  <a:lnTo>
                    <a:pt x="1" y="1882"/>
                  </a:lnTo>
                  <a:lnTo>
                    <a:pt x="6192" y="1882"/>
                  </a:lnTo>
                  <a:lnTo>
                    <a:pt x="6192" y="1239"/>
                  </a:lnTo>
                  <a:lnTo>
                    <a:pt x="5073" y="1239"/>
                  </a:lnTo>
                  <a:cubicBezTo>
                    <a:pt x="5059" y="1240"/>
                    <a:pt x="5045" y="1240"/>
                    <a:pt x="5031" y="1240"/>
                  </a:cubicBezTo>
                  <a:cubicBezTo>
                    <a:pt x="4694" y="1240"/>
                    <a:pt x="4430" y="963"/>
                    <a:pt x="4430" y="619"/>
                  </a:cubicBezTo>
                  <a:lnTo>
                    <a:pt x="4430" y="477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63"/>
          <p:cNvGrpSpPr/>
          <p:nvPr/>
        </p:nvGrpSpPr>
        <p:grpSpPr>
          <a:xfrm>
            <a:off x="4019454" y="2376413"/>
            <a:ext cx="349719" cy="251846"/>
            <a:chOff x="4020831" y="2528594"/>
            <a:chExt cx="348847" cy="251193"/>
          </a:xfrm>
        </p:grpSpPr>
        <p:sp>
          <p:nvSpPr>
            <p:cNvPr id="6090" name="Google Shape;6090;p63"/>
            <p:cNvSpPr/>
            <p:nvPr/>
          </p:nvSpPr>
          <p:spPr>
            <a:xfrm>
              <a:off x="4169654" y="2596820"/>
              <a:ext cx="40362" cy="46514"/>
            </a:xfrm>
            <a:custGeom>
              <a:avLst/>
              <a:gdLst/>
              <a:ahLst/>
              <a:cxnLst/>
              <a:rect l="l" t="t" r="r" b="b"/>
              <a:pathLst>
                <a:path w="1240" h="1429" extrusionOk="0">
                  <a:moveTo>
                    <a:pt x="1" y="0"/>
                  </a:moveTo>
                  <a:lnTo>
                    <a:pt x="1" y="1429"/>
                  </a:lnTo>
                  <a:lnTo>
                    <a:pt x="1239" y="7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3"/>
            <p:cNvSpPr/>
            <p:nvPr/>
          </p:nvSpPr>
          <p:spPr>
            <a:xfrm>
              <a:off x="4266558" y="2726828"/>
              <a:ext cx="41111" cy="52178"/>
            </a:xfrm>
            <a:custGeom>
              <a:avLst/>
              <a:gdLst/>
              <a:ahLst/>
              <a:cxnLst/>
              <a:rect l="l" t="t" r="r" b="b"/>
              <a:pathLst>
                <a:path w="1263" h="1603" extrusionOk="0">
                  <a:moveTo>
                    <a:pt x="632" y="1"/>
                  </a:moveTo>
                  <a:cubicBezTo>
                    <a:pt x="316" y="1"/>
                    <a:pt x="1" y="209"/>
                    <a:pt x="1" y="626"/>
                  </a:cubicBezTo>
                  <a:lnTo>
                    <a:pt x="1" y="1602"/>
                  </a:lnTo>
                  <a:lnTo>
                    <a:pt x="1263" y="1602"/>
                  </a:lnTo>
                  <a:lnTo>
                    <a:pt x="1263" y="626"/>
                  </a:lnTo>
                  <a:cubicBezTo>
                    <a:pt x="1263" y="209"/>
                    <a:pt x="947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3"/>
            <p:cNvSpPr/>
            <p:nvPr/>
          </p:nvSpPr>
          <p:spPr>
            <a:xfrm>
              <a:off x="4204549" y="2725103"/>
              <a:ext cx="42673" cy="53903"/>
            </a:xfrm>
            <a:custGeom>
              <a:avLst/>
              <a:gdLst/>
              <a:ahLst/>
              <a:cxnLst/>
              <a:rect l="l" t="t" r="r" b="b"/>
              <a:pathLst>
                <a:path w="1311" h="1656" extrusionOk="0">
                  <a:moveTo>
                    <a:pt x="655" y="0"/>
                  </a:moveTo>
                  <a:cubicBezTo>
                    <a:pt x="328" y="0"/>
                    <a:pt x="0" y="227"/>
                    <a:pt x="24" y="679"/>
                  </a:cubicBezTo>
                  <a:lnTo>
                    <a:pt x="24" y="1655"/>
                  </a:lnTo>
                  <a:lnTo>
                    <a:pt x="1286" y="1655"/>
                  </a:lnTo>
                  <a:lnTo>
                    <a:pt x="1286" y="679"/>
                  </a:lnTo>
                  <a:cubicBezTo>
                    <a:pt x="1310" y="227"/>
                    <a:pt x="98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3"/>
            <p:cNvSpPr/>
            <p:nvPr/>
          </p:nvSpPr>
          <p:spPr>
            <a:xfrm>
              <a:off x="4020831" y="2528594"/>
              <a:ext cx="348838" cy="191492"/>
            </a:xfrm>
            <a:custGeom>
              <a:avLst/>
              <a:gdLst/>
              <a:ahLst/>
              <a:cxnLst/>
              <a:rect l="l" t="t" r="r" b="b"/>
              <a:pathLst>
                <a:path w="10717" h="5883" extrusionOk="0">
                  <a:moveTo>
                    <a:pt x="3954" y="1024"/>
                  </a:moveTo>
                  <a:lnTo>
                    <a:pt x="7050" y="2811"/>
                  </a:lnTo>
                  <a:lnTo>
                    <a:pt x="3954" y="4597"/>
                  </a:lnTo>
                  <a:lnTo>
                    <a:pt x="3954" y="1024"/>
                  </a:lnTo>
                  <a:close/>
                  <a:moveTo>
                    <a:pt x="0" y="0"/>
                  </a:moveTo>
                  <a:lnTo>
                    <a:pt x="0" y="5621"/>
                  </a:lnTo>
                  <a:cubicBezTo>
                    <a:pt x="191" y="5525"/>
                    <a:pt x="405" y="5454"/>
                    <a:pt x="643" y="5454"/>
                  </a:cubicBezTo>
                  <a:cubicBezTo>
                    <a:pt x="1001" y="5454"/>
                    <a:pt x="1334" y="5621"/>
                    <a:pt x="1572" y="5883"/>
                  </a:cubicBezTo>
                  <a:cubicBezTo>
                    <a:pt x="1822" y="5597"/>
                    <a:pt x="2168" y="5454"/>
                    <a:pt x="2516" y="5454"/>
                  </a:cubicBezTo>
                  <a:cubicBezTo>
                    <a:pt x="2864" y="5454"/>
                    <a:pt x="3215" y="5597"/>
                    <a:pt x="3477" y="5883"/>
                  </a:cubicBezTo>
                  <a:cubicBezTo>
                    <a:pt x="3727" y="5597"/>
                    <a:pt x="4073" y="5454"/>
                    <a:pt x="4418" y="5454"/>
                  </a:cubicBezTo>
                  <a:cubicBezTo>
                    <a:pt x="4763" y="5454"/>
                    <a:pt x="5109" y="5597"/>
                    <a:pt x="5359" y="5883"/>
                  </a:cubicBezTo>
                  <a:cubicBezTo>
                    <a:pt x="5609" y="5597"/>
                    <a:pt x="5954" y="5454"/>
                    <a:pt x="6299" y="5454"/>
                  </a:cubicBezTo>
                  <a:cubicBezTo>
                    <a:pt x="6645" y="5454"/>
                    <a:pt x="6990" y="5597"/>
                    <a:pt x="7240" y="5883"/>
                  </a:cubicBezTo>
                  <a:cubicBezTo>
                    <a:pt x="7490" y="5597"/>
                    <a:pt x="7841" y="5454"/>
                    <a:pt x="8193" y="5454"/>
                  </a:cubicBezTo>
                  <a:cubicBezTo>
                    <a:pt x="8544" y="5454"/>
                    <a:pt x="8895" y="5597"/>
                    <a:pt x="9145" y="5883"/>
                  </a:cubicBezTo>
                  <a:cubicBezTo>
                    <a:pt x="9383" y="5621"/>
                    <a:pt x="9717" y="5454"/>
                    <a:pt x="10098" y="5454"/>
                  </a:cubicBezTo>
                  <a:cubicBezTo>
                    <a:pt x="10312" y="5454"/>
                    <a:pt x="10526" y="5525"/>
                    <a:pt x="10717" y="5644"/>
                  </a:cubicBez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63"/>
            <p:cNvSpPr/>
            <p:nvPr/>
          </p:nvSpPr>
          <p:spPr>
            <a:xfrm>
              <a:off x="4328568" y="2726828"/>
              <a:ext cx="41111" cy="52959"/>
            </a:xfrm>
            <a:custGeom>
              <a:avLst/>
              <a:gdLst/>
              <a:ahLst/>
              <a:cxnLst/>
              <a:rect l="l" t="t" r="r" b="b"/>
              <a:pathLst>
                <a:path w="1263" h="1627" extrusionOk="0">
                  <a:moveTo>
                    <a:pt x="632" y="1"/>
                  </a:moveTo>
                  <a:cubicBezTo>
                    <a:pt x="316" y="1"/>
                    <a:pt x="1" y="209"/>
                    <a:pt x="1" y="626"/>
                  </a:cubicBezTo>
                  <a:lnTo>
                    <a:pt x="1" y="1626"/>
                  </a:lnTo>
                  <a:lnTo>
                    <a:pt x="1263" y="1626"/>
                  </a:lnTo>
                  <a:lnTo>
                    <a:pt x="1263" y="1079"/>
                  </a:lnTo>
                  <a:lnTo>
                    <a:pt x="1263" y="626"/>
                  </a:lnTo>
                  <a:cubicBezTo>
                    <a:pt x="1263" y="209"/>
                    <a:pt x="947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63"/>
            <p:cNvSpPr/>
            <p:nvPr/>
          </p:nvSpPr>
          <p:spPr>
            <a:xfrm>
              <a:off x="4144069" y="2726828"/>
              <a:ext cx="41143" cy="52178"/>
            </a:xfrm>
            <a:custGeom>
              <a:avLst/>
              <a:gdLst/>
              <a:ahLst/>
              <a:cxnLst/>
              <a:rect l="l" t="t" r="r" b="b"/>
              <a:pathLst>
                <a:path w="1264" h="1603" extrusionOk="0">
                  <a:moveTo>
                    <a:pt x="632" y="1"/>
                  </a:moveTo>
                  <a:cubicBezTo>
                    <a:pt x="316" y="1"/>
                    <a:pt x="1" y="209"/>
                    <a:pt x="1" y="626"/>
                  </a:cubicBezTo>
                  <a:lnTo>
                    <a:pt x="1" y="1602"/>
                  </a:lnTo>
                  <a:lnTo>
                    <a:pt x="1263" y="1602"/>
                  </a:lnTo>
                  <a:lnTo>
                    <a:pt x="1263" y="626"/>
                  </a:lnTo>
                  <a:cubicBezTo>
                    <a:pt x="1263" y="209"/>
                    <a:pt x="948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3"/>
            <p:cNvSpPr/>
            <p:nvPr/>
          </p:nvSpPr>
          <p:spPr>
            <a:xfrm>
              <a:off x="4020831" y="2726828"/>
              <a:ext cx="41111" cy="52178"/>
            </a:xfrm>
            <a:custGeom>
              <a:avLst/>
              <a:gdLst/>
              <a:ahLst/>
              <a:cxnLst/>
              <a:rect l="l" t="t" r="r" b="b"/>
              <a:pathLst>
                <a:path w="1263" h="1603" extrusionOk="0">
                  <a:moveTo>
                    <a:pt x="632" y="1"/>
                  </a:moveTo>
                  <a:cubicBezTo>
                    <a:pt x="316" y="1"/>
                    <a:pt x="0" y="209"/>
                    <a:pt x="0" y="626"/>
                  </a:cubicBezTo>
                  <a:lnTo>
                    <a:pt x="0" y="1602"/>
                  </a:lnTo>
                  <a:lnTo>
                    <a:pt x="1263" y="1602"/>
                  </a:lnTo>
                  <a:lnTo>
                    <a:pt x="1263" y="626"/>
                  </a:lnTo>
                  <a:cubicBezTo>
                    <a:pt x="1263" y="209"/>
                    <a:pt x="947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3"/>
            <p:cNvSpPr/>
            <p:nvPr/>
          </p:nvSpPr>
          <p:spPr>
            <a:xfrm>
              <a:off x="4081669" y="2725103"/>
              <a:ext cx="43064" cy="53903"/>
            </a:xfrm>
            <a:custGeom>
              <a:avLst/>
              <a:gdLst/>
              <a:ahLst/>
              <a:cxnLst/>
              <a:rect l="l" t="t" r="r" b="b"/>
              <a:pathLst>
                <a:path w="1323" h="1656" extrusionOk="0">
                  <a:moveTo>
                    <a:pt x="659" y="0"/>
                  </a:moveTo>
                  <a:cubicBezTo>
                    <a:pt x="328" y="0"/>
                    <a:pt x="1" y="227"/>
                    <a:pt x="37" y="679"/>
                  </a:cubicBezTo>
                  <a:lnTo>
                    <a:pt x="37" y="1655"/>
                  </a:lnTo>
                  <a:lnTo>
                    <a:pt x="1299" y="1655"/>
                  </a:lnTo>
                  <a:lnTo>
                    <a:pt x="1299" y="679"/>
                  </a:lnTo>
                  <a:cubicBezTo>
                    <a:pt x="1323" y="227"/>
                    <a:pt x="989" y="0"/>
                    <a:pt x="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8" name="Google Shape;6098;p63"/>
          <p:cNvGrpSpPr/>
          <p:nvPr/>
        </p:nvGrpSpPr>
        <p:grpSpPr>
          <a:xfrm>
            <a:off x="3274980" y="2348445"/>
            <a:ext cx="349710" cy="307784"/>
            <a:chOff x="3278214" y="2500698"/>
            <a:chExt cx="348838" cy="306985"/>
          </a:xfrm>
        </p:grpSpPr>
        <p:sp>
          <p:nvSpPr>
            <p:cNvPr id="6099" name="Google Shape;6099;p63"/>
            <p:cNvSpPr/>
            <p:nvPr/>
          </p:nvSpPr>
          <p:spPr>
            <a:xfrm>
              <a:off x="3340223" y="2561926"/>
              <a:ext cx="225604" cy="120956"/>
            </a:xfrm>
            <a:custGeom>
              <a:avLst/>
              <a:gdLst/>
              <a:ahLst/>
              <a:cxnLst/>
              <a:rect l="l" t="t" r="r" b="b"/>
              <a:pathLst>
                <a:path w="6931" h="3716" extrusionOk="0">
                  <a:moveTo>
                    <a:pt x="5501" y="763"/>
                  </a:moveTo>
                  <a:lnTo>
                    <a:pt x="5501" y="1382"/>
                  </a:lnTo>
                  <a:lnTo>
                    <a:pt x="1405" y="1382"/>
                  </a:lnTo>
                  <a:lnTo>
                    <a:pt x="1405" y="763"/>
                  </a:lnTo>
                  <a:close/>
                  <a:moveTo>
                    <a:pt x="3501" y="2049"/>
                  </a:moveTo>
                  <a:lnTo>
                    <a:pt x="3501" y="2691"/>
                  </a:lnTo>
                  <a:lnTo>
                    <a:pt x="810" y="2691"/>
                  </a:lnTo>
                  <a:lnTo>
                    <a:pt x="810" y="2049"/>
                  </a:lnTo>
                  <a:close/>
                  <a:moveTo>
                    <a:pt x="834" y="0"/>
                  </a:moveTo>
                  <a:cubicBezTo>
                    <a:pt x="762" y="215"/>
                    <a:pt x="667" y="381"/>
                    <a:pt x="524" y="524"/>
                  </a:cubicBezTo>
                  <a:cubicBezTo>
                    <a:pt x="358" y="667"/>
                    <a:pt x="191" y="786"/>
                    <a:pt x="0" y="858"/>
                  </a:cubicBezTo>
                  <a:lnTo>
                    <a:pt x="0" y="2858"/>
                  </a:lnTo>
                  <a:cubicBezTo>
                    <a:pt x="381" y="2977"/>
                    <a:pt x="715" y="3311"/>
                    <a:pt x="834" y="3716"/>
                  </a:cubicBezTo>
                  <a:lnTo>
                    <a:pt x="3811" y="3716"/>
                  </a:lnTo>
                  <a:cubicBezTo>
                    <a:pt x="4000" y="2743"/>
                    <a:pt x="4852" y="2054"/>
                    <a:pt x="5823" y="2049"/>
                  </a:cubicBezTo>
                  <a:lnTo>
                    <a:pt x="5823" y="2049"/>
                  </a:lnTo>
                  <a:cubicBezTo>
                    <a:pt x="6223" y="2051"/>
                    <a:pt x="6600" y="2170"/>
                    <a:pt x="6930" y="2382"/>
                  </a:cubicBezTo>
                  <a:lnTo>
                    <a:pt x="6930" y="858"/>
                  </a:lnTo>
                  <a:cubicBezTo>
                    <a:pt x="6740" y="786"/>
                    <a:pt x="6549" y="667"/>
                    <a:pt x="6406" y="524"/>
                  </a:cubicBezTo>
                  <a:cubicBezTo>
                    <a:pt x="6264" y="381"/>
                    <a:pt x="6144" y="215"/>
                    <a:pt x="6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63"/>
            <p:cNvSpPr/>
            <p:nvPr/>
          </p:nvSpPr>
          <p:spPr>
            <a:xfrm>
              <a:off x="3278214" y="2500698"/>
              <a:ext cx="348838" cy="243409"/>
            </a:xfrm>
            <a:custGeom>
              <a:avLst/>
              <a:gdLst/>
              <a:ahLst/>
              <a:cxnLst/>
              <a:rect l="l" t="t" r="r" b="b"/>
              <a:pathLst>
                <a:path w="10717" h="7478" extrusionOk="0">
                  <a:moveTo>
                    <a:pt x="0" y="0"/>
                  </a:moveTo>
                  <a:lnTo>
                    <a:pt x="0" y="7478"/>
                  </a:lnTo>
                  <a:lnTo>
                    <a:pt x="6311" y="7478"/>
                  </a:lnTo>
                  <a:cubicBezTo>
                    <a:pt x="5954" y="7144"/>
                    <a:pt x="5739" y="6692"/>
                    <a:pt x="5692" y="6216"/>
                  </a:cubicBezTo>
                  <a:lnTo>
                    <a:pt x="2191" y="6216"/>
                  </a:lnTo>
                  <a:lnTo>
                    <a:pt x="2167" y="5906"/>
                  </a:lnTo>
                  <a:cubicBezTo>
                    <a:pt x="2143" y="5597"/>
                    <a:pt x="1882" y="5335"/>
                    <a:pt x="1548" y="5311"/>
                  </a:cubicBezTo>
                  <a:lnTo>
                    <a:pt x="1262" y="5287"/>
                  </a:lnTo>
                  <a:lnTo>
                    <a:pt x="1262" y="2191"/>
                  </a:lnTo>
                  <a:lnTo>
                    <a:pt x="1548" y="2167"/>
                  </a:lnTo>
                  <a:cubicBezTo>
                    <a:pt x="1882" y="2120"/>
                    <a:pt x="2143" y="1881"/>
                    <a:pt x="2167" y="1548"/>
                  </a:cubicBezTo>
                  <a:lnTo>
                    <a:pt x="2191" y="1238"/>
                  </a:lnTo>
                  <a:lnTo>
                    <a:pt x="8526" y="1238"/>
                  </a:lnTo>
                  <a:lnTo>
                    <a:pt x="8550" y="1548"/>
                  </a:lnTo>
                  <a:cubicBezTo>
                    <a:pt x="8573" y="1881"/>
                    <a:pt x="8835" y="2120"/>
                    <a:pt x="9169" y="2167"/>
                  </a:cubicBezTo>
                  <a:lnTo>
                    <a:pt x="9478" y="2191"/>
                  </a:lnTo>
                  <a:lnTo>
                    <a:pt x="9478" y="4906"/>
                  </a:lnTo>
                  <a:cubicBezTo>
                    <a:pt x="9978" y="5716"/>
                    <a:pt x="9859" y="6811"/>
                    <a:pt x="9145" y="7478"/>
                  </a:cubicBezTo>
                  <a:lnTo>
                    <a:pt x="10717" y="7478"/>
                  </a:ln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3"/>
            <p:cNvSpPr/>
            <p:nvPr/>
          </p:nvSpPr>
          <p:spPr>
            <a:xfrm>
              <a:off x="3483643" y="2648901"/>
              <a:ext cx="107773" cy="92898"/>
            </a:xfrm>
            <a:custGeom>
              <a:avLst/>
              <a:gdLst/>
              <a:ahLst/>
              <a:cxnLst/>
              <a:rect l="l" t="t" r="r" b="b"/>
              <a:pathLst>
                <a:path w="3311" h="2854" extrusionOk="0">
                  <a:moveTo>
                    <a:pt x="1428" y="1"/>
                  </a:moveTo>
                  <a:cubicBezTo>
                    <a:pt x="697" y="1"/>
                    <a:pt x="0" y="571"/>
                    <a:pt x="0" y="1425"/>
                  </a:cubicBezTo>
                  <a:cubicBezTo>
                    <a:pt x="0" y="2210"/>
                    <a:pt x="619" y="2853"/>
                    <a:pt x="1405" y="2853"/>
                  </a:cubicBezTo>
                  <a:cubicBezTo>
                    <a:pt x="2691" y="2853"/>
                    <a:pt x="3310" y="1329"/>
                    <a:pt x="2429" y="424"/>
                  </a:cubicBezTo>
                  <a:cubicBezTo>
                    <a:pt x="2136" y="131"/>
                    <a:pt x="1778" y="1"/>
                    <a:pt x="1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63"/>
            <p:cNvSpPr/>
            <p:nvPr/>
          </p:nvSpPr>
          <p:spPr>
            <a:xfrm>
              <a:off x="3499137" y="2754952"/>
              <a:ext cx="61259" cy="52731"/>
            </a:xfrm>
            <a:custGeom>
              <a:avLst/>
              <a:gdLst/>
              <a:ahLst/>
              <a:cxnLst/>
              <a:rect l="l" t="t" r="r" b="b"/>
              <a:pathLst>
                <a:path w="1882" h="1620" extrusionOk="0">
                  <a:moveTo>
                    <a:pt x="0" y="0"/>
                  </a:moveTo>
                  <a:lnTo>
                    <a:pt x="0" y="1620"/>
                  </a:lnTo>
                  <a:lnTo>
                    <a:pt x="953" y="1191"/>
                  </a:lnTo>
                  <a:lnTo>
                    <a:pt x="1882" y="1620"/>
                  </a:lnTo>
                  <a:lnTo>
                    <a:pt x="1882" y="0"/>
                  </a:lnTo>
                  <a:cubicBezTo>
                    <a:pt x="1596" y="143"/>
                    <a:pt x="1262" y="215"/>
                    <a:pt x="953" y="215"/>
                  </a:cubicBezTo>
                  <a:cubicBezTo>
                    <a:pt x="619" y="215"/>
                    <a:pt x="286" y="14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3" name="Google Shape;6103;p63"/>
          <p:cNvGrpSpPr/>
          <p:nvPr/>
        </p:nvGrpSpPr>
        <p:grpSpPr>
          <a:xfrm>
            <a:off x="2508740" y="2327460"/>
            <a:ext cx="355943" cy="350530"/>
            <a:chOff x="2513885" y="2479767"/>
            <a:chExt cx="355055" cy="349621"/>
          </a:xfrm>
        </p:grpSpPr>
        <p:sp>
          <p:nvSpPr>
            <p:cNvPr id="6104" name="Google Shape;6104;p63"/>
            <p:cNvSpPr/>
            <p:nvPr/>
          </p:nvSpPr>
          <p:spPr>
            <a:xfrm>
              <a:off x="2606134" y="2572765"/>
              <a:ext cx="52731" cy="66695"/>
            </a:xfrm>
            <a:custGeom>
              <a:avLst/>
              <a:gdLst/>
              <a:ahLst/>
              <a:cxnLst/>
              <a:rect l="l" t="t" r="r" b="b"/>
              <a:pathLst>
                <a:path w="1620" h="2049" extrusionOk="0">
                  <a:moveTo>
                    <a:pt x="0" y="1"/>
                  </a:moveTo>
                  <a:cubicBezTo>
                    <a:pt x="119" y="930"/>
                    <a:pt x="738" y="1716"/>
                    <a:pt x="1619" y="2049"/>
                  </a:cubicBezTo>
                  <a:cubicBezTo>
                    <a:pt x="1572" y="1977"/>
                    <a:pt x="1548" y="1882"/>
                    <a:pt x="1524" y="1787"/>
                  </a:cubicBezTo>
                  <a:cubicBezTo>
                    <a:pt x="1334" y="1215"/>
                    <a:pt x="1215" y="596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3"/>
            <p:cNvSpPr/>
            <p:nvPr/>
          </p:nvSpPr>
          <p:spPr>
            <a:xfrm>
              <a:off x="2606134" y="2485171"/>
              <a:ext cx="52731" cy="67476"/>
            </a:xfrm>
            <a:custGeom>
              <a:avLst/>
              <a:gdLst/>
              <a:ahLst/>
              <a:cxnLst/>
              <a:rect l="l" t="t" r="r" b="b"/>
              <a:pathLst>
                <a:path w="1620" h="2073" extrusionOk="0">
                  <a:moveTo>
                    <a:pt x="1619" y="1"/>
                  </a:moveTo>
                  <a:lnTo>
                    <a:pt x="1619" y="1"/>
                  </a:lnTo>
                  <a:cubicBezTo>
                    <a:pt x="738" y="334"/>
                    <a:pt x="119" y="1120"/>
                    <a:pt x="0" y="2073"/>
                  </a:cubicBezTo>
                  <a:lnTo>
                    <a:pt x="1215" y="2073"/>
                  </a:lnTo>
                  <a:cubicBezTo>
                    <a:pt x="1215" y="1454"/>
                    <a:pt x="1334" y="834"/>
                    <a:pt x="1500" y="263"/>
                  </a:cubicBezTo>
                  <a:cubicBezTo>
                    <a:pt x="1548" y="168"/>
                    <a:pt x="1572" y="72"/>
                    <a:pt x="1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3"/>
            <p:cNvSpPr/>
            <p:nvPr/>
          </p:nvSpPr>
          <p:spPr>
            <a:xfrm>
              <a:off x="2716970" y="2572765"/>
              <a:ext cx="52731" cy="66695"/>
            </a:xfrm>
            <a:custGeom>
              <a:avLst/>
              <a:gdLst/>
              <a:ahLst/>
              <a:cxnLst/>
              <a:rect l="l" t="t" r="r" b="b"/>
              <a:pathLst>
                <a:path w="1620" h="2049" extrusionOk="0">
                  <a:moveTo>
                    <a:pt x="405" y="1"/>
                  </a:moveTo>
                  <a:cubicBezTo>
                    <a:pt x="382" y="596"/>
                    <a:pt x="286" y="1215"/>
                    <a:pt x="96" y="1787"/>
                  </a:cubicBezTo>
                  <a:cubicBezTo>
                    <a:pt x="72" y="1882"/>
                    <a:pt x="24" y="1977"/>
                    <a:pt x="0" y="2049"/>
                  </a:cubicBezTo>
                  <a:cubicBezTo>
                    <a:pt x="882" y="1716"/>
                    <a:pt x="1501" y="930"/>
                    <a:pt x="1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63"/>
            <p:cNvSpPr/>
            <p:nvPr/>
          </p:nvSpPr>
          <p:spPr>
            <a:xfrm>
              <a:off x="2665800" y="2479767"/>
              <a:ext cx="43454" cy="72098"/>
            </a:xfrm>
            <a:custGeom>
              <a:avLst/>
              <a:gdLst/>
              <a:ahLst/>
              <a:cxnLst/>
              <a:rect l="l" t="t" r="r" b="b"/>
              <a:pathLst>
                <a:path w="1335" h="2215" extrusionOk="0">
                  <a:moveTo>
                    <a:pt x="668" y="0"/>
                  </a:moveTo>
                  <a:cubicBezTo>
                    <a:pt x="620" y="0"/>
                    <a:pt x="429" y="143"/>
                    <a:pt x="263" y="619"/>
                  </a:cubicBezTo>
                  <a:cubicBezTo>
                    <a:pt x="120" y="1143"/>
                    <a:pt x="25" y="1691"/>
                    <a:pt x="1" y="2215"/>
                  </a:cubicBezTo>
                  <a:lnTo>
                    <a:pt x="1334" y="2215"/>
                  </a:lnTo>
                  <a:cubicBezTo>
                    <a:pt x="1334" y="1691"/>
                    <a:pt x="1239" y="1143"/>
                    <a:pt x="1072" y="619"/>
                  </a:cubicBezTo>
                  <a:cubicBezTo>
                    <a:pt x="906" y="167"/>
                    <a:pt x="739" y="0"/>
                    <a:pt x="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63"/>
            <p:cNvSpPr/>
            <p:nvPr/>
          </p:nvSpPr>
          <p:spPr>
            <a:xfrm>
              <a:off x="2716970" y="2485171"/>
              <a:ext cx="52731" cy="66695"/>
            </a:xfrm>
            <a:custGeom>
              <a:avLst/>
              <a:gdLst/>
              <a:ahLst/>
              <a:cxnLst/>
              <a:rect l="l" t="t" r="r" b="b"/>
              <a:pathLst>
                <a:path w="1620" h="2049" extrusionOk="0">
                  <a:moveTo>
                    <a:pt x="0" y="1"/>
                  </a:moveTo>
                  <a:cubicBezTo>
                    <a:pt x="24" y="72"/>
                    <a:pt x="72" y="168"/>
                    <a:pt x="96" y="263"/>
                  </a:cubicBezTo>
                  <a:cubicBezTo>
                    <a:pt x="286" y="834"/>
                    <a:pt x="382" y="1454"/>
                    <a:pt x="405" y="2049"/>
                  </a:cubicBezTo>
                  <a:lnTo>
                    <a:pt x="1620" y="2049"/>
                  </a:lnTo>
                  <a:cubicBezTo>
                    <a:pt x="1501" y="1120"/>
                    <a:pt x="882" y="3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3"/>
            <p:cNvSpPr/>
            <p:nvPr/>
          </p:nvSpPr>
          <p:spPr>
            <a:xfrm>
              <a:off x="2665800" y="2572765"/>
              <a:ext cx="43454" cy="72131"/>
            </a:xfrm>
            <a:custGeom>
              <a:avLst/>
              <a:gdLst/>
              <a:ahLst/>
              <a:cxnLst/>
              <a:rect l="l" t="t" r="r" b="b"/>
              <a:pathLst>
                <a:path w="1335" h="2216" extrusionOk="0">
                  <a:moveTo>
                    <a:pt x="1" y="1"/>
                  </a:moveTo>
                  <a:cubicBezTo>
                    <a:pt x="25" y="525"/>
                    <a:pt x="120" y="1073"/>
                    <a:pt x="263" y="1596"/>
                  </a:cubicBezTo>
                  <a:cubicBezTo>
                    <a:pt x="429" y="2049"/>
                    <a:pt x="620" y="2216"/>
                    <a:pt x="668" y="2216"/>
                  </a:cubicBezTo>
                  <a:cubicBezTo>
                    <a:pt x="739" y="2216"/>
                    <a:pt x="906" y="2049"/>
                    <a:pt x="1072" y="1596"/>
                  </a:cubicBezTo>
                  <a:cubicBezTo>
                    <a:pt x="1239" y="1073"/>
                    <a:pt x="1334" y="525"/>
                    <a:pt x="1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3"/>
            <p:cNvSpPr/>
            <p:nvPr/>
          </p:nvSpPr>
          <p:spPr>
            <a:xfrm>
              <a:off x="2513885" y="2549524"/>
              <a:ext cx="355055" cy="279865"/>
            </a:xfrm>
            <a:custGeom>
              <a:avLst/>
              <a:gdLst/>
              <a:ahLst/>
              <a:cxnLst/>
              <a:rect l="l" t="t" r="r" b="b"/>
              <a:pathLst>
                <a:path w="10908" h="8598" extrusionOk="0">
                  <a:moveTo>
                    <a:pt x="2215" y="4835"/>
                  </a:moveTo>
                  <a:lnTo>
                    <a:pt x="2215" y="5454"/>
                  </a:lnTo>
                  <a:lnTo>
                    <a:pt x="1572" y="5454"/>
                  </a:lnTo>
                  <a:lnTo>
                    <a:pt x="1572" y="4835"/>
                  </a:lnTo>
                  <a:close/>
                  <a:moveTo>
                    <a:pt x="3358" y="4835"/>
                  </a:moveTo>
                  <a:lnTo>
                    <a:pt x="3358" y="5454"/>
                  </a:lnTo>
                  <a:lnTo>
                    <a:pt x="2739" y="5454"/>
                  </a:lnTo>
                  <a:lnTo>
                    <a:pt x="2739" y="4835"/>
                  </a:lnTo>
                  <a:close/>
                  <a:moveTo>
                    <a:pt x="4501" y="4835"/>
                  </a:moveTo>
                  <a:lnTo>
                    <a:pt x="4501" y="5454"/>
                  </a:lnTo>
                  <a:lnTo>
                    <a:pt x="3882" y="5454"/>
                  </a:lnTo>
                  <a:lnTo>
                    <a:pt x="3882" y="4835"/>
                  </a:lnTo>
                  <a:close/>
                  <a:moveTo>
                    <a:pt x="5668" y="4835"/>
                  </a:moveTo>
                  <a:lnTo>
                    <a:pt x="5668" y="5454"/>
                  </a:lnTo>
                  <a:lnTo>
                    <a:pt x="5025" y="5454"/>
                  </a:lnTo>
                  <a:lnTo>
                    <a:pt x="5025" y="4835"/>
                  </a:lnTo>
                  <a:close/>
                  <a:moveTo>
                    <a:pt x="6811" y="4835"/>
                  </a:moveTo>
                  <a:lnTo>
                    <a:pt x="6811" y="5454"/>
                  </a:lnTo>
                  <a:lnTo>
                    <a:pt x="6192" y="5454"/>
                  </a:lnTo>
                  <a:lnTo>
                    <a:pt x="6192" y="4835"/>
                  </a:lnTo>
                  <a:close/>
                  <a:moveTo>
                    <a:pt x="7954" y="4835"/>
                  </a:moveTo>
                  <a:lnTo>
                    <a:pt x="7954" y="5454"/>
                  </a:lnTo>
                  <a:lnTo>
                    <a:pt x="7335" y="5454"/>
                  </a:lnTo>
                  <a:lnTo>
                    <a:pt x="7335" y="4835"/>
                  </a:lnTo>
                  <a:close/>
                  <a:moveTo>
                    <a:pt x="9097" y="4835"/>
                  </a:moveTo>
                  <a:lnTo>
                    <a:pt x="9097" y="5454"/>
                  </a:lnTo>
                  <a:lnTo>
                    <a:pt x="8478" y="5454"/>
                  </a:lnTo>
                  <a:lnTo>
                    <a:pt x="8478" y="4835"/>
                  </a:lnTo>
                  <a:close/>
                  <a:moveTo>
                    <a:pt x="2215" y="5835"/>
                  </a:moveTo>
                  <a:lnTo>
                    <a:pt x="2215" y="6454"/>
                  </a:lnTo>
                  <a:lnTo>
                    <a:pt x="1572" y="6454"/>
                  </a:lnTo>
                  <a:lnTo>
                    <a:pt x="1572" y="5835"/>
                  </a:lnTo>
                  <a:close/>
                  <a:moveTo>
                    <a:pt x="3358" y="5835"/>
                  </a:moveTo>
                  <a:lnTo>
                    <a:pt x="3358" y="6454"/>
                  </a:lnTo>
                  <a:lnTo>
                    <a:pt x="2739" y="6454"/>
                  </a:lnTo>
                  <a:lnTo>
                    <a:pt x="2739" y="5835"/>
                  </a:lnTo>
                  <a:close/>
                  <a:moveTo>
                    <a:pt x="4501" y="5835"/>
                  </a:moveTo>
                  <a:lnTo>
                    <a:pt x="4501" y="6454"/>
                  </a:lnTo>
                  <a:lnTo>
                    <a:pt x="3882" y="6454"/>
                  </a:lnTo>
                  <a:lnTo>
                    <a:pt x="3882" y="5835"/>
                  </a:lnTo>
                  <a:close/>
                  <a:moveTo>
                    <a:pt x="5668" y="5835"/>
                  </a:moveTo>
                  <a:lnTo>
                    <a:pt x="5668" y="6454"/>
                  </a:lnTo>
                  <a:lnTo>
                    <a:pt x="5025" y="6454"/>
                  </a:lnTo>
                  <a:lnTo>
                    <a:pt x="5025" y="5835"/>
                  </a:lnTo>
                  <a:close/>
                  <a:moveTo>
                    <a:pt x="6811" y="5835"/>
                  </a:moveTo>
                  <a:lnTo>
                    <a:pt x="6811" y="6454"/>
                  </a:lnTo>
                  <a:lnTo>
                    <a:pt x="6192" y="6454"/>
                  </a:lnTo>
                  <a:lnTo>
                    <a:pt x="6192" y="5835"/>
                  </a:lnTo>
                  <a:close/>
                  <a:moveTo>
                    <a:pt x="7954" y="5835"/>
                  </a:moveTo>
                  <a:lnTo>
                    <a:pt x="7954" y="6454"/>
                  </a:lnTo>
                  <a:lnTo>
                    <a:pt x="7335" y="6454"/>
                  </a:lnTo>
                  <a:lnTo>
                    <a:pt x="7335" y="5835"/>
                  </a:lnTo>
                  <a:close/>
                  <a:moveTo>
                    <a:pt x="9097" y="5835"/>
                  </a:moveTo>
                  <a:lnTo>
                    <a:pt x="9097" y="6454"/>
                  </a:lnTo>
                  <a:lnTo>
                    <a:pt x="8478" y="6454"/>
                  </a:lnTo>
                  <a:lnTo>
                    <a:pt x="8478" y="5835"/>
                  </a:lnTo>
                  <a:close/>
                  <a:moveTo>
                    <a:pt x="3358" y="6930"/>
                  </a:moveTo>
                  <a:lnTo>
                    <a:pt x="3358" y="7573"/>
                  </a:lnTo>
                  <a:lnTo>
                    <a:pt x="2739" y="7573"/>
                  </a:lnTo>
                  <a:lnTo>
                    <a:pt x="2739" y="6930"/>
                  </a:lnTo>
                  <a:close/>
                  <a:moveTo>
                    <a:pt x="6835" y="6930"/>
                  </a:moveTo>
                  <a:lnTo>
                    <a:pt x="6835" y="7573"/>
                  </a:lnTo>
                  <a:lnTo>
                    <a:pt x="3882" y="7573"/>
                  </a:lnTo>
                  <a:lnTo>
                    <a:pt x="3882" y="6930"/>
                  </a:lnTo>
                  <a:close/>
                  <a:moveTo>
                    <a:pt x="7954" y="6930"/>
                  </a:moveTo>
                  <a:lnTo>
                    <a:pt x="7954" y="7573"/>
                  </a:lnTo>
                  <a:lnTo>
                    <a:pt x="7335" y="7573"/>
                  </a:lnTo>
                  <a:lnTo>
                    <a:pt x="7335" y="6930"/>
                  </a:lnTo>
                  <a:close/>
                  <a:moveTo>
                    <a:pt x="8478" y="0"/>
                  </a:moveTo>
                  <a:cubicBezTo>
                    <a:pt x="8502" y="143"/>
                    <a:pt x="8502" y="262"/>
                    <a:pt x="8502" y="405"/>
                  </a:cubicBezTo>
                  <a:lnTo>
                    <a:pt x="8502" y="620"/>
                  </a:lnTo>
                  <a:lnTo>
                    <a:pt x="9312" y="620"/>
                  </a:lnTo>
                  <a:cubicBezTo>
                    <a:pt x="9621" y="620"/>
                    <a:pt x="9859" y="858"/>
                    <a:pt x="9883" y="1144"/>
                  </a:cubicBezTo>
                  <a:cubicBezTo>
                    <a:pt x="9907" y="1477"/>
                    <a:pt x="9645" y="1763"/>
                    <a:pt x="9335" y="1763"/>
                  </a:cubicBezTo>
                  <a:lnTo>
                    <a:pt x="9264" y="1763"/>
                  </a:lnTo>
                  <a:cubicBezTo>
                    <a:pt x="8597" y="1763"/>
                    <a:pt x="8073" y="2287"/>
                    <a:pt x="8073" y="2953"/>
                  </a:cubicBezTo>
                  <a:lnTo>
                    <a:pt x="8073" y="3739"/>
                  </a:lnTo>
                  <a:lnTo>
                    <a:pt x="0" y="3739"/>
                  </a:lnTo>
                  <a:lnTo>
                    <a:pt x="0" y="8597"/>
                  </a:lnTo>
                  <a:lnTo>
                    <a:pt x="10717" y="8597"/>
                  </a:lnTo>
                  <a:lnTo>
                    <a:pt x="10717" y="3739"/>
                  </a:lnTo>
                  <a:lnTo>
                    <a:pt x="8692" y="3715"/>
                  </a:lnTo>
                  <a:lnTo>
                    <a:pt x="8692" y="2930"/>
                  </a:lnTo>
                  <a:cubicBezTo>
                    <a:pt x="8692" y="2620"/>
                    <a:pt x="8931" y="2382"/>
                    <a:pt x="9240" y="2382"/>
                  </a:cubicBezTo>
                  <a:lnTo>
                    <a:pt x="9312" y="2382"/>
                  </a:lnTo>
                  <a:cubicBezTo>
                    <a:pt x="10883" y="2382"/>
                    <a:pt x="10907" y="0"/>
                    <a:pt x="9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1" name="Google Shape;6111;p63"/>
          <p:cNvGrpSpPr/>
          <p:nvPr/>
        </p:nvGrpSpPr>
        <p:grpSpPr>
          <a:xfrm>
            <a:off x="5530950" y="3445126"/>
            <a:ext cx="331868" cy="348902"/>
            <a:chOff x="5528559" y="3594535"/>
            <a:chExt cx="331041" cy="347997"/>
          </a:xfrm>
        </p:grpSpPr>
        <p:sp>
          <p:nvSpPr>
            <p:cNvPr id="6112" name="Google Shape;6112;p63"/>
            <p:cNvSpPr/>
            <p:nvPr/>
          </p:nvSpPr>
          <p:spPr>
            <a:xfrm>
              <a:off x="5771975" y="3792899"/>
              <a:ext cx="87625" cy="149632"/>
            </a:xfrm>
            <a:custGeom>
              <a:avLst/>
              <a:gdLst/>
              <a:ahLst/>
              <a:cxnLst/>
              <a:rect l="l" t="t" r="r" b="b"/>
              <a:pathLst>
                <a:path w="2692" h="4597" extrusionOk="0">
                  <a:moveTo>
                    <a:pt x="0" y="1"/>
                  </a:moveTo>
                  <a:lnTo>
                    <a:pt x="48" y="3478"/>
                  </a:lnTo>
                  <a:lnTo>
                    <a:pt x="1001" y="3025"/>
                  </a:lnTo>
                  <a:lnTo>
                    <a:pt x="1739" y="4597"/>
                  </a:lnTo>
                  <a:lnTo>
                    <a:pt x="2477" y="4263"/>
                  </a:lnTo>
                  <a:lnTo>
                    <a:pt x="1739" y="2692"/>
                  </a:lnTo>
                  <a:lnTo>
                    <a:pt x="2691" y="22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63"/>
            <p:cNvSpPr/>
            <p:nvPr/>
          </p:nvSpPr>
          <p:spPr>
            <a:xfrm>
              <a:off x="5528559" y="3594535"/>
              <a:ext cx="323905" cy="304766"/>
            </a:xfrm>
            <a:custGeom>
              <a:avLst/>
              <a:gdLst/>
              <a:ahLst/>
              <a:cxnLst/>
              <a:rect l="l" t="t" r="r" b="b"/>
              <a:pathLst>
                <a:path w="9951" h="9363" extrusionOk="0">
                  <a:moveTo>
                    <a:pt x="5215" y="0"/>
                  </a:moveTo>
                  <a:cubicBezTo>
                    <a:pt x="4949" y="0"/>
                    <a:pt x="4679" y="23"/>
                    <a:pt x="4406" y="70"/>
                  </a:cubicBezTo>
                  <a:cubicBezTo>
                    <a:pt x="3740" y="189"/>
                    <a:pt x="3073" y="451"/>
                    <a:pt x="2525" y="856"/>
                  </a:cubicBezTo>
                  <a:cubicBezTo>
                    <a:pt x="596" y="2237"/>
                    <a:pt x="1" y="4809"/>
                    <a:pt x="1120" y="6881"/>
                  </a:cubicBezTo>
                  <a:cubicBezTo>
                    <a:pt x="1949" y="8449"/>
                    <a:pt x="3570" y="9362"/>
                    <a:pt x="5259" y="9362"/>
                  </a:cubicBezTo>
                  <a:cubicBezTo>
                    <a:pt x="5801" y="9362"/>
                    <a:pt x="6351" y="9268"/>
                    <a:pt x="6883" y="9071"/>
                  </a:cubicBezTo>
                  <a:lnTo>
                    <a:pt x="6859" y="7714"/>
                  </a:lnTo>
                  <a:cubicBezTo>
                    <a:pt x="6335" y="8000"/>
                    <a:pt x="5764" y="8143"/>
                    <a:pt x="5168" y="8143"/>
                  </a:cubicBezTo>
                  <a:cubicBezTo>
                    <a:pt x="1739" y="8071"/>
                    <a:pt x="453" y="3618"/>
                    <a:pt x="3335" y="1760"/>
                  </a:cubicBezTo>
                  <a:cubicBezTo>
                    <a:pt x="3949" y="1364"/>
                    <a:pt x="4594" y="1189"/>
                    <a:pt x="5215" y="1189"/>
                  </a:cubicBezTo>
                  <a:cubicBezTo>
                    <a:pt x="7505" y="1189"/>
                    <a:pt x="9470" y="3574"/>
                    <a:pt x="8383" y="6047"/>
                  </a:cubicBezTo>
                  <a:lnTo>
                    <a:pt x="9360" y="6857"/>
                  </a:lnTo>
                  <a:cubicBezTo>
                    <a:pt x="9693" y="6214"/>
                    <a:pt x="9884" y="5499"/>
                    <a:pt x="9907" y="4785"/>
                  </a:cubicBezTo>
                  <a:cubicBezTo>
                    <a:pt x="9951" y="2109"/>
                    <a:pt x="7784" y="0"/>
                    <a:pt x="5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3"/>
            <p:cNvSpPr/>
            <p:nvPr/>
          </p:nvSpPr>
          <p:spPr>
            <a:xfrm>
              <a:off x="5591350" y="3654917"/>
              <a:ext cx="214635" cy="183940"/>
            </a:xfrm>
            <a:custGeom>
              <a:avLst/>
              <a:gdLst/>
              <a:ahLst/>
              <a:cxnLst/>
              <a:rect l="l" t="t" r="r" b="b"/>
              <a:pathLst>
                <a:path w="6594" h="5651" extrusionOk="0">
                  <a:moveTo>
                    <a:pt x="3204" y="760"/>
                  </a:moveTo>
                  <a:cubicBezTo>
                    <a:pt x="3231" y="760"/>
                    <a:pt x="3259" y="761"/>
                    <a:pt x="3287" y="763"/>
                  </a:cubicBezTo>
                  <a:cubicBezTo>
                    <a:pt x="4502" y="810"/>
                    <a:pt x="4930" y="2382"/>
                    <a:pt x="3906" y="3049"/>
                  </a:cubicBezTo>
                  <a:cubicBezTo>
                    <a:pt x="3692" y="3192"/>
                    <a:pt x="3549" y="3454"/>
                    <a:pt x="3549" y="3716"/>
                  </a:cubicBezTo>
                  <a:lnTo>
                    <a:pt x="3549" y="3906"/>
                  </a:lnTo>
                  <a:lnTo>
                    <a:pt x="2930" y="3906"/>
                  </a:lnTo>
                  <a:lnTo>
                    <a:pt x="2930" y="3716"/>
                  </a:lnTo>
                  <a:cubicBezTo>
                    <a:pt x="2906" y="3239"/>
                    <a:pt x="3168" y="2787"/>
                    <a:pt x="3573" y="2525"/>
                  </a:cubicBezTo>
                  <a:cubicBezTo>
                    <a:pt x="4158" y="2129"/>
                    <a:pt x="3741" y="1373"/>
                    <a:pt x="3222" y="1373"/>
                  </a:cubicBezTo>
                  <a:cubicBezTo>
                    <a:pt x="3087" y="1373"/>
                    <a:pt x="2944" y="1425"/>
                    <a:pt x="2811" y="1549"/>
                  </a:cubicBezTo>
                  <a:cubicBezTo>
                    <a:pt x="2692" y="1668"/>
                    <a:pt x="2620" y="1834"/>
                    <a:pt x="2620" y="2001"/>
                  </a:cubicBezTo>
                  <a:lnTo>
                    <a:pt x="2001" y="2001"/>
                  </a:lnTo>
                  <a:cubicBezTo>
                    <a:pt x="1978" y="1315"/>
                    <a:pt x="2527" y="760"/>
                    <a:pt x="3204" y="760"/>
                  </a:cubicBezTo>
                  <a:close/>
                  <a:moveTo>
                    <a:pt x="3549" y="4263"/>
                  </a:moveTo>
                  <a:lnTo>
                    <a:pt x="3549" y="4835"/>
                  </a:lnTo>
                  <a:lnTo>
                    <a:pt x="2930" y="4835"/>
                  </a:lnTo>
                  <a:lnTo>
                    <a:pt x="2930" y="4263"/>
                  </a:lnTo>
                  <a:close/>
                  <a:moveTo>
                    <a:pt x="3322" y="1"/>
                  </a:moveTo>
                  <a:cubicBezTo>
                    <a:pt x="3311" y="1"/>
                    <a:pt x="3299" y="1"/>
                    <a:pt x="3287" y="1"/>
                  </a:cubicBezTo>
                  <a:cubicBezTo>
                    <a:pt x="1358" y="1"/>
                    <a:pt x="1" y="1858"/>
                    <a:pt x="596" y="3692"/>
                  </a:cubicBezTo>
                  <a:cubicBezTo>
                    <a:pt x="983" y="4917"/>
                    <a:pt x="2122" y="5650"/>
                    <a:pt x="3297" y="5650"/>
                  </a:cubicBezTo>
                  <a:cubicBezTo>
                    <a:pt x="3859" y="5650"/>
                    <a:pt x="4430" y="5483"/>
                    <a:pt x="4930" y="5121"/>
                  </a:cubicBezTo>
                  <a:lnTo>
                    <a:pt x="4906" y="2906"/>
                  </a:lnTo>
                  <a:lnTo>
                    <a:pt x="4906" y="2906"/>
                  </a:lnTo>
                  <a:lnTo>
                    <a:pt x="5954" y="3763"/>
                  </a:lnTo>
                  <a:cubicBezTo>
                    <a:pt x="6593" y="1941"/>
                    <a:pt x="5256" y="1"/>
                    <a:pt x="3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63"/>
          <p:cNvGrpSpPr/>
          <p:nvPr/>
        </p:nvGrpSpPr>
        <p:grpSpPr>
          <a:xfrm>
            <a:off x="3216698" y="3443886"/>
            <a:ext cx="404531" cy="350142"/>
            <a:chOff x="3220078" y="3593298"/>
            <a:chExt cx="403522" cy="349234"/>
          </a:xfrm>
        </p:grpSpPr>
        <p:sp>
          <p:nvSpPr>
            <p:cNvPr id="6116" name="Google Shape;6116;p63"/>
            <p:cNvSpPr/>
            <p:nvPr/>
          </p:nvSpPr>
          <p:spPr>
            <a:xfrm>
              <a:off x="3504573" y="3792899"/>
              <a:ext cx="87625" cy="149632"/>
            </a:xfrm>
            <a:custGeom>
              <a:avLst/>
              <a:gdLst/>
              <a:ahLst/>
              <a:cxnLst/>
              <a:rect l="l" t="t" r="r" b="b"/>
              <a:pathLst>
                <a:path w="2692" h="4597" extrusionOk="0">
                  <a:moveTo>
                    <a:pt x="0" y="1"/>
                  </a:moveTo>
                  <a:lnTo>
                    <a:pt x="48" y="3478"/>
                  </a:lnTo>
                  <a:lnTo>
                    <a:pt x="1000" y="3025"/>
                  </a:lnTo>
                  <a:lnTo>
                    <a:pt x="1738" y="4597"/>
                  </a:lnTo>
                  <a:lnTo>
                    <a:pt x="2477" y="4263"/>
                  </a:lnTo>
                  <a:lnTo>
                    <a:pt x="1738" y="2692"/>
                  </a:lnTo>
                  <a:lnTo>
                    <a:pt x="2691" y="22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3"/>
            <p:cNvSpPr/>
            <p:nvPr/>
          </p:nvSpPr>
          <p:spPr>
            <a:xfrm>
              <a:off x="3324046" y="3654917"/>
              <a:ext cx="214504" cy="183940"/>
            </a:xfrm>
            <a:custGeom>
              <a:avLst/>
              <a:gdLst/>
              <a:ahLst/>
              <a:cxnLst/>
              <a:rect l="l" t="t" r="r" b="b"/>
              <a:pathLst>
                <a:path w="6590" h="5651" extrusionOk="0">
                  <a:moveTo>
                    <a:pt x="3546" y="906"/>
                  </a:moveTo>
                  <a:lnTo>
                    <a:pt x="3546" y="3740"/>
                  </a:lnTo>
                  <a:lnTo>
                    <a:pt x="2926" y="3740"/>
                  </a:lnTo>
                  <a:lnTo>
                    <a:pt x="2926" y="906"/>
                  </a:lnTo>
                  <a:close/>
                  <a:moveTo>
                    <a:pt x="3546" y="4263"/>
                  </a:moveTo>
                  <a:lnTo>
                    <a:pt x="3546" y="4835"/>
                  </a:lnTo>
                  <a:lnTo>
                    <a:pt x="2926" y="4835"/>
                  </a:lnTo>
                  <a:lnTo>
                    <a:pt x="2926" y="4263"/>
                  </a:lnTo>
                  <a:close/>
                  <a:moveTo>
                    <a:pt x="3248" y="0"/>
                  </a:moveTo>
                  <a:cubicBezTo>
                    <a:pt x="1361" y="0"/>
                    <a:pt x="1" y="1870"/>
                    <a:pt x="593" y="3692"/>
                  </a:cubicBezTo>
                  <a:cubicBezTo>
                    <a:pt x="995" y="4917"/>
                    <a:pt x="2129" y="5650"/>
                    <a:pt x="3299" y="5650"/>
                  </a:cubicBezTo>
                  <a:cubicBezTo>
                    <a:pt x="3858" y="5650"/>
                    <a:pt x="4426" y="5483"/>
                    <a:pt x="4927" y="5121"/>
                  </a:cubicBezTo>
                  <a:lnTo>
                    <a:pt x="4903" y="2906"/>
                  </a:lnTo>
                  <a:lnTo>
                    <a:pt x="5951" y="3763"/>
                  </a:lnTo>
                  <a:cubicBezTo>
                    <a:pt x="6590" y="1941"/>
                    <a:pt x="5253" y="1"/>
                    <a:pt x="3319" y="1"/>
                  </a:cubicBezTo>
                  <a:cubicBezTo>
                    <a:pt x="3307" y="1"/>
                    <a:pt x="3295" y="1"/>
                    <a:pt x="3284" y="1"/>
                  </a:cubicBezTo>
                  <a:cubicBezTo>
                    <a:pt x="3272" y="1"/>
                    <a:pt x="3260" y="0"/>
                    <a:pt x="3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3"/>
            <p:cNvSpPr/>
            <p:nvPr/>
          </p:nvSpPr>
          <p:spPr>
            <a:xfrm>
              <a:off x="3220078" y="3593298"/>
              <a:ext cx="403522" cy="305840"/>
            </a:xfrm>
            <a:custGeom>
              <a:avLst/>
              <a:gdLst/>
              <a:ahLst/>
              <a:cxnLst/>
              <a:rect l="l" t="t" r="r" b="b"/>
              <a:pathLst>
                <a:path w="12397" h="9396" extrusionOk="0">
                  <a:moveTo>
                    <a:pt x="6491" y="0"/>
                  </a:moveTo>
                  <a:cubicBezTo>
                    <a:pt x="5691" y="0"/>
                    <a:pt x="4857" y="216"/>
                    <a:pt x="4049" y="703"/>
                  </a:cubicBezTo>
                  <a:cubicBezTo>
                    <a:pt x="0" y="3156"/>
                    <a:pt x="1739" y="9395"/>
                    <a:pt x="6478" y="9395"/>
                  </a:cubicBezTo>
                  <a:cubicBezTo>
                    <a:pt x="7049" y="9395"/>
                    <a:pt x="7621" y="9300"/>
                    <a:pt x="8145" y="9109"/>
                  </a:cubicBezTo>
                  <a:lnTo>
                    <a:pt x="8145" y="7752"/>
                  </a:lnTo>
                  <a:cubicBezTo>
                    <a:pt x="7564" y="8068"/>
                    <a:pt x="6984" y="8208"/>
                    <a:pt x="6433" y="8208"/>
                  </a:cubicBezTo>
                  <a:cubicBezTo>
                    <a:pt x="3710" y="8208"/>
                    <a:pt x="1707" y="4787"/>
                    <a:pt x="3906" y="2370"/>
                  </a:cubicBezTo>
                  <a:cubicBezTo>
                    <a:pt x="4582" y="1623"/>
                    <a:pt x="5517" y="1235"/>
                    <a:pt x="6459" y="1235"/>
                  </a:cubicBezTo>
                  <a:cubicBezTo>
                    <a:pt x="7109" y="1235"/>
                    <a:pt x="7762" y="1419"/>
                    <a:pt x="8335" y="1798"/>
                  </a:cubicBezTo>
                  <a:cubicBezTo>
                    <a:pt x="9764" y="2703"/>
                    <a:pt x="10336" y="4513"/>
                    <a:pt x="9645" y="6085"/>
                  </a:cubicBezTo>
                  <a:lnTo>
                    <a:pt x="10621" y="6895"/>
                  </a:lnTo>
                  <a:cubicBezTo>
                    <a:pt x="12396" y="3516"/>
                    <a:pt x="9720" y="0"/>
                    <a:pt x="64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9" name="Google Shape;6119;p63"/>
          <p:cNvGrpSpPr/>
          <p:nvPr/>
        </p:nvGrpSpPr>
        <p:grpSpPr>
          <a:xfrm>
            <a:off x="2507957" y="3445061"/>
            <a:ext cx="349710" cy="349752"/>
            <a:chOff x="2513104" y="3594470"/>
            <a:chExt cx="348838" cy="348845"/>
          </a:xfrm>
        </p:grpSpPr>
        <p:sp>
          <p:nvSpPr>
            <p:cNvPr id="6120" name="Google Shape;6120;p63"/>
            <p:cNvSpPr/>
            <p:nvPr/>
          </p:nvSpPr>
          <p:spPr>
            <a:xfrm>
              <a:off x="2661146" y="3856471"/>
              <a:ext cx="53545" cy="86843"/>
            </a:xfrm>
            <a:custGeom>
              <a:avLst/>
              <a:gdLst/>
              <a:ahLst/>
              <a:cxnLst/>
              <a:rect l="l" t="t" r="r" b="b"/>
              <a:pathLst>
                <a:path w="1645" h="2668" extrusionOk="0">
                  <a:moveTo>
                    <a:pt x="1" y="0"/>
                  </a:moveTo>
                  <a:cubicBezTo>
                    <a:pt x="25" y="643"/>
                    <a:pt x="120" y="1286"/>
                    <a:pt x="310" y="1906"/>
                  </a:cubicBezTo>
                  <a:cubicBezTo>
                    <a:pt x="501" y="2453"/>
                    <a:pt x="715" y="2668"/>
                    <a:pt x="811" y="2668"/>
                  </a:cubicBezTo>
                  <a:cubicBezTo>
                    <a:pt x="930" y="2668"/>
                    <a:pt x="1144" y="2453"/>
                    <a:pt x="1334" y="1906"/>
                  </a:cubicBezTo>
                  <a:cubicBezTo>
                    <a:pt x="1525" y="1286"/>
                    <a:pt x="1620" y="643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63"/>
            <p:cNvSpPr/>
            <p:nvPr/>
          </p:nvSpPr>
          <p:spPr>
            <a:xfrm>
              <a:off x="2718533" y="3856471"/>
              <a:ext cx="65133" cy="81408"/>
            </a:xfrm>
            <a:custGeom>
              <a:avLst/>
              <a:gdLst/>
              <a:ahLst/>
              <a:cxnLst/>
              <a:rect l="l" t="t" r="r" b="b"/>
              <a:pathLst>
                <a:path w="2001" h="2501" extrusionOk="0">
                  <a:moveTo>
                    <a:pt x="500" y="0"/>
                  </a:moveTo>
                  <a:cubicBezTo>
                    <a:pt x="500" y="715"/>
                    <a:pt x="381" y="1429"/>
                    <a:pt x="143" y="2120"/>
                  </a:cubicBezTo>
                  <a:cubicBezTo>
                    <a:pt x="119" y="2239"/>
                    <a:pt x="48" y="2382"/>
                    <a:pt x="0" y="2501"/>
                  </a:cubicBezTo>
                  <a:cubicBezTo>
                    <a:pt x="1096" y="2120"/>
                    <a:pt x="1881" y="1144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3"/>
            <p:cNvSpPr/>
            <p:nvPr/>
          </p:nvSpPr>
          <p:spPr>
            <a:xfrm>
              <a:off x="2592170" y="3856471"/>
              <a:ext cx="65133" cy="81408"/>
            </a:xfrm>
            <a:custGeom>
              <a:avLst/>
              <a:gdLst/>
              <a:ahLst/>
              <a:cxnLst/>
              <a:rect l="l" t="t" r="r" b="b"/>
              <a:pathLst>
                <a:path w="2001" h="2501" extrusionOk="0">
                  <a:moveTo>
                    <a:pt x="0" y="0"/>
                  </a:moveTo>
                  <a:cubicBezTo>
                    <a:pt x="119" y="1144"/>
                    <a:pt x="905" y="2120"/>
                    <a:pt x="2001" y="2501"/>
                  </a:cubicBezTo>
                  <a:cubicBezTo>
                    <a:pt x="1953" y="2382"/>
                    <a:pt x="1882" y="2263"/>
                    <a:pt x="1834" y="2120"/>
                  </a:cubicBezTo>
                  <a:cubicBezTo>
                    <a:pt x="1620" y="1429"/>
                    <a:pt x="1501" y="715"/>
                    <a:pt x="1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3"/>
            <p:cNvSpPr/>
            <p:nvPr/>
          </p:nvSpPr>
          <p:spPr>
            <a:xfrm>
              <a:off x="2596044" y="3729328"/>
              <a:ext cx="180653" cy="44235"/>
            </a:xfrm>
            <a:custGeom>
              <a:avLst/>
              <a:gdLst/>
              <a:ahLst/>
              <a:cxnLst/>
              <a:rect l="l" t="t" r="r" b="b"/>
              <a:pathLst>
                <a:path w="5550" h="1359" extrusionOk="0">
                  <a:moveTo>
                    <a:pt x="0" y="1"/>
                  </a:moveTo>
                  <a:lnTo>
                    <a:pt x="0" y="1358"/>
                  </a:lnTo>
                  <a:lnTo>
                    <a:pt x="5549" y="1358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3"/>
            <p:cNvSpPr/>
            <p:nvPr/>
          </p:nvSpPr>
          <p:spPr>
            <a:xfrm>
              <a:off x="2730154" y="3792899"/>
              <a:ext cx="53512" cy="43454"/>
            </a:xfrm>
            <a:custGeom>
              <a:avLst/>
              <a:gdLst/>
              <a:ahLst/>
              <a:cxnLst/>
              <a:rect l="l" t="t" r="r" b="b"/>
              <a:pathLst>
                <a:path w="1644" h="1335" extrusionOk="0">
                  <a:moveTo>
                    <a:pt x="0" y="1"/>
                  </a:moveTo>
                  <a:cubicBezTo>
                    <a:pt x="72" y="429"/>
                    <a:pt x="119" y="882"/>
                    <a:pt x="143" y="1334"/>
                  </a:cubicBezTo>
                  <a:lnTo>
                    <a:pt x="1644" y="1334"/>
                  </a:lnTo>
                  <a:cubicBezTo>
                    <a:pt x="1596" y="858"/>
                    <a:pt x="1429" y="382"/>
                    <a:pt x="1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63"/>
            <p:cNvSpPr/>
            <p:nvPr/>
          </p:nvSpPr>
          <p:spPr>
            <a:xfrm>
              <a:off x="2513104" y="3594470"/>
              <a:ext cx="348838" cy="177528"/>
            </a:xfrm>
            <a:custGeom>
              <a:avLst/>
              <a:gdLst/>
              <a:ahLst/>
              <a:cxnLst/>
              <a:rect l="l" t="t" r="r" b="b"/>
              <a:pathLst>
                <a:path w="10717" h="5454" extrusionOk="0">
                  <a:moveTo>
                    <a:pt x="5359" y="0"/>
                  </a:moveTo>
                  <a:lnTo>
                    <a:pt x="0" y="2286"/>
                  </a:lnTo>
                  <a:lnTo>
                    <a:pt x="0" y="2763"/>
                  </a:lnTo>
                  <a:lnTo>
                    <a:pt x="1715" y="3501"/>
                  </a:lnTo>
                  <a:lnTo>
                    <a:pt x="9002" y="3501"/>
                  </a:lnTo>
                  <a:lnTo>
                    <a:pt x="9312" y="3382"/>
                  </a:lnTo>
                  <a:lnTo>
                    <a:pt x="9312" y="5454"/>
                  </a:lnTo>
                  <a:lnTo>
                    <a:pt x="9931" y="5454"/>
                  </a:lnTo>
                  <a:lnTo>
                    <a:pt x="9931" y="3120"/>
                  </a:lnTo>
                  <a:lnTo>
                    <a:pt x="10717" y="2786"/>
                  </a:lnTo>
                  <a:lnTo>
                    <a:pt x="10717" y="2286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63"/>
            <p:cNvSpPr/>
            <p:nvPr/>
          </p:nvSpPr>
          <p:spPr>
            <a:xfrm>
              <a:off x="2591389" y="3792899"/>
              <a:ext cx="54293" cy="43454"/>
            </a:xfrm>
            <a:custGeom>
              <a:avLst/>
              <a:gdLst/>
              <a:ahLst/>
              <a:cxnLst/>
              <a:rect l="l" t="t" r="r" b="b"/>
              <a:pathLst>
                <a:path w="1668" h="1335" extrusionOk="0">
                  <a:moveTo>
                    <a:pt x="501" y="1"/>
                  </a:moveTo>
                  <a:cubicBezTo>
                    <a:pt x="239" y="382"/>
                    <a:pt x="72" y="858"/>
                    <a:pt x="1" y="1334"/>
                  </a:cubicBezTo>
                  <a:lnTo>
                    <a:pt x="1525" y="1334"/>
                  </a:lnTo>
                  <a:cubicBezTo>
                    <a:pt x="1525" y="882"/>
                    <a:pt x="1572" y="429"/>
                    <a:pt x="1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3"/>
            <p:cNvSpPr/>
            <p:nvPr/>
          </p:nvSpPr>
          <p:spPr>
            <a:xfrm>
              <a:off x="2661146" y="3792899"/>
              <a:ext cx="53545" cy="43454"/>
            </a:xfrm>
            <a:custGeom>
              <a:avLst/>
              <a:gdLst/>
              <a:ahLst/>
              <a:cxnLst/>
              <a:rect l="l" t="t" r="r" b="b"/>
              <a:pathLst>
                <a:path w="1645" h="1335" extrusionOk="0">
                  <a:moveTo>
                    <a:pt x="144" y="1"/>
                  </a:moveTo>
                  <a:cubicBezTo>
                    <a:pt x="72" y="429"/>
                    <a:pt x="1" y="882"/>
                    <a:pt x="1" y="1334"/>
                  </a:cubicBezTo>
                  <a:lnTo>
                    <a:pt x="1644" y="1334"/>
                  </a:lnTo>
                  <a:cubicBezTo>
                    <a:pt x="1620" y="882"/>
                    <a:pt x="1573" y="429"/>
                    <a:pt x="1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8" name="Google Shape;6128;p63"/>
          <p:cNvGrpSpPr/>
          <p:nvPr/>
        </p:nvGrpSpPr>
        <p:grpSpPr>
          <a:xfrm>
            <a:off x="1752584" y="3501781"/>
            <a:ext cx="349751" cy="235526"/>
            <a:chOff x="1759614" y="3651043"/>
            <a:chExt cx="348879" cy="234916"/>
          </a:xfrm>
        </p:grpSpPr>
        <p:sp>
          <p:nvSpPr>
            <p:cNvPr id="6129" name="Google Shape;6129;p63"/>
            <p:cNvSpPr/>
            <p:nvPr/>
          </p:nvSpPr>
          <p:spPr>
            <a:xfrm>
              <a:off x="1759614" y="3651043"/>
              <a:ext cx="262028" cy="95371"/>
            </a:xfrm>
            <a:custGeom>
              <a:avLst/>
              <a:gdLst/>
              <a:ahLst/>
              <a:cxnLst/>
              <a:rect l="l" t="t" r="r" b="b"/>
              <a:pathLst>
                <a:path w="8050" h="2930" extrusionOk="0">
                  <a:moveTo>
                    <a:pt x="1" y="1"/>
                  </a:moveTo>
                  <a:lnTo>
                    <a:pt x="1" y="2930"/>
                  </a:lnTo>
                  <a:lnTo>
                    <a:pt x="5049" y="2930"/>
                  </a:lnTo>
                  <a:lnTo>
                    <a:pt x="5025" y="1477"/>
                  </a:lnTo>
                  <a:lnTo>
                    <a:pt x="6788" y="2930"/>
                  </a:lnTo>
                  <a:lnTo>
                    <a:pt x="8050" y="2930"/>
                  </a:lnTo>
                  <a:lnTo>
                    <a:pt x="80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63"/>
            <p:cNvSpPr/>
            <p:nvPr/>
          </p:nvSpPr>
          <p:spPr>
            <a:xfrm>
              <a:off x="2041799" y="3651043"/>
              <a:ext cx="66695" cy="95371"/>
            </a:xfrm>
            <a:custGeom>
              <a:avLst/>
              <a:gdLst/>
              <a:ahLst/>
              <a:cxnLst/>
              <a:rect l="l" t="t" r="r" b="b"/>
              <a:pathLst>
                <a:path w="2049" h="2930" extrusionOk="0">
                  <a:moveTo>
                    <a:pt x="0" y="1"/>
                  </a:moveTo>
                  <a:lnTo>
                    <a:pt x="0" y="2930"/>
                  </a:lnTo>
                  <a:lnTo>
                    <a:pt x="2048" y="2930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63"/>
            <p:cNvSpPr/>
            <p:nvPr/>
          </p:nvSpPr>
          <p:spPr>
            <a:xfrm>
              <a:off x="1944894" y="3742511"/>
              <a:ext cx="82970" cy="143448"/>
            </a:xfrm>
            <a:custGeom>
              <a:avLst/>
              <a:gdLst/>
              <a:ahLst/>
              <a:cxnLst/>
              <a:rect l="l" t="t" r="r" b="b"/>
              <a:pathLst>
                <a:path w="2549" h="4407" extrusionOk="0">
                  <a:moveTo>
                    <a:pt x="0" y="1"/>
                  </a:moveTo>
                  <a:lnTo>
                    <a:pt x="48" y="3335"/>
                  </a:lnTo>
                  <a:lnTo>
                    <a:pt x="953" y="2882"/>
                  </a:lnTo>
                  <a:lnTo>
                    <a:pt x="1667" y="4406"/>
                  </a:lnTo>
                  <a:lnTo>
                    <a:pt x="2358" y="4073"/>
                  </a:lnTo>
                  <a:lnTo>
                    <a:pt x="1643" y="2549"/>
                  </a:lnTo>
                  <a:lnTo>
                    <a:pt x="2548" y="2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2" name="Google Shape;6132;p63"/>
          <p:cNvGrpSpPr/>
          <p:nvPr/>
        </p:nvGrpSpPr>
        <p:grpSpPr>
          <a:xfrm>
            <a:off x="997211" y="3469929"/>
            <a:ext cx="349743" cy="299233"/>
            <a:chOff x="1006125" y="3619273"/>
            <a:chExt cx="348871" cy="298457"/>
          </a:xfrm>
        </p:grpSpPr>
        <p:sp>
          <p:nvSpPr>
            <p:cNvPr id="6133" name="Google Shape;6133;p63"/>
            <p:cNvSpPr/>
            <p:nvPr/>
          </p:nvSpPr>
          <p:spPr>
            <a:xfrm>
              <a:off x="1085972" y="3747361"/>
              <a:ext cx="107806" cy="57190"/>
            </a:xfrm>
            <a:custGeom>
              <a:avLst/>
              <a:gdLst/>
              <a:ahLst/>
              <a:cxnLst/>
              <a:rect l="l" t="t" r="r" b="b"/>
              <a:pathLst>
                <a:path w="3312" h="1757" extrusionOk="0">
                  <a:moveTo>
                    <a:pt x="2442" y="1"/>
                  </a:moveTo>
                  <a:cubicBezTo>
                    <a:pt x="2216" y="1"/>
                    <a:pt x="1989" y="78"/>
                    <a:pt x="1811" y="233"/>
                  </a:cubicBezTo>
                  <a:cubicBezTo>
                    <a:pt x="1525" y="447"/>
                    <a:pt x="1168" y="566"/>
                    <a:pt x="811" y="566"/>
                  </a:cubicBezTo>
                  <a:cubicBezTo>
                    <a:pt x="525" y="566"/>
                    <a:pt x="239" y="495"/>
                    <a:pt x="1" y="352"/>
                  </a:cubicBezTo>
                  <a:lnTo>
                    <a:pt x="1" y="352"/>
                  </a:lnTo>
                  <a:cubicBezTo>
                    <a:pt x="145" y="1287"/>
                    <a:pt x="897" y="1757"/>
                    <a:pt x="1652" y="1757"/>
                  </a:cubicBezTo>
                  <a:cubicBezTo>
                    <a:pt x="2398" y="1757"/>
                    <a:pt x="3145" y="1298"/>
                    <a:pt x="3311" y="376"/>
                  </a:cubicBezTo>
                  <a:cubicBezTo>
                    <a:pt x="3216" y="328"/>
                    <a:pt x="3144" y="280"/>
                    <a:pt x="3073" y="233"/>
                  </a:cubicBezTo>
                  <a:cubicBezTo>
                    <a:pt x="2894" y="78"/>
                    <a:pt x="2668" y="1"/>
                    <a:pt x="2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3"/>
            <p:cNvSpPr/>
            <p:nvPr/>
          </p:nvSpPr>
          <p:spPr>
            <a:xfrm>
              <a:off x="1088316" y="3663445"/>
              <a:ext cx="103900" cy="82026"/>
            </a:xfrm>
            <a:custGeom>
              <a:avLst/>
              <a:gdLst/>
              <a:ahLst/>
              <a:cxnLst/>
              <a:rect l="l" t="t" r="r" b="b"/>
              <a:pathLst>
                <a:path w="3192" h="2520" extrusionOk="0">
                  <a:moveTo>
                    <a:pt x="1072" y="1"/>
                  </a:moveTo>
                  <a:lnTo>
                    <a:pt x="1072" y="1072"/>
                  </a:lnTo>
                  <a:lnTo>
                    <a:pt x="905" y="1144"/>
                  </a:lnTo>
                  <a:cubicBezTo>
                    <a:pt x="453" y="1358"/>
                    <a:pt x="143" y="1739"/>
                    <a:pt x="0" y="2215"/>
                  </a:cubicBezTo>
                  <a:lnTo>
                    <a:pt x="143" y="2287"/>
                  </a:lnTo>
                  <a:cubicBezTo>
                    <a:pt x="322" y="2442"/>
                    <a:pt x="542" y="2519"/>
                    <a:pt x="765" y="2519"/>
                  </a:cubicBezTo>
                  <a:cubicBezTo>
                    <a:pt x="989" y="2519"/>
                    <a:pt x="1215" y="2442"/>
                    <a:pt x="1405" y="2287"/>
                  </a:cubicBezTo>
                  <a:cubicBezTo>
                    <a:pt x="1667" y="2073"/>
                    <a:pt x="2024" y="1953"/>
                    <a:pt x="2382" y="1953"/>
                  </a:cubicBezTo>
                  <a:cubicBezTo>
                    <a:pt x="2667" y="1953"/>
                    <a:pt x="2953" y="2025"/>
                    <a:pt x="3191" y="2168"/>
                  </a:cubicBezTo>
                  <a:cubicBezTo>
                    <a:pt x="3049" y="1715"/>
                    <a:pt x="2715" y="1358"/>
                    <a:pt x="2286" y="1144"/>
                  </a:cubicBezTo>
                  <a:lnTo>
                    <a:pt x="2096" y="1072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63"/>
            <p:cNvSpPr/>
            <p:nvPr/>
          </p:nvSpPr>
          <p:spPr>
            <a:xfrm>
              <a:off x="1123178" y="3619273"/>
              <a:ext cx="33364" cy="24054"/>
            </a:xfrm>
            <a:custGeom>
              <a:avLst/>
              <a:gdLst/>
              <a:ahLst/>
              <a:cxnLst/>
              <a:rect l="l" t="t" r="r" b="b"/>
              <a:pathLst>
                <a:path w="1025" h="739" extrusionOk="0">
                  <a:moveTo>
                    <a:pt x="1" y="0"/>
                  </a:moveTo>
                  <a:lnTo>
                    <a:pt x="1" y="739"/>
                  </a:lnTo>
                  <a:lnTo>
                    <a:pt x="1025" y="739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63"/>
            <p:cNvSpPr/>
            <p:nvPr/>
          </p:nvSpPr>
          <p:spPr>
            <a:xfrm>
              <a:off x="1006125" y="3871184"/>
              <a:ext cx="348871" cy="46546"/>
            </a:xfrm>
            <a:custGeom>
              <a:avLst/>
              <a:gdLst/>
              <a:ahLst/>
              <a:cxnLst/>
              <a:rect l="l" t="t" r="r" b="b"/>
              <a:pathLst>
                <a:path w="10718" h="1430" extrusionOk="0">
                  <a:moveTo>
                    <a:pt x="1" y="1"/>
                  </a:moveTo>
                  <a:lnTo>
                    <a:pt x="1" y="406"/>
                  </a:lnTo>
                  <a:cubicBezTo>
                    <a:pt x="1" y="977"/>
                    <a:pt x="453" y="1430"/>
                    <a:pt x="1025" y="1430"/>
                  </a:cubicBezTo>
                  <a:lnTo>
                    <a:pt x="9693" y="1430"/>
                  </a:lnTo>
                  <a:cubicBezTo>
                    <a:pt x="10241" y="1430"/>
                    <a:pt x="10717" y="953"/>
                    <a:pt x="10717" y="406"/>
                  </a:cubicBezTo>
                  <a:lnTo>
                    <a:pt x="10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3"/>
            <p:cNvSpPr/>
            <p:nvPr/>
          </p:nvSpPr>
          <p:spPr>
            <a:xfrm>
              <a:off x="1027055" y="3673536"/>
              <a:ext cx="307012" cy="177528"/>
            </a:xfrm>
            <a:custGeom>
              <a:avLst/>
              <a:gdLst/>
              <a:ahLst/>
              <a:cxnLst/>
              <a:rect l="l" t="t" r="r" b="b"/>
              <a:pathLst>
                <a:path w="9432" h="5454" extrusionOk="0">
                  <a:moveTo>
                    <a:pt x="8241" y="1286"/>
                  </a:moveTo>
                  <a:lnTo>
                    <a:pt x="8241" y="1905"/>
                  </a:lnTo>
                  <a:lnTo>
                    <a:pt x="6621" y="1905"/>
                  </a:lnTo>
                  <a:lnTo>
                    <a:pt x="6621" y="1286"/>
                  </a:lnTo>
                  <a:close/>
                  <a:moveTo>
                    <a:pt x="8241" y="2525"/>
                  </a:moveTo>
                  <a:lnTo>
                    <a:pt x="8241" y="3144"/>
                  </a:lnTo>
                  <a:lnTo>
                    <a:pt x="6621" y="3144"/>
                  </a:lnTo>
                  <a:lnTo>
                    <a:pt x="6621" y="2525"/>
                  </a:lnTo>
                  <a:close/>
                  <a:moveTo>
                    <a:pt x="8241" y="3739"/>
                  </a:moveTo>
                  <a:lnTo>
                    <a:pt x="8241" y="4358"/>
                  </a:lnTo>
                  <a:lnTo>
                    <a:pt x="6621" y="4358"/>
                  </a:lnTo>
                  <a:lnTo>
                    <a:pt x="6621" y="3739"/>
                  </a:lnTo>
                  <a:close/>
                  <a:moveTo>
                    <a:pt x="4621" y="0"/>
                  </a:moveTo>
                  <a:lnTo>
                    <a:pt x="4621" y="381"/>
                  </a:lnTo>
                  <a:cubicBezTo>
                    <a:pt x="6645" y="1548"/>
                    <a:pt x="5812" y="4644"/>
                    <a:pt x="3478" y="4644"/>
                  </a:cubicBezTo>
                  <a:cubicBezTo>
                    <a:pt x="1120" y="4644"/>
                    <a:pt x="310" y="1548"/>
                    <a:pt x="2335" y="381"/>
                  </a:cubicBezTo>
                  <a:lnTo>
                    <a:pt x="2335" y="24"/>
                  </a:lnTo>
                  <a:lnTo>
                    <a:pt x="1" y="24"/>
                  </a:lnTo>
                  <a:lnTo>
                    <a:pt x="1" y="5454"/>
                  </a:lnTo>
                  <a:lnTo>
                    <a:pt x="9431" y="5454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8" name="Google Shape;6138;p63"/>
          <p:cNvGrpSpPr/>
          <p:nvPr/>
        </p:nvGrpSpPr>
        <p:grpSpPr>
          <a:xfrm>
            <a:off x="7797037" y="2937351"/>
            <a:ext cx="349751" cy="248156"/>
            <a:chOff x="7788994" y="3088077"/>
            <a:chExt cx="348878" cy="247513"/>
          </a:xfrm>
        </p:grpSpPr>
        <p:sp>
          <p:nvSpPr>
            <p:cNvPr id="6139" name="Google Shape;6139;p63"/>
            <p:cNvSpPr/>
            <p:nvPr/>
          </p:nvSpPr>
          <p:spPr>
            <a:xfrm>
              <a:off x="7989769" y="3127789"/>
              <a:ext cx="58167" cy="27179"/>
            </a:xfrm>
            <a:custGeom>
              <a:avLst/>
              <a:gdLst/>
              <a:ahLst/>
              <a:cxnLst/>
              <a:rect l="l" t="t" r="r" b="b"/>
              <a:pathLst>
                <a:path w="1787" h="835" extrusionOk="0">
                  <a:moveTo>
                    <a:pt x="903" y="1"/>
                  </a:moveTo>
                  <a:cubicBezTo>
                    <a:pt x="560" y="1"/>
                    <a:pt x="215" y="168"/>
                    <a:pt x="1" y="501"/>
                  </a:cubicBezTo>
                  <a:lnTo>
                    <a:pt x="525" y="834"/>
                  </a:lnTo>
                  <a:cubicBezTo>
                    <a:pt x="620" y="703"/>
                    <a:pt x="763" y="638"/>
                    <a:pt x="903" y="638"/>
                  </a:cubicBezTo>
                  <a:cubicBezTo>
                    <a:pt x="1042" y="638"/>
                    <a:pt x="1179" y="703"/>
                    <a:pt x="1263" y="834"/>
                  </a:cubicBezTo>
                  <a:lnTo>
                    <a:pt x="1787" y="501"/>
                  </a:lnTo>
                  <a:cubicBezTo>
                    <a:pt x="1584" y="168"/>
                    <a:pt x="1245" y="1"/>
                    <a:pt x="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3"/>
            <p:cNvSpPr/>
            <p:nvPr/>
          </p:nvSpPr>
          <p:spPr>
            <a:xfrm>
              <a:off x="7955655" y="3088077"/>
              <a:ext cx="126392" cy="45961"/>
            </a:xfrm>
            <a:custGeom>
              <a:avLst/>
              <a:gdLst/>
              <a:ahLst/>
              <a:cxnLst/>
              <a:rect l="l" t="t" r="r" b="b"/>
              <a:pathLst>
                <a:path w="3883" h="1412" extrusionOk="0">
                  <a:moveTo>
                    <a:pt x="1942" y="0"/>
                  </a:moveTo>
                  <a:cubicBezTo>
                    <a:pt x="1197" y="0"/>
                    <a:pt x="453" y="352"/>
                    <a:pt x="1" y="1054"/>
                  </a:cubicBezTo>
                  <a:lnTo>
                    <a:pt x="549" y="1411"/>
                  </a:lnTo>
                  <a:cubicBezTo>
                    <a:pt x="834" y="911"/>
                    <a:pt x="1382" y="626"/>
                    <a:pt x="1954" y="626"/>
                  </a:cubicBezTo>
                  <a:cubicBezTo>
                    <a:pt x="2525" y="626"/>
                    <a:pt x="3049" y="911"/>
                    <a:pt x="3359" y="1411"/>
                  </a:cubicBezTo>
                  <a:lnTo>
                    <a:pt x="3883" y="1054"/>
                  </a:lnTo>
                  <a:cubicBezTo>
                    <a:pt x="3430" y="352"/>
                    <a:pt x="2686" y="0"/>
                    <a:pt x="1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63"/>
            <p:cNvSpPr/>
            <p:nvPr/>
          </p:nvSpPr>
          <p:spPr>
            <a:xfrm>
              <a:off x="7935506" y="3181368"/>
              <a:ext cx="145759" cy="124764"/>
            </a:xfrm>
            <a:custGeom>
              <a:avLst/>
              <a:gdLst/>
              <a:ahLst/>
              <a:cxnLst/>
              <a:rect l="l" t="t" r="r" b="b"/>
              <a:pathLst>
                <a:path w="4478" h="3833" extrusionOk="0">
                  <a:moveTo>
                    <a:pt x="2544" y="821"/>
                  </a:moveTo>
                  <a:cubicBezTo>
                    <a:pt x="3106" y="821"/>
                    <a:pt x="3644" y="1264"/>
                    <a:pt x="3644" y="1927"/>
                  </a:cubicBezTo>
                  <a:cubicBezTo>
                    <a:pt x="3644" y="2522"/>
                    <a:pt x="3168" y="2999"/>
                    <a:pt x="2573" y="2999"/>
                  </a:cubicBezTo>
                  <a:cubicBezTo>
                    <a:pt x="1596" y="2999"/>
                    <a:pt x="1096" y="1832"/>
                    <a:pt x="1787" y="1141"/>
                  </a:cubicBezTo>
                  <a:cubicBezTo>
                    <a:pt x="2008" y="920"/>
                    <a:pt x="2279" y="821"/>
                    <a:pt x="2544" y="821"/>
                  </a:cubicBezTo>
                  <a:close/>
                  <a:moveTo>
                    <a:pt x="2549" y="0"/>
                  </a:moveTo>
                  <a:cubicBezTo>
                    <a:pt x="2079" y="0"/>
                    <a:pt x="1601" y="176"/>
                    <a:pt x="1215" y="570"/>
                  </a:cubicBezTo>
                  <a:cubicBezTo>
                    <a:pt x="1" y="1784"/>
                    <a:pt x="858" y="3832"/>
                    <a:pt x="2573" y="3832"/>
                  </a:cubicBezTo>
                  <a:cubicBezTo>
                    <a:pt x="3620" y="3832"/>
                    <a:pt x="4478" y="2975"/>
                    <a:pt x="4478" y="1927"/>
                  </a:cubicBezTo>
                  <a:cubicBezTo>
                    <a:pt x="4478" y="768"/>
                    <a:pt x="3530" y="0"/>
                    <a:pt x="2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63"/>
            <p:cNvSpPr/>
            <p:nvPr/>
          </p:nvSpPr>
          <p:spPr>
            <a:xfrm>
              <a:off x="7999078" y="3229347"/>
              <a:ext cx="34926" cy="29621"/>
            </a:xfrm>
            <a:custGeom>
              <a:avLst/>
              <a:gdLst/>
              <a:ahLst/>
              <a:cxnLst/>
              <a:rect l="l" t="t" r="r" b="b"/>
              <a:pathLst>
                <a:path w="1073" h="910" extrusionOk="0">
                  <a:moveTo>
                    <a:pt x="620" y="1"/>
                  </a:moveTo>
                  <a:cubicBezTo>
                    <a:pt x="191" y="1"/>
                    <a:pt x="0" y="477"/>
                    <a:pt x="286" y="763"/>
                  </a:cubicBezTo>
                  <a:cubicBezTo>
                    <a:pt x="381" y="865"/>
                    <a:pt x="498" y="910"/>
                    <a:pt x="614" y="910"/>
                  </a:cubicBezTo>
                  <a:cubicBezTo>
                    <a:pt x="848" y="910"/>
                    <a:pt x="1072" y="724"/>
                    <a:pt x="1072" y="453"/>
                  </a:cubicBezTo>
                  <a:cubicBezTo>
                    <a:pt x="1072" y="191"/>
                    <a:pt x="858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3"/>
            <p:cNvSpPr/>
            <p:nvPr/>
          </p:nvSpPr>
          <p:spPr>
            <a:xfrm>
              <a:off x="8044812" y="3184395"/>
              <a:ext cx="93060" cy="150414"/>
            </a:xfrm>
            <a:custGeom>
              <a:avLst/>
              <a:gdLst/>
              <a:ahLst/>
              <a:cxnLst/>
              <a:rect l="l" t="t" r="r" b="b"/>
              <a:pathLst>
                <a:path w="2859" h="4621" extrusionOk="0">
                  <a:moveTo>
                    <a:pt x="953" y="0"/>
                  </a:moveTo>
                  <a:cubicBezTo>
                    <a:pt x="2358" y="1310"/>
                    <a:pt x="1834" y="3668"/>
                    <a:pt x="0" y="4263"/>
                  </a:cubicBezTo>
                  <a:lnTo>
                    <a:pt x="0" y="4620"/>
                  </a:lnTo>
                  <a:lnTo>
                    <a:pt x="1834" y="4620"/>
                  </a:lnTo>
                  <a:lnTo>
                    <a:pt x="1834" y="3692"/>
                  </a:lnTo>
                  <a:lnTo>
                    <a:pt x="2858" y="369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63"/>
            <p:cNvSpPr/>
            <p:nvPr/>
          </p:nvSpPr>
          <p:spPr>
            <a:xfrm>
              <a:off x="7788994" y="3184395"/>
              <a:ext cx="173687" cy="151195"/>
            </a:xfrm>
            <a:custGeom>
              <a:avLst/>
              <a:gdLst/>
              <a:ahLst/>
              <a:cxnLst/>
              <a:rect l="l" t="t" r="r" b="b"/>
              <a:pathLst>
                <a:path w="5336" h="4645" extrusionOk="0">
                  <a:moveTo>
                    <a:pt x="2692" y="1501"/>
                  </a:moveTo>
                  <a:lnTo>
                    <a:pt x="2692" y="2144"/>
                  </a:lnTo>
                  <a:lnTo>
                    <a:pt x="834" y="2144"/>
                  </a:lnTo>
                  <a:lnTo>
                    <a:pt x="834" y="1501"/>
                  </a:lnTo>
                  <a:close/>
                  <a:moveTo>
                    <a:pt x="3763" y="1501"/>
                  </a:moveTo>
                  <a:lnTo>
                    <a:pt x="3763" y="2144"/>
                  </a:lnTo>
                  <a:lnTo>
                    <a:pt x="3168" y="2144"/>
                  </a:lnTo>
                  <a:lnTo>
                    <a:pt x="3168" y="1501"/>
                  </a:lnTo>
                  <a:close/>
                  <a:moveTo>
                    <a:pt x="1" y="0"/>
                  </a:moveTo>
                  <a:lnTo>
                    <a:pt x="1" y="3692"/>
                  </a:lnTo>
                  <a:lnTo>
                    <a:pt x="1025" y="3692"/>
                  </a:lnTo>
                  <a:lnTo>
                    <a:pt x="1025" y="4644"/>
                  </a:lnTo>
                  <a:lnTo>
                    <a:pt x="2858" y="4644"/>
                  </a:lnTo>
                  <a:lnTo>
                    <a:pt x="2858" y="3692"/>
                  </a:lnTo>
                  <a:lnTo>
                    <a:pt x="5335" y="3692"/>
                  </a:lnTo>
                  <a:cubicBezTo>
                    <a:pt x="4811" y="3215"/>
                    <a:pt x="4525" y="2549"/>
                    <a:pt x="4525" y="1834"/>
                  </a:cubicBezTo>
                  <a:cubicBezTo>
                    <a:pt x="4525" y="1143"/>
                    <a:pt x="4811" y="477"/>
                    <a:pt x="5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5" name="Google Shape;6145;p63"/>
          <p:cNvGrpSpPr/>
          <p:nvPr/>
        </p:nvGrpSpPr>
        <p:grpSpPr>
          <a:xfrm>
            <a:off x="7041664" y="2886244"/>
            <a:ext cx="349748" cy="349784"/>
            <a:chOff x="7035505" y="3037102"/>
            <a:chExt cx="348876" cy="348877"/>
          </a:xfrm>
        </p:grpSpPr>
        <p:sp>
          <p:nvSpPr>
            <p:cNvPr id="6146" name="Google Shape;6146;p63"/>
            <p:cNvSpPr/>
            <p:nvPr/>
          </p:nvSpPr>
          <p:spPr>
            <a:xfrm>
              <a:off x="7220004" y="3037102"/>
              <a:ext cx="164377" cy="218638"/>
            </a:xfrm>
            <a:custGeom>
              <a:avLst/>
              <a:gdLst/>
              <a:ahLst/>
              <a:cxnLst/>
              <a:rect l="l" t="t" r="r" b="b"/>
              <a:pathLst>
                <a:path w="5050" h="6717" extrusionOk="0">
                  <a:moveTo>
                    <a:pt x="2430" y="1406"/>
                  </a:moveTo>
                  <a:cubicBezTo>
                    <a:pt x="3287" y="1406"/>
                    <a:pt x="3764" y="2382"/>
                    <a:pt x="3263" y="3073"/>
                  </a:cubicBezTo>
                  <a:cubicBezTo>
                    <a:pt x="3764" y="3358"/>
                    <a:pt x="4073" y="3906"/>
                    <a:pt x="4073" y="4502"/>
                  </a:cubicBezTo>
                  <a:lnTo>
                    <a:pt x="4073" y="5287"/>
                  </a:lnTo>
                  <a:lnTo>
                    <a:pt x="811" y="5287"/>
                  </a:lnTo>
                  <a:lnTo>
                    <a:pt x="811" y="4502"/>
                  </a:lnTo>
                  <a:cubicBezTo>
                    <a:pt x="811" y="3906"/>
                    <a:pt x="1120" y="3358"/>
                    <a:pt x="1620" y="3073"/>
                  </a:cubicBezTo>
                  <a:cubicBezTo>
                    <a:pt x="1096" y="2382"/>
                    <a:pt x="1573" y="1406"/>
                    <a:pt x="2430" y="1406"/>
                  </a:cubicBezTo>
                  <a:close/>
                  <a:moveTo>
                    <a:pt x="1" y="1"/>
                  </a:moveTo>
                  <a:lnTo>
                    <a:pt x="1" y="6716"/>
                  </a:lnTo>
                  <a:lnTo>
                    <a:pt x="5050" y="671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3"/>
            <p:cNvSpPr/>
            <p:nvPr/>
          </p:nvSpPr>
          <p:spPr>
            <a:xfrm>
              <a:off x="7281265" y="3103669"/>
              <a:ext cx="31020" cy="26496"/>
            </a:xfrm>
            <a:custGeom>
              <a:avLst/>
              <a:gdLst/>
              <a:ahLst/>
              <a:cxnLst/>
              <a:rect l="l" t="t" r="r" b="b"/>
              <a:pathLst>
                <a:path w="953" h="814" extrusionOk="0">
                  <a:moveTo>
                    <a:pt x="547" y="1"/>
                  </a:moveTo>
                  <a:cubicBezTo>
                    <a:pt x="448" y="1"/>
                    <a:pt x="347" y="38"/>
                    <a:pt x="262" y="123"/>
                  </a:cubicBezTo>
                  <a:cubicBezTo>
                    <a:pt x="0" y="385"/>
                    <a:pt x="191" y="813"/>
                    <a:pt x="548" y="813"/>
                  </a:cubicBezTo>
                  <a:cubicBezTo>
                    <a:pt x="762" y="813"/>
                    <a:pt x="953" y="623"/>
                    <a:pt x="953" y="409"/>
                  </a:cubicBezTo>
                  <a:cubicBezTo>
                    <a:pt x="953" y="166"/>
                    <a:pt x="756" y="1"/>
                    <a:pt x="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3"/>
            <p:cNvSpPr/>
            <p:nvPr/>
          </p:nvSpPr>
          <p:spPr>
            <a:xfrm>
              <a:off x="7102951" y="3103669"/>
              <a:ext cx="31053" cy="26496"/>
            </a:xfrm>
            <a:custGeom>
              <a:avLst/>
              <a:gdLst/>
              <a:ahLst/>
              <a:cxnLst/>
              <a:rect l="l" t="t" r="r" b="b"/>
              <a:pathLst>
                <a:path w="954" h="814" extrusionOk="0">
                  <a:moveTo>
                    <a:pt x="538" y="1"/>
                  </a:moveTo>
                  <a:cubicBezTo>
                    <a:pt x="439" y="1"/>
                    <a:pt x="340" y="38"/>
                    <a:pt x="263" y="123"/>
                  </a:cubicBezTo>
                  <a:cubicBezTo>
                    <a:pt x="1" y="385"/>
                    <a:pt x="191" y="813"/>
                    <a:pt x="549" y="813"/>
                  </a:cubicBezTo>
                  <a:cubicBezTo>
                    <a:pt x="763" y="813"/>
                    <a:pt x="953" y="623"/>
                    <a:pt x="953" y="409"/>
                  </a:cubicBezTo>
                  <a:cubicBezTo>
                    <a:pt x="953" y="166"/>
                    <a:pt x="746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3"/>
            <p:cNvSpPr/>
            <p:nvPr/>
          </p:nvSpPr>
          <p:spPr>
            <a:xfrm>
              <a:off x="7087456" y="3150477"/>
              <a:ext cx="66695" cy="37823"/>
            </a:xfrm>
            <a:custGeom>
              <a:avLst/>
              <a:gdLst/>
              <a:ahLst/>
              <a:cxnLst/>
              <a:rect l="l" t="t" r="r" b="b"/>
              <a:pathLst>
                <a:path w="2049" h="1162" extrusionOk="0">
                  <a:moveTo>
                    <a:pt x="1016" y="1"/>
                  </a:moveTo>
                  <a:cubicBezTo>
                    <a:pt x="507" y="1"/>
                    <a:pt x="1" y="340"/>
                    <a:pt x="1" y="1019"/>
                  </a:cubicBezTo>
                  <a:lnTo>
                    <a:pt x="1" y="1161"/>
                  </a:lnTo>
                  <a:lnTo>
                    <a:pt x="2049" y="1161"/>
                  </a:lnTo>
                  <a:lnTo>
                    <a:pt x="2049" y="1019"/>
                  </a:lnTo>
                  <a:cubicBezTo>
                    <a:pt x="2037" y="340"/>
                    <a:pt x="1525" y="1"/>
                    <a:pt x="1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3"/>
            <p:cNvSpPr/>
            <p:nvPr/>
          </p:nvSpPr>
          <p:spPr>
            <a:xfrm>
              <a:off x="7035505" y="3037102"/>
              <a:ext cx="164377" cy="218638"/>
            </a:xfrm>
            <a:custGeom>
              <a:avLst/>
              <a:gdLst/>
              <a:ahLst/>
              <a:cxnLst/>
              <a:rect l="l" t="t" r="r" b="b"/>
              <a:pathLst>
                <a:path w="5050" h="6717" extrusionOk="0">
                  <a:moveTo>
                    <a:pt x="2621" y="1406"/>
                  </a:moveTo>
                  <a:cubicBezTo>
                    <a:pt x="3478" y="1406"/>
                    <a:pt x="3954" y="2382"/>
                    <a:pt x="3454" y="3073"/>
                  </a:cubicBezTo>
                  <a:cubicBezTo>
                    <a:pt x="3954" y="3358"/>
                    <a:pt x="4264" y="3906"/>
                    <a:pt x="4264" y="4502"/>
                  </a:cubicBezTo>
                  <a:lnTo>
                    <a:pt x="4264" y="5287"/>
                  </a:lnTo>
                  <a:lnTo>
                    <a:pt x="1001" y="5287"/>
                  </a:lnTo>
                  <a:lnTo>
                    <a:pt x="977" y="4502"/>
                  </a:lnTo>
                  <a:cubicBezTo>
                    <a:pt x="977" y="3906"/>
                    <a:pt x="1287" y="3358"/>
                    <a:pt x="1811" y="3073"/>
                  </a:cubicBezTo>
                  <a:cubicBezTo>
                    <a:pt x="1287" y="2382"/>
                    <a:pt x="1763" y="1406"/>
                    <a:pt x="2621" y="1406"/>
                  </a:cubicBezTo>
                  <a:close/>
                  <a:moveTo>
                    <a:pt x="1" y="1"/>
                  </a:moveTo>
                  <a:lnTo>
                    <a:pt x="1" y="6716"/>
                  </a:lnTo>
                  <a:lnTo>
                    <a:pt x="5050" y="671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63"/>
            <p:cNvSpPr/>
            <p:nvPr/>
          </p:nvSpPr>
          <p:spPr>
            <a:xfrm>
              <a:off x="7035505" y="3276644"/>
              <a:ext cx="348871" cy="109335"/>
            </a:xfrm>
            <a:custGeom>
              <a:avLst/>
              <a:gdLst/>
              <a:ahLst/>
              <a:cxnLst/>
              <a:rect l="l" t="t" r="r" b="b"/>
              <a:pathLst>
                <a:path w="10718" h="3359" extrusionOk="0">
                  <a:moveTo>
                    <a:pt x="1" y="0"/>
                  </a:moveTo>
                  <a:lnTo>
                    <a:pt x="1" y="1572"/>
                  </a:lnTo>
                  <a:lnTo>
                    <a:pt x="3978" y="1572"/>
                  </a:lnTo>
                  <a:lnTo>
                    <a:pt x="3978" y="1953"/>
                  </a:lnTo>
                  <a:cubicBezTo>
                    <a:pt x="3978" y="2382"/>
                    <a:pt x="3645" y="2739"/>
                    <a:pt x="3216" y="2739"/>
                  </a:cubicBezTo>
                  <a:lnTo>
                    <a:pt x="2240" y="2739"/>
                  </a:lnTo>
                  <a:lnTo>
                    <a:pt x="2240" y="3358"/>
                  </a:lnTo>
                  <a:lnTo>
                    <a:pt x="8431" y="3358"/>
                  </a:lnTo>
                  <a:lnTo>
                    <a:pt x="8431" y="2715"/>
                  </a:lnTo>
                  <a:lnTo>
                    <a:pt x="7479" y="2715"/>
                  </a:lnTo>
                  <a:cubicBezTo>
                    <a:pt x="7050" y="2715"/>
                    <a:pt x="6693" y="2382"/>
                    <a:pt x="6693" y="1953"/>
                  </a:cubicBezTo>
                  <a:lnTo>
                    <a:pt x="6693" y="1572"/>
                  </a:lnTo>
                  <a:lnTo>
                    <a:pt x="10718" y="1572"/>
                  </a:lnTo>
                  <a:lnTo>
                    <a:pt x="107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63"/>
            <p:cNvSpPr/>
            <p:nvPr/>
          </p:nvSpPr>
          <p:spPr>
            <a:xfrm>
              <a:off x="7266128" y="3150477"/>
              <a:ext cx="66304" cy="37823"/>
            </a:xfrm>
            <a:custGeom>
              <a:avLst/>
              <a:gdLst/>
              <a:ahLst/>
              <a:cxnLst/>
              <a:rect l="l" t="t" r="r" b="b"/>
              <a:pathLst>
                <a:path w="2037" h="1162" extrusionOk="0">
                  <a:moveTo>
                    <a:pt x="1007" y="1"/>
                  </a:moveTo>
                  <a:cubicBezTo>
                    <a:pt x="501" y="1"/>
                    <a:pt x="1" y="340"/>
                    <a:pt x="13" y="1019"/>
                  </a:cubicBezTo>
                  <a:lnTo>
                    <a:pt x="13" y="1161"/>
                  </a:lnTo>
                  <a:lnTo>
                    <a:pt x="2037" y="1161"/>
                  </a:lnTo>
                  <a:lnTo>
                    <a:pt x="2037" y="1019"/>
                  </a:lnTo>
                  <a:cubicBezTo>
                    <a:pt x="2025" y="340"/>
                    <a:pt x="1513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3" name="Google Shape;6153;p63"/>
          <p:cNvGrpSpPr/>
          <p:nvPr/>
        </p:nvGrpSpPr>
        <p:grpSpPr>
          <a:xfrm>
            <a:off x="6285540" y="2886244"/>
            <a:ext cx="349716" cy="349784"/>
            <a:chOff x="6281267" y="3037102"/>
            <a:chExt cx="348844" cy="348877"/>
          </a:xfrm>
        </p:grpSpPr>
        <p:sp>
          <p:nvSpPr>
            <p:cNvPr id="6154" name="Google Shape;6154;p63"/>
            <p:cNvSpPr/>
            <p:nvPr/>
          </p:nvSpPr>
          <p:spPr>
            <a:xfrm>
              <a:off x="6466547" y="3037102"/>
              <a:ext cx="163564" cy="218638"/>
            </a:xfrm>
            <a:custGeom>
              <a:avLst/>
              <a:gdLst/>
              <a:ahLst/>
              <a:cxnLst/>
              <a:rect l="l" t="t" r="r" b="b"/>
              <a:pathLst>
                <a:path w="5025" h="6717" extrusionOk="0">
                  <a:moveTo>
                    <a:pt x="2446" y="1834"/>
                  </a:moveTo>
                  <a:cubicBezTo>
                    <a:pt x="3023" y="1834"/>
                    <a:pt x="3501" y="2324"/>
                    <a:pt x="3501" y="2906"/>
                  </a:cubicBezTo>
                  <a:lnTo>
                    <a:pt x="3501" y="5002"/>
                  </a:lnTo>
                  <a:lnTo>
                    <a:pt x="2882" y="5002"/>
                  </a:lnTo>
                  <a:lnTo>
                    <a:pt x="2882" y="4001"/>
                  </a:lnTo>
                  <a:lnTo>
                    <a:pt x="1977" y="4001"/>
                  </a:lnTo>
                  <a:lnTo>
                    <a:pt x="1977" y="5002"/>
                  </a:lnTo>
                  <a:lnTo>
                    <a:pt x="1358" y="5002"/>
                  </a:lnTo>
                  <a:lnTo>
                    <a:pt x="1358" y="2930"/>
                  </a:lnTo>
                  <a:cubicBezTo>
                    <a:pt x="1358" y="2334"/>
                    <a:pt x="1810" y="1858"/>
                    <a:pt x="2405" y="1834"/>
                  </a:cubicBezTo>
                  <a:cubicBezTo>
                    <a:pt x="2419" y="1834"/>
                    <a:pt x="2433" y="1834"/>
                    <a:pt x="2446" y="1834"/>
                  </a:cubicBezTo>
                  <a:close/>
                  <a:moveTo>
                    <a:pt x="0" y="1"/>
                  </a:moveTo>
                  <a:lnTo>
                    <a:pt x="0" y="6716"/>
                  </a:lnTo>
                  <a:lnTo>
                    <a:pt x="5025" y="6716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3"/>
            <p:cNvSpPr/>
            <p:nvPr/>
          </p:nvSpPr>
          <p:spPr>
            <a:xfrm>
              <a:off x="6349494" y="3116949"/>
              <a:ext cx="29490" cy="63603"/>
            </a:xfrm>
            <a:custGeom>
              <a:avLst/>
              <a:gdLst/>
              <a:ahLst/>
              <a:cxnLst/>
              <a:rect l="l" t="t" r="r" b="b"/>
              <a:pathLst>
                <a:path w="906" h="1954" extrusionOk="0">
                  <a:moveTo>
                    <a:pt x="476" y="1"/>
                  </a:moveTo>
                  <a:cubicBezTo>
                    <a:pt x="214" y="1"/>
                    <a:pt x="0" y="191"/>
                    <a:pt x="0" y="453"/>
                  </a:cubicBezTo>
                  <a:lnTo>
                    <a:pt x="0" y="1501"/>
                  </a:lnTo>
                  <a:cubicBezTo>
                    <a:pt x="0" y="1739"/>
                    <a:pt x="214" y="1953"/>
                    <a:pt x="476" y="1953"/>
                  </a:cubicBezTo>
                  <a:cubicBezTo>
                    <a:pt x="715" y="1930"/>
                    <a:pt x="905" y="1739"/>
                    <a:pt x="905" y="1477"/>
                  </a:cubicBezTo>
                  <a:lnTo>
                    <a:pt x="905" y="477"/>
                  </a:lnTo>
                  <a:cubicBezTo>
                    <a:pt x="905" y="215"/>
                    <a:pt x="715" y="24"/>
                    <a:pt x="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63"/>
            <p:cNvSpPr/>
            <p:nvPr/>
          </p:nvSpPr>
          <p:spPr>
            <a:xfrm>
              <a:off x="6529728" y="3115387"/>
              <a:ext cx="31801" cy="31834"/>
            </a:xfrm>
            <a:custGeom>
              <a:avLst/>
              <a:gdLst/>
              <a:ahLst/>
              <a:cxnLst/>
              <a:rect l="l" t="t" r="r" b="b"/>
              <a:pathLst>
                <a:path w="977" h="978" extrusionOk="0">
                  <a:moveTo>
                    <a:pt x="488" y="1"/>
                  </a:moveTo>
                  <a:cubicBezTo>
                    <a:pt x="244" y="1"/>
                    <a:pt x="0" y="168"/>
                    <a:pt x="36" y="501"/>
                  </a:cubicBezTo>
                  <a:lnTo>
                    <a:pt x="36" y="977"/>
                  </a:lnTo>
                  <a:lnTo>
                    <a:pt x="941" y="977"/>
                  </a:lnTo>
                  <a:lnTo>
                    <a:pt x="941" y="501"/>
                  </a:lnTo>
                  <a:cubicBezTo>
                    <a:pt x="976" y="168"/>
                    <a:pt x="732" y="1"/>
                    <a:pt x="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63"/>
            <p:cNvSpPr/>
            <p:nvPr/>
          </p:nvSpPr>
          <p:spPr>
            <a:xfrm>
              <a:off x="6281267" y="3276644"/>
              <a:ext cx="348838" cy="109335"/>
            </a:xfrm>
            <a:custGeom>
              <a:avLst/>
              <a:gdLst/>
              <a:ahLst/>
              <a:cxnLst/>
              <a:rect l="l" t="t" r="r" b="b"/>
              <a:pathLst>
                <a:path w="10717" h="3359" extrusionOk="0">
                  <a:moveTo>
                    <a:pt x="0" y="0"/>
                  </a:moveTo>
                  <a:lnTo>
                    <a:pt x="0" y="1572"/>
                  </a:lnTo>
                  <a:lnTo>
                    <a:pt x="4001" y="1572"/>
                  </a:lnTo>
                  <a:lnTo>
                    <a:pt x="4001" y="1953"/>
                  </a:lnTo>
                  <a:cubicBezTo>
                    <a:pt x="4001" y="2382"/>
                    <a:pt x="3668" y="2739"/>
                    <a:pt x="3239" y="2739"/>
                  </a:cubicBezTo>
                  <a:lnTo>
                    <a:pt x="2263" y="2739"/>
                  </a:lnTo>
                  <a:lnTo>
                    <a:pt x="2263" y="3358"/>
                  </a:lnTo>
                  <a:lnTo>
                    <a:pt x="8455" y="3358"/>
                  </a:lnTo>
                  <a:lnTo>
                    <a:pt x="8455" y="2715"/>
                  </a:lnTo>
                  <a:lnTo>
                    <a:pt x="7502" y="2715"/>
                  </a:lnTo>
                  <a:cubicBezTo>
                    <a:pt x="7073" y="2715"/>
                    <a:pt x="6716" y="2382"/>
                    <a:pt x="6740" y="1953"/>
                  </a:cubicBezTo>
                  <a:lnTo>
                    <a:pt x="6740" y="1572"/>
                  </a:lnTo>
                  <a:lnTo>
                    <a:pt x="10717" y="1572"/>
                  </a:ln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3"/>
            <p:cNvSpPr/>
            <p:nvPr/>
          </p:nvSpPr>
          <p:spPr>
            <a:xfrm>
              <a:off x="6282048" y="3037102"/>
              <a:ext cx="163596" cy="218638"/>
            </a:xfrm>
            <a:custGeom>
              <a:avLst/>
              <a:gdLst/>
              <a:ahLst/>
              <a:cxnLst/>
              <a:rect l="l" t="t" r="r" b="b"/>
              <a:pathLst>
                <a:path w="5026" h="6717" extrusionOk="0">
                  <a:moveTo>
                    <a:pt x="2527" y="1831"/>
                  </a:moveTo>
                  <a:cubicBezTo>
                    <a:pt x="2809" y="1831"/>
                    <a:pt x="3115" y="1939"/>
                    <a:pt x="3406" y="2192"/>
                  </a:cubicBezTo>
                  <a:cubicBezTo>
                    <a:pt x="3549" y="2311"/>
                    <a:pt x="3620" y="2477"/>
                    <a:pt x="3620" y="2644"/>
                  </a:cubicBezTo>
                  <a:lnTo>
                    <a:pt x="3620" y="3954"/>
                  </a:lnTo>
                  <a:cubicBezTo>
                    <a:pt x="3620" y="4001"/>
                    <a:pt x="3620" y="4073"/>
                    <a:pt x="3596" y="4144"/>
                  </a:cubicBezTo>
                  <a:lnTo>
                    <a:pt x="4073" y="4525"/>
                  </a:lnTo>
                  <a:lnTo>
                    <a:pt x="3692" y="5002"/>
                  </a:lnTo>
                  <a:lnTo>
                    <a:pt x="3311" y="4716"/>
                  </a:lnTo>
                  <a:cubicBezTo>
                    <a:pt x="3115" y="4911"/>
                    <a:pt x="2844" y="5032"/>
                    <a:pt x="2547" y="5032"/>
                  </a:cubicBezTo>
                  <a:cubicBezTo>
                    <a:pt x="2264" y="5032"/>
                    <a:pt x="1957" y="4923"/>
                    <a:pt x="1667" y="4668"/>
                  </a:cubicBezTo>
                  <a:cubicBezTo>
                    <a:pt x="1524" y="4549"/>
                    <a:pt x="1453" y="4383"/>
                    <a:pt x="1453" y="4216"/>
                  </a:cubicBezTo>
                  <a:lnTo>
                    <a:pt x="1453" y="2906"/>
                  </a:lnTo>
                  <a:cubicBezTo>
                    <a:pt x="1453" y="2308"/>
                    <a:pt x="1935" y="1831"/>
                    <a:pt x="2527" y="1831"/>
                  </a:cubicBezTo>
                  <a:close/>
                  <a:moveTo>
                    <a:pt x="0" y="1"/>
                  </a:moveTo>
                  <a:lnTo>
                    <a:pt x="0" y="6716"/>
                  </a:lnTo>
                  <a:lnTo>
                    <a:pt x="5025" y="6716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9" name="Google Shape;6159;p63"/>
          <p:cNvGrpSpPr/>
          <p:nvPr/>
        </p:nvGrpSpPr>
        <p:grpSpPr>
          <a:xfrm>
            <a:off x="4774827" y="4032596"/>
            <a:ext cx="349716" cy="291498"/>
            <a:chOff x="4774321" y="4180482"/>
            <a:chExt cx="348844" cy="290743"/>
          </a:xfrm>
        </p:grpSpPr>
        <p:sp>
          <p:nvSpPr>
            <p:cNvPr id="6160" name="Google Shape;6160;p63"/>
            <p:cNvSpPr/>
            <p:nvPr/>
          </p:nvSpPr>
          <p:spPr>
            <a:xfrm>
              <a:off x="4833433" y="4180482"/>
              <a:ext cx="201354" cy="172059"/>
            </a:xfrm>
            <a:custGeom>
              <a:avLst/>
              <a:gdLst/>
              <a:ahLst/>
              <a:cxnLst/>
              <a:rect l="l" t="t" r="r" b="b"/>
              <a:pathLst>
                <a:path w="6186" h="5286" extrusionOk="0">
                  <a:moveTo>
                    <a:pt x="2518" y="953"/>
                  </a:moveTo>
                  <a:lnTo>
                    <a:pt x="5495" y="2668"/>
                  </a:lnTo>
                  <a:lnTo>
                    <a:pt x="2518" y="4359"/>
                  </a:lnTo>
                  <a:lnTo>
                    <a:pt x="2518" y="953"/>
                  </a:lnTo>
                  <a:close/>
                  <a:moveTo>
                    <a:pt x="3513" y="1"/>
                  </a:moveTo>
                  <a:cubicBezTo>
                    <a:pt x="1175" y="1"/>
                    <a:pt x="1" y="2842"/>
                    <a:pt x="1661" y="4502"/>
                  </a:cubicBezTo>
                  <a:cubicBezTo>
                    <a:pt x="2202" y="5043"/>
                    <a:pt x="2869" y="5286"/>
                    <a:pt x="3523" y="5286"/>
                  </a:cubicBezTo>
                  <a:cubicBezTo>
                    <a:pt x="4883" y="5286"/>
                    <a:pt x="6186" y="4236"/>
                    <a:pt x="6186" y="2644"/>
                  </a:cubicBezTo>
                  <a:cubicBezTo>
                    <a:pt x="6186" y="1168"/>
                    <a:pt x="4995" y="1"/>
                    <a:pt x="3542" y="1"/>
                  </a:cubicBezTo>
                  <a:cubicBezTo>
                    <a:pt x="3533" y="1"/>
                    <a:pt x="3523" y="1"/>
                    <a:pt x="3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63"/>
            <p:cNvSpPr/>
            <p:nvPr/>
          </p:nvSpPr>
          <p:spPr>
            <a:xfrm>
              <a:off x="4774321" y="4196009"/>
              <a:ext cx="164345" cy="227134"/>
            </a:xfrm>
            <a:custGeom>
              <a:avLst/>
              <a:gdLst/>
              <a:ahLst/>
              <a:cxnLst/>
              <a:rect l="l" t="t" r="r" b="b"/>
              <a:pathLst>
                <a:path w="5049" h="6978" extrusionOk="0">
                  <a:moveTo>
                    <a:pt x="0" y="0"/>
                  </a:moveTo>
                  <a:lnTo>
                    <a:pt x="0" y="6287"/>
                  </a:lnTo>
                  <a:lnTo>
                    <a:pt x="3453" y="6287"/>
                  </a:lnTo>
                  <a:cubicBezTo>
                    <a:pt x="4049" y="6287"/>
                    <a:pt x="4620" y="6549"/>
                    <a:pt x="5049" y="6978"/>
                  </a:cubicBezTo>
                  <a:lnTo>
                    <a:pt x="5049" y="5430"/>
                  </a:lnTo>
                  <a:cubicBezTo>
                    <a:pt x="2382" y="5168"/>
                    <a:pt x="1143" y="2001"/>
                    <a:pt x="2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63"/>
            <p:cNvSpPr/>
            <p:nvPr/>
          </p:nvSpPr>
          <p:spPr>
            <a:xfrm>
              <a:off x="4935546" y="4247146"/>
              <a:ext cx="35675" cy="40362"/>
            </a:xfrm>
            <a:custGeom>
              <a:avLst/>
              <a:gdLst/>
              <a:ahLst/>
              <a:cxnLst/>
              <a:rect l="l" t="t" r="r" b="b"/>
              <a:pathLst>
                <a:path w="1096" h="1240" extrusionOk="0">
                  <a:moveTo>
                    <a:pt x="1" y="1"/>
                  </a:moveTo>
                  <a:lnTo>
                    <a:pt x="1" y="1239"/>
                  </a:lnTo>
                  <a:lnTo>
                    <a:pt x="1096" y="6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3"/>
            <p:cNvSpPr/>
            <p:nvPr/>
          </p:nvSpPr>
          <p:spPr>
            <a:xfrm>
              <a:off x="4775069" y="4420805"/>
              <a:ext cx="164378" cy="50420"/>
            </a:xfrm>
            <a:custGeom>
              <a:avLst/>
              <a:gdLst/>
              <a:ahLst/>
              <a:cxnLst/>
              <a:rect l="l" t="t" r="r" b="b"/>
              <a:pathLst>
                <a:path w="5050" h="1549" extrusionOk="0">
                  <a:moveTo>
                    <a:pt x="1" y="0"/>
                  </a:moveTo>
                  <a:lnTo>
                    <a:pt x="1" y="1548"/>
                  </a:lnTo>
                  <a:lnTo>
                    <a:pt x="5050" y="1548"/>
                  </a:lnTo>
                  <a:cubicBezTo>
                    <a:pt x="5002" y="691"/>
                    <a:pt x="4311" y="24"/>
                    <a:pt x="3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3"/>
            <p:cNvSpPr/>
            <p:nvPr/>
          </p:nvSpPr>
          <p:spPr>
            <a:xfrm>
              <a:off x="4958787" y="4196009"/>
              <a:ext cx="164378" cy="227134"/>
            </a:xfrm>
            <a:custGeom>
              <a:avLst/>
              <a:gdLst/>
              <a:ahLst/>
              <a:cxnLst/>
              <a:rect l="l" t="t" r="r" b="b"/>
              <a:pathLst>
                <a:path w="5050" h="6978" extrusionOk="0">
                  <a:moveTo>
                    <a:pt x="2144" y="0"/>
                  </a:moveTo>
                  <a:cubicBezTo>
                    <a:pt x="3907" y="2001"/>
                    <a:pt x="2668" y="5168"/>
                    <a:pt x="1" y="5430"/>
                  </a:cubicBezTo>
                  <a:lnTo>
                    <a:pt x="1" y="6978"/>
                  </a:lnTo>
                  <a:cubicBezTo>
                    <a:pt x="430" y="6549"/>
                    <a:pt x="1001" y="6287"/>
                    <a:pt x="1597" y="6287"/>
                  </a:cubicBezTo>
                  <a:lnTo>
                    <a:pt x="5050" y="6287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3"/>
            <p:cNvSpPr/>
            <p:nvPr/>
          </p:nvSpPr>
          <p:spPr>
            <a:xfrm>
              <a:off x="4958787" y="4420805"/>
              <a:ext cx="164378" cy="50420"/>
            </a:xfrm>
            <a:custGeom>
              <a:avLst/>
              <a:gdLst/>
              <a:ahLst/>
              <a:cxnLst/>
              <a:rect l="l" t="t" r="r" b="b"/>
              <a:pathLst>
                <a:path w="5050" h="1549" extrusionOk="0">
                  <a:moveTo>
                    <a:pt x="1597" y="0"/>
                  </a:moveTo>
                  <a:cubicBezTo>
                    <a:pt x="739" y="0"/>
                    <a:pt x="25" y="691"/>
                    <a:pt x="1" y="1548"/>
                  </a:cubicBezTo>
                  <a:lnTo>
                    <a:pt x="5050" y="1548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6" name="Google Shape;6166;p63"/>
          <p:cNvGrpSpPr/>
          <p:nvPr/>
        </p:nvGrpSpPr>
        <p:grpSpPr>
          <a:xfrm>
            <a:off x="5571349" y="2886244"/>
            <a:ext cx="267387" cy="349783"/>
            <a:chOff x="5568857" y="3037102"/>
            <a:chExt cx="266720" cy="348876"/>
          </a:xfrm>
        </p:grpSpPr>
        <p:sp>
          <p:nvSpPr>
            <p:cNvPr id="6167" name="Google Shape;6167;p63"/>
            <p:cNvSpPr/>
            <p:nvPr/>
          </p:nvSpPr>
          <p:spPr>
            <a:xfrm>
              <a:off x="5747171" y="3234002"/>
              <a:ext cx="88406" cy="151976"/>
            </a:xfrm>
            <a:custGeom>
              <a:avLst/>
              <a:gdLst/>
              <a:ahLst/>
              <a:cxnLst/>
              <a:rect l="l" t="t" r="r" b="b"/>
              <a:pathLst>
                <a:path w="2716" h="4669" extrusionOk="0">
                  <a:moveTo>
                    <a:pt x="0" y="1"/>
                  </a:moveTo>
                  <a:lnTo>
                    <a:pt x="24" y="3549"/>
                  </a:lnTo>
                  <a:lnTo>
                    <a:pt x="1001" y="3073"/>
                  </a:lnTo>
                  <a:lnTo>
                    <a:pt x="1763" y="4668"/>
                  </a:lnTo>
                  <a:lnTo>
                    <a:pt x="2501" y="4311"/>
                  </a:lnTo>
                  <a:lnTo>
                    <a:pt x="1763" y="2715"/>
                  </a:lnTo>
                  <a:lnTo>
                    <a:pt x="2715" y="2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3"/>
            <p:cNvSpPr/>
            <p:nvPr/>
          </p:nvSpPr>
          <p:spPr>
            <a:xfrm>
              <a:off x="5569638" y="3037884"/>
              <a:ext cx="62821" cy="62822"/>
            </a:xfrm>
            <a:custGeom>
              <a:avLst/>
              <a:gdLst/>
              <a:ahLst/>
              <a:cxnLst/>
              <a:rect l="l" t="t" r="r" b="b"/>
              <a:pathLst>
                <a:path w="1930" h="1930" extrusionOk="0">
                  <a:moveTo>
                    <a:pt x="1930" y="0"/>
                  </a:moveTo>
                  <a:lnTo>
                    <a:pt x="1" y="1929"/>
                  </a:lnTo>
                  <a:lnTo>
                    <a:pt x="1930" y="1929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3"/>
            <p:cNvSpPr/>
            <p:nvPr/>
          </p:nvSpPr>
          <p:spPr>
            <a:xfrm>
              <a:off x="5568857" y="3037102"/>
              <a:ext cx="219420" cy="292266"/>
            </a:xfrm>
            <a:custGeom>
              <a:avLst/>
              <a:gdLst/>
              <a:ahLst/>
              <a:cxnLst/>
              <a:rect l="l" t="t" r="r" b="b"/>
              <a:pathLst>
                <a:path w="6741" h="8979" extrusionOk="0">
                  <a:moveTo>
                    <a:pt x="5454" y="4025"/>
                  </a:moveTo>
                  <a:lnTo>
                    <a:pt x="5454" y="4644"/>
                  </a:lnTo>
                  <a:lnTo>
                    <a:pt x="3311" y="4644"/>
                  </a:lnTo>
                  <a:lnTo>
                    <a:pt x="3311" y="4025"/>
                  </a:lnTo>
                  <a:close/>
                  <a:moveTo>
                    <a:pt x="2478" y="3168"/>
                  </a:moveTo>
                  <a:lnTo>
                    <a:pt x="2930" y="3597"/>
                  </a:lnTo>
                  <a:lnTo>
                    <a:pt x="1930" y="4668"/>
                  </a:lnTo>
                  <a:lnTo>
                    <a:pt x="1168" y="3954"/>
                  </a:lnTo>
                  <a:lnTo>
                    <a:pt x="1597" y="3501"/>
                  </a:lnTo>
                  <a:lnTo>
                    <a:pt x="1882" y="3787"/>
                  </a:lnTo>
                  <a:lnTo>
                    <a:pt x="2478" y="3168"/>
                  </a:lnTo>
                  <a:close/>
                  <a:moveTo>
                    <a:pt x="2359" y="5311"/>
                  </a:moveTo>
                  <a:lnTo>
                    <a:pt x="2359" y="5954"/>
                  </a:lnTo>
                  <a:lnTo>
                    <a:pt x="1716" y="5954"/>
                  </a:lnTo>
                  <a:lnTo>
                    <a:pt x="1716" y="5311"/>
                  </a:lnTo>
                  <a:close/>
                  <a:moveTo>
                    <a:pt x="2359" y="6597"/>
                  </a:moveTo>
                  <a:lnTo>
                    <a:pt x="2359" y="7216"/>
                  </a:lnTo>
                  <a:lnTo>
                    <a:pt x="1716" y="7216"/>
                  </a:lnTo>
                  <a:lnTo>
                    <a:pt x="1716" y="6597"/>
                  </a:lnTo>
                  <a:close/>
                  <a:moveTo>
                    <a:pt x="2573" y="1"/>
                  </a:moveTo>
                  <a:lnTo>
                    <a:pt x="2573" y="2573"/>
                  </a:lnTo>
                  <a:lnTo>
                    <a:pt x="1" y="2573"/>
                  </a:lnTo>
                  <a:lnTo>
                    <a:pt x="1" y="8979"/>
                  </a:lnTo>
                  <a:lnTo>
                    <a:pt x="4883" y="8979"/>
                  </a:lnTo>
                  <a:lnTo>
                    <a:pt x="4859" y="7216"/>
                  </a:lnTo>
                  <a:lnTo>
                    <a:pt x="3311" y="7216"/>
                  </a:lnTo>
                  <a:lnTo>
                    <a:pt x="3311" y="6597"/>
                  </a:lnTo>
                  <a:lnTo>
                    <a:pt x="4859" y="6597"/>
                  </a:lnTo>
                  <a:lnTo>
                    <a:pt x="4859" y="5954"/>
                  </a:lnTo>
                  <a:lnTo>
                    <a:pt x="3311" y="5954"/>
                  </a:lnTo>
                  <a:lnTo>
                    <a:pt x="3311" y="5311"/>
                  </a:lnTo>
                  <a:lnTo>
                    <a:pt x="4835" y="5311"/>
                  </a:lnTo>
                  <a:lnTo>
                    <a:pt x="4835" y="4692"/>
                  </a:lnTo>
                  <a:lnTo>
                    <a:pt x="6740" y="6288"/>
                  </a:lnTo>
                  <a:lnTo>
                    <a:pt x="67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0" name="Google Shape;6170;p63"/>
          <p:cNvGrpSpPr/>
          <p:nvPr/>
        </p:nvGrpSpPr>
        <p:grpSpPr>
          <a:xfrm>
            <a:off x="4774827" y="2887027"/>
            <a:ext cx="349710" cy="348999"/>
            <a:chOff x="4774321" y="3037884"/>
            <a:chExt cx="348838" cy="348094"/>
          </a:xfrm>
        </p:grpSpPr>
        <p:sp>
          <p:nvSpPr>
            <p:cNvPr id="6171" name="Google Shape;6171;p63"/>
            <p:cNvSpPr/>
            <p:nvPr/>
          </p:nvSpPr>
          <p:spPr>
            <a:xfrm>
              <a:off x="4909960" y="3144846"/>
              <a:ext cx="29490" cy="30272"/>
            </a:xfrm>
            <a:custGeom>
              <a:avLst/>
              <a:gdLst/>
              <a:ahLst/>
              <a:cxnLst/>
              <a:rect l="l" t="t" r="r" b="b"/>
              <a:pathLst>
                <a:path w="906" h="930" extrusionOk="0">
                  <a:moveTo>
                    <a:pt x="429" y="1"/>
                  </a:moveTo>
                  <a:cubicBezTo>
                    <a:pt x="191" y="25"/>
                    <a:pt x="1" y="215"/>
                    <a:pt x="1" y="453"/>
                  </a:cubicBezTo>
                  <a:lnTo>
                    <a:pt x="1" y="930"/>
                  </a:lnTo>
                  <a:lnTo>
                    <a:pt x="906" y="930"/>
                  </a:lnTo>
                  <a:lnTo>
                    <a:pt x="906" y="453"/>
                  </a:lnTo>
                  <a:cubicBezTo>
                    <a:pt x="906" y="191"/>
                    <a:pt x="691" y="1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63"/>
            <p:cNvSpPr/>
            <p:nvPr/>
          </p:nvSpPr>
          <p:spPr>
            <a:xfrm>
              <a:off x="4784379" y="3165776"/>
              <a:ext cx="37237" cy="51982"/>
            </a:xfrm>
            <a:custGeom>
              <a:avLst/>
              <a:gdLst/>
              <a:ahLst/>
              <a:cxnLst/>
              <a:rect l="l" t="t" r="r" b="b"/>
              <a:pathLst>
                <a:path w="1144" h="1597" extrusionOk="0">
                  <a:moveTo>
                    <a:pt x="1144" y="1"/>
                  </a:moveTo>
                  <a:lnTo>
                    <a:pt x="1" y="882"/>
                  </a:lnTo>
                  <a:lnTo>
                    <a:pt x="1144" y="1596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3"/>
            <p:cNvSpPr/>
            <p:nvPr/>
          </p:nvSpPr>
          <p:spPr>
            <a:xfrm>
              <a:off x="5075840" y="3166557"/>
              <a:ext cx="37270" cy="51201"/>
            </a:xfrm>
            <a:custGeom>
              <a:avLst/>
              <a:gdLst/>
              <a:ahLst/>
              <a:cxnLst/>
              <a:rect l="l" t="t" r="r" b="b"/>
              <a:pathLst>
                <a:path w="1145" h="1573" extrusionOk="0">
                  <a:moveTo>
                    <a:pt x="1" y="1"/>
                  </a:moveTo>
                  <a:lnTo>
                    <a:pt x="1" y="1572"/>
                  </a:lnTo>
                  <a:lnTo>
                    <a:pt x="1144" y="8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3"/>
            <p:cNvSpPr/>
            <p:nvPr/>
          </p:nvSpPr>
          <p:spPr>
            <a:xfrm>
              <a:off x="4841734" y="3037884"/>
              <a:ext cx="213984" cy="258935"/>
            </a:xfrm>
            <a:custGeom>
              <a:avLst/>
              <a:gdLst/>
              <a:ahLst/>
              <a:cxnLst/>
              <a:rect l="l" t="t" r="r" b="b"/>
              <a:pathLst>
                <a:path w="6574" h="7955" extrusionOk="0">
                  <a:moveTo>
                    <a:pt x="4740" y="1334"/>
                  </a:moveTo>
                  <a:lnTo>
                    <a:pt x="4740" y="1929"/>
                  </a:lnTo>
                  <a:lnTo>
                    <a:pt x="5335" y="1929"/>
                  </a:lnTo>
                  <a:lnTo>
                    <a:pt x="5335" y="2549"/>
                  </a:lnTo>
                  <a:lnTo>
                    <a:pt x="4788" y="2549"/>
                  </a:lnTo>
                  <a:lnTo>
                    <a:pt x="4788" y="3144"/>
                  </a:lnTo>
                  <a:lnTo>
                    <a:pt x="4145" y="3144"/>
                  </a:lnTo>
                  <a:lnTo>
                    <a:pt x="4145" y="2549"/>
                  </a:lnTo>
                  <a:lnTo>
                    <a:pt x="3549" y="2549"/>
                  </a:lnTo>
                  <a:lnTo>
                    <a:pt x="3549" y="1929"/>
                  </a:lnTo>
                  <a:lnTo>
                    <a:pt x="4145" y="1929"/>
                  </a:lnTo>
                  <a:lnTo>
                    <a:pt x="4145" y="1334"/>
                  </a:lnTo>
                  <a:close/>
                  <a:moveTo>
                    <a:pt x="2547" y="2617"/>
                  </a:moveTo>
                  <a:cubicBezTo>
                    <a:pt x="3101" y="2617"/>
                    <a:pt x="3656" y="2992"/>
                    <a:pt x="3621" y="3739"/>
                  </a:cubicBezTo>
                  <a:lnTo>
                    <a:pt x="3621" y="5835"/>
                  </a:lnTo>
                  <a:lnTo>
                    <a:pt x="3002" y="5835"/>
                  </a:lnTo>
                  <a:lnTo>
                    <a:pt x="3002" y="4835"/>
                  </a:lnTo>
                  <a:lnTo>
                    <a:pt x="2097" y="4835"/>
                  </a:lnTo>
                  <a:lnTo>
                    <a:pt x="2097" y="5835"/>
                  </a:lnTo>
                  <a:lnTo>
                    <a:pt x="1477" y="5835"/>
                  </a:lnTo>
                  <a:lnTo>
                    <a:pt x="1477" y="3763"/>
                  </a:lnTo>
                  <a:cubicBezTo>
                    <a:pt x="1430" y="2998"/>
                    <a:pt x="1988" y="2617"/>
                    <a:pt x="2547" y="2617"/>
                  </a:cubicBezTo>
                  <a:close/>
                  <a:moveTo>
                    <a:pt x="1" y="0"/>
                  </a:moveTo>
                  <a:lnTo>
                    <a:pt x="1" y="5930"/>
                  </a:lnTo>
                  <a:lnTo>
                    <a:pt x="3287" y="7954"/>
                  </a:lnTo>
                  <a:lnTo>
                    <a:pt x="6574" y="5930"/>
                  </a:lnTo>
                  <a:lnTo>
                    <a:pt x="65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3"/>
            <p:cNvSpPr/>
            <p:nvPr/>
          </p:nvSpPr>
          <p:spPr>
            <a:xfrm>
              <a:off x="4774321" y="3212291"/>
              <a:ext cx="348838" cy="173687"/>
            </a:xfrm>
            <a:custGeom>
              <a:avLst/>
              <a:gdLst/>
              <a:ahLst/>
              <a:cxnLst/>
              <a:rect l="l" t="t" r="r" b="b"/>
              <a:pathLst>
                <a:path w="10717" h="5336" extrusionOk="0">
                  <a:moveTo>
                    <a:pt x="0" y="1"/>
                  </a:moveTo>
                  <a:lnTo>
                    <a:pt x="0" y="5335"/>
                  </a:lnTo>
                  <a:lnTo>
                    <a:pt x="10717" y="5335"/>
                  </a:lnTo>
                  <a:lnTo>
                    <a:pt x="10717" y="1"/>
                  </a:lnTo>
                  <a:lnTo>
                    <a:pt x="5358" y="3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6" name="Google Shape;6176;p63"/>
          <p:cNvGrpSpPr/>
          <p:nvPr/>
        </p:nvGrpSpPr>
        <p:grpSpPr>
          <a:xfrm>
            <a:off x="4019454" y="2887027"/>
            <a:ext cx="349710" cy="349002"/>
            <a:chOff x="4020831" y="3037884"/>
            <a:chExt cx="348838" cy="348097"/>
          </a:xfrm>
        </p:grpSpPr>
        <p:sp>
          <p:nvSpPr>
            <p:cNvPr id="6177" name="Google Shape;6177;p63"/>
            <p:cNvSpPr/>
            <p:nvPr/>
          </p:nvSpPr>
          <p:spPr>
            <a:xfrm>
              <a:off x="4127794" y="3037884"/>
              <a:ext cx="136482" cy="182964"/>
            </a:xfrm>
            <a:custGeom>
              <a:avLst/>
              <a:gdLst/>
              <a:ahLst/>
              <a:cxnLst/>
              <a:rect l="l" t="t" r="r" b="b"/>
              <a:pathLst>
                <a:path w="4193" h="5621" extrusionOk="0">
                  <a:moveTo>
                    <a:pt x="2065" y="721"/>
                  </a:moveTo>
                  <a:cubicBezTo>
                    <a:pt x="2763" y="721"/>
                    <a:pt x="3430" y="1265"/>
                    <a:pt x="3430" y="2072"/>
                  </a:cubicBezTo>
                  <a:cubicBezTo>
                    <a:pt x="3430" y="2834"/>
                    <a:pt x="2835" y="3430"/>
                    <a:pt x="2073" y="3430"/>
                  </a:cubicBezTo>
                  <a:cubicBezTo>
                    <a:pt x="882" y="3430"/>
                    <a:pt x="263" y="1977"/>
                    <a:pt x="1120" y="1120"/>
                  </a:cubicBezTo>
                  <a:cubicBezTo>
                    <a:pt x="1396" y="844"/>
                    <a:pt x="1734" y="721"/>
                    <a:pt x="2065" y="721"/>
                  </a:cubicBezTo>
                  <a:close/>
                  <a:moveTo>
                    <a:pt x="2073" y="0"/>
                  </a:moveTo>
                  <a:cubicBezTo>
                    <a:pt x="930" y="0"/>
                    <a:pt x="1" y="929"/>
                    <a:pt x="1" y="2072"/>
                  </a:cubicBezTo>
                  <a:cubicBezTo>
                    <a:pt x="1" y="2715"/>
                    <a:pt x="334" y="3239"/>
                    <a:pt x="739" y="3787"/>
                  </a:cubicBezTo>
                  <a:lnTo>
                    <a:pt x="2097" y="5621"/>
                  </a:lnTo>
                  <a:cubicBezTo>
                    <a:pt x="2120" y="5573"/>
                    <a:pt x="2168" y="5549"/>
                    <a:pt x="2192" y="5502"/>
                  </a:cubicBezTo>
                  <a:cubicBezTo>
                    <a:pt x="2216" y="5454"/>
                    <a:pt x="2311" y="5335"/>
                    <a:pt x="2358" y="5263"/>
                  </a:cubicBezTo>
                  <a:lnTo>
                    <a:pt x="3430" y="3787"/>
                  </a:lnTo>
                  <a:cubicBezTo>
                    <a:pt x="3835" y="3239"/>
                    <a:pt x="4192" y="2715"/>
                    <a:pt x="4192" y="2072"/>
                  </a:cubicBezTo>
                  <a:lnTo>
                    <a:pt x="4168" y="2072"/>
                  </a:lnTo>
                  <a:cubicBezTo>
                    <a:pt x="4168" y="929"/>
                    <a:pt x="3240" y="0"/>
                    <a:pt x="2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63"/>
            <p:cNvSpPr/>
            <p:nvPr/>
          </p:nvSpPr>
          <p:spPr>
            <a:xfrm>
              <a:off x="4135541" y="3229347"/>
              <a:ext cx="118645" cy="42087"/>
            </a:xfrm>
            <a:custGeom>
              <a:avLst/>
              <a:gdLst/>
              <a:ahLst/>
              <a:cxnLst/>
              <a:rect l="l" t="t" r="r" b="b"/>
              <a:pathLst>
                <a:path w="3645" h="1293" extrusionOk="0">
                  <a:moveTo>
                    <a:pt x="1239" y="1"/>
                  </a:moveTo>
                  <a:cubicBezTo>
                    <a:pt x="954" y="48"/>
                    <a:pt x="692" y="120"/>
                    <a:pt x="453" y="239"/>
                  </a:cubicBezTo>
                  <a:cubicBezTo>
                    <a:pt x="168" y="358"/>
                    <a:pt x="1" y="501"/>
                    <a:pt x="1" y="644"/>
                  </a:cubicBezTo>
                  <a:lnTo>
                    <a:pt x="25" y="644"/>
                  </a:lnTo>
                  <a:cubicBezTo>
                    <a:pt x="25" y="763"/>
                    <a:pt x="192" y="906"/>
                    <a:pt x="453" y="1025"/>
                  </a:cubicBezTo>
                  <a:cubicBezTo>
                    <a:pt x="894" y="1203"/>
                    <a:pt x="1358" y="1293"/>
                    <a:pt x="1826" y="1293"/>
                  </a:cubicBezTo>
                  <a:cubicBezTo>
                    <a:pt x="2293" y="1293"/>
                    <a:pt x="2763" y="1203"/>
                    <a:pt x="3216" y="1025"/>
                  </a:cubicBezTo>
                  <a:cubicBezTo>
                    <a:pt x="3478" y="906"/>
                    <a:pt x="3645" y="763"/>
                    <a:pt x="3645" y="644"/>
                  </a:cubicBezTo>
                  <a:cubicBezTo>
                    <a:pt x="3645" y="501"/>
                    <a:pt x="3478" y="358"/>
                    <a:pt x="3216" y="239"/>
                  </a:cubicBezTo>
                  <a:cubicBezTo>
                    <a:pt x="2954" y="120"/>
                    <a:pt x="2692" y="48"/>
                    <a:pt x="2430" y="24"/>
                  </a:cubicBezTo>
                  <a:cubicBezTo>
                    <a:pt x="2311" y="167"/>
                    <a:pt x="2192" y="310"/>
                    <a:pt x="2073" y="477"/>
                  </a:cubicBezTo>
                  <a:lnTo>
                    <a:pt x="1835" y="810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3"/>
            <p:cNvSpPr/>
            <p:nvPr/>
          </p:nvSpPr>
          <p:spPr>
            <a:xfrm>
              <a:off x="4171217" y="3082055"/>
              <a:ext cx="47328" cy="47328"/>
            </a:xfrm>
            <a:custGeom>
              <a:avLst/>
              <a:gdLst/>
              <a:ahLst/>
              <a:cxnLst/>
              <a:rect l="l" t="t" r="r" b="b"/>
              <a:pathLst>
                <a:path w="1454" h="1454" extrusionOk="0">
                  <a:moveTo>
                    <a:pt x="739" y="1"/>
                  </a:moveTo>
                  <a:cubicBezTo>
                    <a:pt x="334" y="1"/>
                    <a:pt x="0" y="310"/>
                    <a:pt x="0" y="715"/>
                  </a:cubicBezTo>
                  <a:cubicBezTo>
                    <a:pt x="0" y="1120"/>
                    <a:pt x="334" y="1454"/>
                    <a:pt x="739" y="1454"/>
                  </a:cubicBezTo>
                  <a:cubicBezTo>
                    <a:pt x="1144" y="1454"/>
                    <a:pt x="1453" y="1120"/>
                    <a:pt x="1453" y="715"/>
                  </a:cubicBezTo>
                  <a:cubicBezTo>
                    <a:pt x="1453" y="310"/>
                    <a:pt x="1144" y="1"/>
                    <a:pt x="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3"/>
            <p:cNvSpPr/>
            <p:nvPr/>
          </p:nvSpPr>
          <p:spPr>
            <a:xfrm>
              <a:off x="4020831" y="3339434"/>
              <a:ext cx="348838" cy="46546"/>
            </a:xfrm>
            <a:custGeom>
              <a:avLst/>
              <a:gdLst/>
              <a:ahLst/>
              <a:cxnLst/>
              <a:rect l="l" t="t" r="r" b="b"/>
              <a:pathLst>
                <a:path w="10717" h="1430" extrusionOk="0">
                  <a:moveTo>
                    <a:pt x="0" y="0"/>
                  </a:moveTo>
                  <a:lnTo>
                    <a:pt x="0" y="405"/>
                  </a:lnTo>
                  <a:cubicBezTo>
                    <a:pt x="0" y="977"/>
                    <a:pt x="453" y="1429"/>
                    <a:pt x="1024" y="1429"/>
                  </a:cubicBezTo>
                  <a:lnTo>
                    <a:pt x="9693" y="1429"/>
                  </a:lnTo>
                  <a:cubicBezTo>
                    <a:pt x="10241" y="1429"/>
                    <a:pt x="10717" y="977"/>
                    <a:pt x="10717" y="405"/>
                  </a:cubicBez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3"/>
            <p:cNvSpPr/>
            <p:nvPr/>
          </p:nvSpPr>
          <p:spPr>
            <a:xfrm>
              <a:off x="4041762" y="3141753"/>
              <a:ext cx="306979" cy="177560"/>
            </a:xfrm>
            <a:custGeom>
              <a:avLst/>
              <a:gdLst/>
              <a:ahLst/>
              <a:cxnLst/>
              <a:rect l="l" t="t" r="r" b="b"/>
              <a:pathLst>
                <a:path w="9431" h="5455" extrusionOk="0">
                  <a:moveTo>
                    <a:pt x="7169" y="1"/>
                  </a:moveTo>
                  <a:cubicBezTo>
                    <a:pt x="7169" y="1"/>
                    <a:pt x="6788" y="667"/>
                    <a:pt x="6573" y="977"/>
                  </a:cubicBezTo>
                  <a:lnTo>
                    <a:pt x="5716" y="2144"/>
                  </a:lnTo>
                  <a:cubicBezTo>
                    <a:pt x="5930" y="2192"/>
                    <a:pt x="6145" y="2239"/>
                    <a:pt x="6359" y="2334"/>
                  </a:cubicBezTo>
                  <a:cubicBezTo>
                    <a:pt x="6883" y="2573"/>
                    <a:pt x="7169" y="2930"/>
                    <a:pt x="7169" y="3311"/>
                  </a:cubicBezTo>
                  <a:cubicBezTo>
                    <a:pt x="7169" y="3692"/>
                    <a:pt x="6859" y="4049"/>
                    <a:pt x="6359" y="4287"/>
                  </a:cubicBezTo>
                  <a:cubicBezTo>
                    <a:pt x="5823" y="4490"/>
                    <a:pt x="5263" y="4591"/>
                    <a:pt x="4707" y="4591"/>
                  </a:cubicBezTo>
                  <a:cubicBezTo>
                    <a:pt x="4150" y="4591"/>
                    <a:pt x="3596" y="4490"/>
                    <a:pt x="3073" y="4287"/>
                  </a:cubicBezTo>
                  <a:cubicBezTo>
                    <a:pt x="2549" y="4049"/>
                    <a:pt x="2263" y="3692"/>
                    <a:pt x="2263" y="3311"/>
                  </a:cubicBezTo>
                  <a:cubicBezTo>
                    <a:pt x="2263" y="2930"/>
                    <a:pt x="2572" y="2573"/>
                    <a:pt x="3073" y="2334"/>
                  </a:cubicBezTo>
                  <a:cubicBezTo>
                    <a:pt x="3287" y="2239"/>
                    <a:pt x="3501" y="2192"/>
                    <a:pt x="3716" y="2144"/>
                  </a:cubicBezTo>
                  <a:lnTo>
                    <a:pt x="2858" y="977"/>
                  </a:lnTo>
                  <a:cubicBezTo>
                    <a:pt x="2644" y="667"/>
                    <a:pt x="2430" y="358"/>
                    <a:pt x="2263" y="24"/>
                  </a:cubicBezTo>
                  <a:lnTo>
                    <a:pt x="0" y="24"/>
                  </a:lnTo>
                  <a:lnTo>
                    <a:pt x="0" y="5454"/>
                  </a:lnTo>
                  <a:lnTo>
                    <a:pt x="9431" y="5454"/>
                  </a:lnTo>
                  <a:lnTo>
                    <a:pt x="9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2" name="Google Shape;6182;p63"/>
          <p:cNvGrpSpPr/>
          <p:nvPr/>
        </p:nvGrpSpPr>
        <p:grpSpPr>
          <a:xfrm>
            <a:off x="6322839" y="3444277"/>
            <a:ext cx="275898" cy="349749"/>
            <a:chOff x="6318473" y="3593689"/>
            <a:chExt cx="275210" cy="348842"/>
          </a:xfrm>
        </p:grpSpPr>
        <p:sp>
          <p:nvSpPr>
            <p:cNvPr id="6183" name="Google Shape;6183;p63"/>
            <p:cNvSpPr/>
            <p:nvPr/>
          </p:nvSpPr>
          <p:spPr>
            <a:xfrm>
              <a:off x="6318473" y="3593689"/>
              <a:ext cx="275210" cy="128703"/>
            </a:xfrm>
            <a:custGeom>
              <a:avLst/>
              <a:gdLst/>
              <a:ahLst/>
              <a:cxnLst/>
              <a:rect l="l" t="t" r="r" b="b"/>
              <a:pathLst>
                <a:path w="8455" h="3954" extrusionOk="0">
                  <a:moveTo>
                    <a:pt x="4525" y="929"/>
                  </a:moveTo>
                  <a:lnTo>
                    <a:pt x="4525" y="1572"/>
                  </a:lnTo>
                  <a:lnTo>
                    <a:pt x="3906" y="1572"/>
                  </a:lnTo>
                  <a:lnTo>
                    <a:pt x="3906" y="929"/>
                  </a:lnTo>
                  <a:close/>
                  <a:moveTo>
                    <a:pt x="4216" y="0"/>
                  </a:moveTo>
                  <a:cubicBezTo>
                    <a:pt x="2001" y="0"/>
                    <a:pt x="143" y="1715"/>
                    <a:pt x="1" y="3954"/>
                  </a:cubicBezTo>
                  <a:lnTo>
                    <a:pt x="1882" y="3954"/>
                  </a:lnTo>
                  <a:cubicBezTo>
                    <a:pt x="2084" y="2596"/>
                    <a:pt x="3156" y="1917"/>
                    <a:pt x="4228" y="1917"/>
                  </a:cubicBezTo>
                  <a:cubicBezTo>
                    <a:pt x="5299" y="1917"/>
                    <a:pt x="6371" y="2596"/>
                    <a:pt x="6573" y="3954"/>
                  </a:cubicBezTo>
                  <a:lnTo>
                    <a:pt x="8455" y="3954"/>
                  </a:lnTo>
                  <a:cubicBezTo>
                    <a:pt x="8312" y="1715"/>
                    <a:pt x="6454" y="0"/>
                    <a:pt x="4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63"/>
            <p:cNvSpPr/>
            <p:nvPr/>
          </p:nvSpPr>
          <p:spPr>
            <a:xfrm>
              <a:off x="6440962" y="3717707"/>
              <a:ext cx="29490" cy="29490"/>
            </a:xfrm>
            <a:custGeom>
              <a:avLst/>
              <a:gdLst/>
              <a:ahLst/>
              <a:cxnLst/>
              <a:rect l="l" t="t" r="r" b="b"/>
              <a:pathLst>
                <a:path w="906" h="906" extrusionOk="0">
                  <a:moveTo>
                    <a:pt x="453" y="1"/>
                  </a:moveTo>
                  <a:cubicBezTo>
                    <a:pt x="215" y="1"/>
                    <a:pt x="0" y="191"/>
                    <a:pt x="0" y="453"/>
                  </a:cubicBezTo>
                  <a:cubicBezTo>
                    <a:pt x="0" y="691"/>
                    <a:pt x="215" y="906"/>
                    <a:pt x="453" y="906"/>
                  </a:cubicBezTo>
                  <a:cubicBezTo>
                    <a:pt x="715" y="906"/>
                    <a:pt x="905" y="691"/>
                    <a:pt x="905" y="453"/>
                  </a:cubicBezTo>
                  <a:cubicBezTo>
                    <a:pt x="905" y="191"/>
                    <a:pt x="715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3"/>
            <p:cNvSpPr/>
            <p:nvPr/>
          </p:nvSpPr>
          <p:spPr>
            <a:xfrm>
              <a:off x="6319254" y="3742511"/>
              <a:ext cx="274429" cy="200020"/>
            </a:xfrm>
            <a:custGeom>
              <a:avLst/>
              <a:gdLst/>
              <a:ahLst/>
              <a:cxnLst/>
              <a:rect l="l" t="t" r="r" b="b"/>
              <a:pathLst>
                <a:path w="8431" h="6145" extrusionOk="0">
                  <a:moveTo>
                    <a:pt x="0" y="1"/>
                  </a:moveTo>
                  <a:cubicBezTo>
                    <a:pt x="119" y="1715"/>
                    <a:pt x="1239" y="3168"/>
                    <a:pt x="2858" y="3716"/>
                  </a:cubicBezTo>
                  <a:lnTo>
                    <a:pt x="2858" y="4764"/>
                  </a:lnTo>
                  <a:cubicBezTo>
                    <a:pt x="2858" y="5168"/>
                    <a:pt x="2525" y="5526"/>
                    <a:pt x="2096" y="5526"/>
                  </a:cubicBezTo>
                  <a:lnTo>
                    <a:pt x="1096" y="5526"/>
                  </a:lnTo>
                  <a:lnTo>
                    <a:pt x="1096" y="6145"/>
                  </a:lnTo>
                  <a:lnTo>
                    <a:pt x="7288" y="6145"/>
                  </a:lnTo>
                  <a:lnTo>
                    <a:pt x="7288" y="5526"/>
                  </a:lnTo>
                  <a:lnTo>
                    <a:pt x="6335" y="5526"/>
                  </a:lnTo>
                  <a:cubicBezTo>
                    <a:pt x="5906" y="5526"/>
                    <a:pt x="5549" y="5168"/>
                    <a:pt x="5549" y="4740"/>
                  </a:cubicBezTo>
                  <a:lnTo>
                    <a:pt x="5549" y="4740"/>
                  </a:lnTo>
                  <a:lnTo>
                    <a:pt x="5573" y="4764"/>
                  </a:lnTo>
                  <a:lnTo>
                    <a:pt x="5573" y="3716"/>
                  </a:lnTo>
                  <a:cubicBezTo>
                    <a:pt x="7169" y="3168"/>
                    <a:pt x="8312" y="1715"/>
                    <a:pt x="8431" y="1"/>
                  </a:cubicBezTo>
                  <a:lnTo>
                    <a:pt x="6549" y="1"/>
                  </a:lnTo>
                  <a:cubicBezTo>
                    <a:pt x="6323" y="1322"/>
                    <a:pt x="5263" y="1983"/>
                    <a:pt x="4204" y="1983"/>
                  </a:cubicBezTo>
                  <a:cubicBezTo>
                    <a:pt x="3144" y="1983"/>
                    <a:pt x="2084" y="1322"/>
                    <a:pt x="1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3"/>
            <p:cNvSpPr/>
            <p:nvPr/>
          </p:nvSpPr>
          <p:spPr>
            <a:xfrm>
              <a:off x="6379701" y="3675847"/>
              <a:ext cx="133390" cy="113534"/>
            </a:xfrm>
            <a:custGeom>
              <a:avLst/>
              <a:gdLst/>
              <a:ahLst/>
              <a:cxnLst/>
              <a:rect l="l" t="t" r="r" b="b"/>
              <a:pathLst>
                <a:path w="4098" h="3488" extrusionOk="0">
                  <a:moveTo>
                    <a:pt x="2344" y="651"/>
                  </a:moveTo>
                  <a:cubicBezTo>
                    <a:pt x="2901" y="651"/>
                    <a:pt x="3430" y="1081"/>
                    <a:pt x="3430" y="1739"/>
                  </a:cubicBezTo>
                  <a:cubicBezTo>
                    <a:pt x="3430" y="2335"/>
                    <a:pt x="2930" y="2811"/>
                    <a:pt x="2335" y="2811"/>
                  </a:cubicBezTo>
                  <a:cubicBezTo>
                    <a:pt x="1382" y="2811"/>
                    <a:pt x="906" y="1644"/>
                    <a:pt x="1573" y="977"/>
                  </a:cubicBezTo>
                  <a:cubicBezTo>
                    <a:pt x="1798" y="752"/>
                    <a:pt x="2074" y="651"/>
                    <a:pt x="2344" y="651"/>
                  </a:cubicBezTo>
                  <a:close/>
                  <a:moveTo>
                    <a:pt x="2335" y="1"/>
                  </a:moveTo>
                  <a:cubicBezTo>
                    <a:pt x="787" y="1"/>
                    <a:pt x="1" y="1882"/>
                    <a:pt x="1096" y="2978"/>
                  </a:cubicBezTo>
                  <a:cubicBezTo>
                    <a:pt x="1457" y="3330"/>
                    <a:pt x="1896" y="3488"/>
                    <a:pt x="2326" y="3488"/>
                  </a:cubicBezTo>
                  <a:cubicBezTo>
                    <a:pt x="3232" y="3488"/>
                    <a:pt x="4097" y="2789"/>
                    <a:pt x="4097" y="1739"/>
                  </a:cubicBezTo>
                  <a:cubicBezTo>
                    <a:pt x="4097" y="763"/>
                    <a:pt x="3311" y="1"/>
                    <a:pt x="2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7" name="Google Shape;6187;p63"/>
          <p:cNvGrpSpPr/>
          <p:nvPr/>
        </p:nvGrpSpPr>
        <p:grpSpPr>
          <a:xfrm>
            <a:off x="7041664" y="3445061"/>
            <a:ext cx="348960" cy="348967"/>
            <a:chOff x="7035505" y="3594470"/>
            <a:chExt cx="348090" cy="348062"/>
          </a:xfrm>
        </p:grpSpPr>
        <p:sp>
          <p:nvSpPr>
            <p:cNvPr id="6188" name="Google Shape;6188;p63"/>
            <p:cNvSpPr/>
            <p:nvPr/>
          </p:nvSpPr>
          <p:spPr>
            <a:xfrm>
              <a:off x="7116915" y="3731671"/>
              <a:ext cx="182182" cy="57386"/>
            </a:xfrm>
            <a:custGeom>
              <a:avLst/>
              <a:gdLst/>
              <a:ahLst/>
              <a:cxnLst/>
              <a:rect l="l" t="t" r="r" b="b"/>
              <a:pathLst>
                <a:path w="5597" h="1763" extrusionOk="0">
                  <a:moveTo>
                    <a:pt x="1" y="0"/>
                  </a:moveTo>
                  <a:lnTo>
                    <a:pt x="1" y="1763"/>
                  </a:lnTo>
                  <a:lnTo>
                    <a:pt x="3192" y="1763"/>
                  </a:lnTo>
                  <a:lnTo>
                    <a:pt x="3168" y="524"/>
                  </a:lnTo>
                  <a:lnTo>
                    <a:pt x="4668" y="1763"/>
                  </a:lnTo>
                  <a:lnTo>
                    <a:pt x="5597" y="1763"/>
                  </a:lnTo>
                  <a:lnTo>
                    <a:pt x="55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63"/>
            <p:cNvSpPr/>
            <p:nvPr/>
          </p:nvSpPr>
          <p:spPr>
            <a:xfrm>
              <a:off x="7240934" y="3792899"/>
              <a:ext cx="87625" cy="149632"/>
            </a:xfrm>
            <a:custGeom>
              <a:avLst/>
              <a:gdLst/>
              <a:ahLst/>
              <a:cxnLst/>
              <a:rect l="l" t="t" r="r" b="b"/>
              <a:pathLst>
                <a:path w="2692" h="4597" extrusionOk="0">
                  <a:moveTo>
                    <a:pt x="1" y="1"/>
                  </a:moveTo>
                  <a:lnTo>
                    <a:pt x="48" y="3478"/>
                  </a:lnTo>
                  <a:lnTo>
                    <a:pt x="1001" y="3025"/>
                  </a:lnTo>
                  <a:lnTo>
                    <a:pt x="1739" y="4597"/>
                  </a:lnTo>
                  <a:lnTo>
                    <a:pt x="2478" y="4240"/>
                  </a:lnTo>
                  <a:lnTo>
                    <a:pt x="1739" y="2668"/>
                  </a:lnTo>
                  <a:lnTo>
                    <a:pt x="2692" y="2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3"/>
            <p:cNvSpPr/>
            <p:nvPr/>
          </p:nvSpPr>
          <p:spPr>
            <a:xfrm>
              <a:off x="7035505" y="3594470"/>
              <a:ext cx="348090" cy="176746"/>
            </a:xfrm>
            <a:custGeom>
              <a:avLst/>
              <a:gdLst/>
              <a:ahLst/>
              <a:cxnLst/>
              <a:rect l="l" t="t" r="r" b="b"/>
              <a:pathLst>
                <a:path w="10694" h="5430" extrusionOk="0">
                  <a:moveTo>
                    <a:pt x="5359" y="0"/>
                  </a:moveTo>
                  <a:lnTo>
                    <a:pt x="1" y="2286"/>
                  </a:lnTo>
                  <a:lnTo>
                    <a:pt x="1" y="2763"/>
                  </a:lnTo>
                  <a:lnTo>
                    <a:pt x="1906" y="3596"/>
                  </a:lnTo>
                  <a:lnTo>
                    <a:pt x="8765" y="3596"/>
                  </a:lnTo>
                  <a:lnTo>
                    <a:pt x="9289" y="3382"/>
                  </a:lnTo>
                  <a:lnTo>
                    <a:pt x="9289" y="5430"/>
                  </a:lnTo>
                  <a:lnTo>
                    <a:pt x="9908" y="5430"/>
                  </a:lnTo>
                  <a:lnTo>
                    <a:pt x="9908" y="3120"/>
                  </a:lnTo>
                  <a:lnTo>
                    <a:pt x="10694" y="2786"/>
                  </a:lnTo>
                  <a:lnTo>
                    <a:pt x="10694" y="2310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1" name="Google Shape;6191;p63"/>
          <p:cNvGrpSpPr/>
          <p:nvPr/>
        </p:nvGrpSpPr>
        <p:grpSpPr>
          <a:xfrm>
            <a:off x="7797037" y="3445061"/>
            <a:ext cx="349743" cy="348968"/>
            <a:chOff x="7788994" y="3594470"/>
            <a:chExt cx="348871" cy="348063"/>
          </a:xfrm>
        </p:grpSpPr>
        <p:sp>
          <p:nvSpPr>
            <p:cNvPr id="6192" name="Google Shape;6192;p63"/>
            <p:cNvSpPr/>
            <p:nvPr/>
          </p:nvSpPr>
          <p:spPr>
            <a:xfrm>
              <a:off x="7788994" y="3833230"/>
              <a:ext cx="348871" cy="109303"/>
            </a:xfrm>
            <a:custGeom>
              <a:avLst/>
              <a:gdLst/>
              <a:ahLst/>
              <a:cxnLst/>
              <a:rect l="l" t="t" r="r" b="b"/>
              <a:pathLst>
                <a:path w="10718" h="3358" extrusionOk="0">
                  <a:moveTo>
                    <a:pt x="1" y="0"/>
                  </a:moveTo>
                  <a:lnTo>
                    <a:pt x="1" y="1596"/>
                  </a:lnTo>
                  <a:lnTo>
                    <a:pt x="4001" y="1596"/>
                  </a:lnTo>
                  <a:lnTo>
                    <a:pt x="4001" y="1953"/>
                  </a:lnTo>
                  <a:cubicBezTo>
                    <a:pt x="4001" y="2381"/>
                    <a:pt x="3644" y="2739"/>
                    <a:pt x="3216" y="2739"/>
                  </a:cubicBezTo>
                  <a:lnTo>
                    <a:pt x="2263" y="2739"/>
                  </a:lnTo>
                  <a:lnTo>
                    <a:pt x="2263" y="3358"/>
                  </a:lnTo>
                  <a:lnTo>
                    <a:pt x="8455" y="3358"/>
                  </a:lnTo>
                  <a:lnTo>
                    <a:pt x="8455" y="2739"/>
                  </a:lnTo>
                  <a:lnTo>
                    <a:pt x="7478" y="2739"/>
                  </a:lnTo>
                  <a:cubicBezTo>
                    <a:pt x="7074" y="2739"/>
                    <a:pt x="6716" y="2381"/>
                    <a:pt x="6716" y="1953"/>
                  </a:cubicBezTo>
                  <a:lnTo>
                    <a:pt x="6716" y="1596"/>
                  </a:lnTo>
                  <a:lnTo>
                    <a:pt x="10717" y="1596"/>
                  </a:ln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3"/>
            <p:cNvSpPr/>
            <p:nvPr/>
          </p:nvSpPr>
          <p:spPr>
            <a:xfrm>
              <a:off x="7852566" y="3651043"/>
              <a:ext cx="101589" cy="70568"/>
            </a:xfrm>
            <a:custGeom>
              <a:avLst/>
              <a:gdLst/>
              <a:ahLst/>
              <a:cxnLst/>
              <a:rect l="l" t="t" r="r" b="b"/>
              <a:pathLst>
                <a:path w="3121" h="2168" extrusionOk="0">
                  <a:moveTo>
                    <a:pt x="1858" y="286"/>
                  </a:moveTo>
                  <a:lnTo>
                    <a:pt x="1858" y="787"/>
                  </a:lnTo>
                  <a:lnTo>
                    <a:pt x="2358" y="787"/>
                  </a:lnTo>
                  <a:lnTo>
                    <a:pt x="2358" y="1406"/>
                  </a:lnTo>
                  <a:lnTo>
                    <a:pt x="1858" y="1406"/>
                  </a:lnTo>
                  <a:lnTo>
                    <a:pt x="1858" y="1906"/>
                  </a:lnTo>
                  <a:lnTo>
                    <a:pt x="1239" y="1906"/>
                  </a:lnTo>
                  <a:lnTo>
                    <a:pt x="1239" y="1406"/>
                  </a:lnTo>
                  <a:lnTo>
                    <a:pt x="739" y="1406"/>
                  </a:lnTo>
                  <a:lnTo>
                    <a:pt x="739" y="787"/>
                  </a:lnTo>
                  <a:lnTo>
                    <a:pt x="1239" y="787"/>
                  </a:lnTo>
                  <a:lnTo>
                    <a:pt x="1239" y="286"/>
                  </a:lnTo>
                  <a:close/>
                  <a:moveTo>
                    <a:pt x="24" y="1"/>
                  </a:moveTo>
                  <a:lnTo>
                    <a:pt x="0" y="2168"/>
                  </a:lnTo>
                  <a:lnTo>
                    <a:pt x="3120" y="2168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3"/>
            <p:cNvSpPr/>
            <p:nvPr/>
          </p:nvSpPr>
          <p:spPr>
            <a:xfrm>
              <a:off x="7853348" y="3741730"/>
              <a:ext cx="100807" cy="71350"/>
            </a:xfrm>
            <a:custGeom>
              <a:avLst/>
              <a:gdLst/>
              <a:ahLst/>
              <a:cxnLst/>
              <a:rect l="l" t="t" r="r" b="b"/>
              <a:pathLst>
                <a:path w="3097" h="2192" extrusionOk="0">
                  <a:moveTo>
                    <a:pt x="2334" y="763"/>
                  </a:moveTo>
                  <a:lnTo>
                    <a:pt x="2334" y="1382"/>
                  </a:lnTo>
                  <a:lnTo>
                    <a:pt x="715" y="1382"/>
                  </a:lnTo>
                  <a:lnTo>
                    <a:pt x="715" y="763"/>
                  </a:lnTo>
                  <a:close/>
                  <a:moveTo>
                    <a:pt x="0" y="1"/>
                  </a:moveTo>
                  <a:lnTo>
                    <a:pt x="0" y="2192"/>
                  </a:lnTo>
                  <a:lnTo>
                    <a:pt x="3096" y="2192"/>
                  </a:lnTo>
                  <a:lnTo>
                    <a:pt x="3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3"/>
            <p:cNvSpPr/>
            <p:nvPr/>
          </p:nvSpPr>
          <p:spPr>
            <a:xfrm>
              <a:off x="7973493" y="3651043"/>
              <a:ext cx="100807" cy="70568"/>
            </a:xfrm>
            <a:custGeom>
              <a:avLst/>
              <a:gdLst/>
              <a:ahLst/>
              <a:cxnLst/>
              <a:rect l="l" t="t" r="r" b="b"/>
              <a:pathLst>
                <a:path w="3097" h="2168" extrusionOk="0">
                  <a:moveTo>
                    <a:pt x="1906" y="263"/>
                  </a:moveTo>
                  <a:lnTo>
                    <a:pt x="2358" y="715"/>
                  </a:lnTo>
                  <a:lnTo>
                    <a:pt x="2001" y="1072"/>
                  </a:lnTo>
                  <a:lnTo>
                    <a:pt x="2358" y="1430"/>
                  </a:lnTo>
                  <a:lnTo>
                    <a:pt x="1906" y="1882"/>
                  </a:lnTo>
                  <a:lnTo>
                    <a:pt x="1548" y="1525"/>
                  </a:lnTo>
                  <a:lnTo>
                    <a:pt x="1191" y="1882"/>
                  </a:lnTo>
                  <a:lnTo>
                    <a:pt x="763" y="1430"/>
                  </a:lnTo>
                  <a:lnTo>
                    <a:pt x="1120" y="1072"/>
                  </a:lnTo>
                  <a:lnTo>
                    <a:pt x="763" y="715"/>
                  </a:lnTo>
                  <a:lnTo>
                    <a:pt x="1191" y="263"/>
                  </a:lnTo>
                  <a:lnTo>
                    <a:pt x="1548" y="620"/>
                  </a:lnTo>
                  <a:lnTo>
                    <a:pt x="1906" y="263"/>
                  </a:lnTo>
                  <a:close/>
                  <a:moveTo>
                    <a:pt x="1" y="1"/>
                  </a:moveTo>
                  <a:lnTo>
                    <a:pt x="1" y="2168"/>
                  </a:lnTo>
                  <a:lnTo>
                    <a:pt x="3096" y="2168"/>
                  </a:lnTo>
                  <a:lnTo>
                    <a:pt x="3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3"/>
            <p:cNvSpPr/>
            <p:nvPr/>
          </p:nvSpPr>
          <p:spPr>
            <a:xfrm>
              <a:off x="7973493" y="3741730"/>
              <a:ext cx="100807" cy="71350"/>
            </a:xfrm>
            <a:custGeom>
              <a:avLst/>
              <a:gdLst/>
              <a:ahLst/>
              <a:cxnLst/>
              <a:rect l="l" t="t" r="r" b="b"/>
              <a:pathLst>
                <a:path w="3097" h="2192" extrusionOk="0">
                  <a:moveTo>
                    <a:pt x="1906" y="287"/>
                  </a:moveTo>
                  <a:lnTo>
                    <a:pt x="2334" y="739"/>
                  </a:lnTo>
                  <a:lnTo>
                    <a:pt x="1191" y="1906"/>
                  </a:lnTo>
                  <a:lnTo>
                    <a:pt x="739" y="1454"/>
                  </a:lnTo>
                  <a:lnTo>
                    <a:pt x="1906" y="287"/>
                  </a:lnTo>
                  <a:close/>
                  <a:moveTo>
                    <a:pt x="1" y="1"/>
                  </a:moveTo>
                  <a:lnTo>
                    <a:pt x="1" y="2192"/>
                  </a:lnTo>
                  <a:lnTo>
                    <a:pt x="3096" y="2192"/>
                  </a:lnTo>
                  <a:lnTo>
                    <a:pt x="3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63"/>
            <p:cNvSpPr/>
            <p:nvPr/>
          </p:nvSpPr>
          <p:spPr>
            <a:xfrm>
              <a:off x="7788994" y="3594470"/>
              <a:ext cx="348871" cy="218606"/>
            </a:xfrm>
            <a:custGeom>
              <a:avLst/>
              <a:gdLst/>
              <a:ahLst/>
              <a:cxnLst/>
              <a:rect l="l" t="t" r="r" b="b"/>
              <a:pathLst>
                <a:path w="10718" h="6716" extrusionOk="0">
                  <a:moveTo>
                    <a:pt x="1" y="0"/>
                  </a:moveTo>
                  <a:lnTo>
                    <a:pt x="1" y="6716"/>
                  </a:lnTo>
                  <a:lnTo>
                    <a:pt x="1334" y="6716"/>
                  </a:lnTo>
                  <a:lnTo>
                    <a:pt x="1334" y="1072"/>
                  </a:lnTo>
                  <a:lnTo>
                    <a:pt x="9407" y="1072"/>
                  </a:lnTo>
                  <a:lnTo>
                    <a:pt x="9407" y="6716"/>
                  </a:lnTo>
                  <a:lnTo>
                    <a:pt x="10717" y="6716"/>
                  </a:lnTo>
                  <a:lnTo>
                    <a:pt x="10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8" name="Google Shape;6198;p63"/>
          <p:cNvSpPr/>
          <p:nvPr/>
        </p:nvSpPr>
        <p:spPr>
          <a:xfrm>
            <a:off x="997289" y="4003001"/>
            <a:ext cx="348999" cy="349782"/>
          </a:xfrm>
          <a:custGeom>
            <a:avLst/>
            <a:gdLst/>
            <a:ahLst/>
            <a:cxnLst/>
            <a:rect l="l" t="t" r="r" b="b"/>
            <a:pathLst>
              <a:path w="10694" h="10718" extrusionOk="0">
                <a:moveTo>
                  <a:pt x="9598" y="1311"/>
                </a:moveTo>
                <a:cubicBezTo>
                  <a:pt x="9860" y="1311"/>
                  <a:pt x="10074" y="1525"/>
                  <a:pt x="10074" y="1787"/>
                </a:cubicBezTo>
                <a:lnTo>
                  <a:pt x="10074" y="2882"/>
                </a:lnTo>
                <a:cubicBezTo>
                  <a:pt x="10074" y="3144"/>
                  <a:pt x="9860" y="3359"/>
                  <a:pt x="9598" y="3359"/>
                </a:cubicBezTo>
                <a:lnTo>
                  <a:pt x="9003" y="3359"/>
                </a:lnTo>
                <a:cubicBezTo>
                  <a:pt x="9122" y="3073"/>
                  <a:pt x="9169" y="2763"/>
                  <a:pt x="9169" y="2478"/>
                </a:cubicBezTo>
                <a:lnTo>
                  <a:pt x="9169" y="2216"/>
                </a:lnTo>
                <a:lnTo>
                  <a:pt x="1525" y="2216"/>
                </a:lnTo>
                <a:lnTo>
                  <a:pt x="1525" y="2454"/>
                </a:lnTo>
                <a:cubicBezTo>
                  <a:pt x="1525" y="2763"/>
                  <a:pt x="1596" y="3073"/>
                  <a:pt x="1692" y="3359"/>
                </a:cubicBezTo>
                <a:lnTo>
                  <a:pt x="1096" y="3359"/>
                </a:lnTo>
                <a:cubicBezTo>
                  <a:pt x="834" y="3359"/>
                  <a:pt x="620" y="3144"/>
                  <a:pt x="620" y="2882"/>
                </a:cubicBezTo>
                <a:lnTo>
                  <a:pt x="620" y="1787"/>
                </a:lnTo>
                <a:cubicBezTo>
                  <a:pt x="620" y="1525"/>
                  <a:pt x="834" y="1311"/>
                  <a:pt x="1096" y="1311"/>
                </a:cubicBezTo>
                <a:lnTo>
                  <a:pt x="1525" y="1311"/>
                </a:lnTo>
                <a:lnTo>
                  <a:pt x="1525" y="1596"/>
                </a:lnTo>
                <a:lnTo>
                  <a:pt x="9169" y="1596"/>
                </a:lnTo>
                <a:lnTo>
                  <a:pt x="9169" y="1311"/>
                </a:lnTo>
                <a:close/>
                <a:moveTo>
                  <a:pt x="7241" y="7907"/>
                </a:moveTo>
                <a:lnTo>
                  <a:pt x="7241" y="10074"/>
                </a:lnTo>
                <a:lnTo>
                  <a:pt x="6598" y="10074"/>
                </a:lnTo>
                <a:lnTo>
                  <a:pt x="6598" y="8526"/>
                </a:lnTo>
                <a:lnTo>
                  <a:pt x="4049" y="8526"/>
                </a:lnTo>
                <a:lnTo>
                  <a:pt x="4049" y="10074"/>
                </a:lnTo>
                <a:lnTo>
                  <a:pt x="3430" y="10074"/>
                </a:lnTo>
                <a:lnTo>
                  <a:pt x="3430" y="7907"/>
                </a:lnTo>
                <a:close/>
                <a:moveTo>
                  <a:pt x="1525" y="1"/>
                </a:moveTo>
                <a:lnTo>
                  <a:pt x="1525" y="668"/>
                </a:lnTo>
                <a:lnTo>
                  <a:pt x="1120" y="668"/>
                </a:lnTo>
                <a:cubicBezTo>
                  <a:pt x="501" y="668"/>
                  <a:pt x="1" y="1168"/>
                  <a:pt x="1" y="1763"/>
                </a:cubicBezTo>
                <a:lnTo>
                  <a:pt x="1" y="2882"/>
                </a:lnTo>
                <a:cubicBezTo>
                  <a:pt x="1" y="3478"/>
                  <a:pt x="501" y="3978"/>
                  <a:pt x="1120" y="3978"/>
                </a:cubicBezTo>
                <a:lnTo>
                  <a:pt x="2001" y="3978"/>
                </a:lnTo>
                <a:cubicBezTo>
                  <a:pt x="2239" y="4287"/>
                  <a:pt x="2549" y="4549"/>
                  <a:pt x="2906" y="4740"/>
                </a:cubicBezTo>
                <a:lnTo>
                  <a:pt x="4097" y="5359"/>
                </a:lnTo>
                <a:lnTo>
                  <a:pt x="4097" y="6717"/>
                </a:lnTo>
                <a:lnTo>
                  <a:pt x="2216" y="6717"/>
                </a:lnTo>
                <a:lnTo>
                  <a:pt x="2216" y="10074"/>
                </a:lnTo>
                <a:lnTo>
                  <a:pt x="1263" y="10074"/>
                </a:lnTo>
                <a:lnTo>
                  <a:pt x="1263" y="10717"/>
                </a:lnTo>
                <a:lnTo>
                  <a:pt x="9408" y="10717"/>
                </a:lnTo>
                <a:lnTo>
                  <a:pt x="9408" y="10098"/>
                </a:lnTo>
                <a:lnTo>
                  <a:pt x="8455" y="10098"/>
                </a:lnTo>
                <a:lnTo>
                  <a:pt x="8455" y="6717"/>
                </a:lnTo>
                <a:lnTo>
                  <a:pt x="6598" y="6717"/>
                </a:lnTo>
                <a:lnTo>
                  <a:pt x="6598" y="5359"/>
                </a:lnTo>
                <a:lnTo>
                  <a:pt x="7788" y="4740"/>
                </a:lnTo>
                <a:cubicBezTo>
                  <a:pt x="8145" y="4549"/>
                  <a:pt x="8455" y="4287"/>
                  <a:pt x="8693" y="3978"/>
                </a:cubicBezTo>
                <a:lnTo>
                  <a:pt x="9598" y="3978"/>
                </a:lnTo>
                <a:cubicBezTo>
                  <a:pt x="10194" y="3978"/>
                  <a:pt x="10694" y="3478"/>
                  <a:pt x="10694" y="2882"/>
                </a:cubicBezTo>
                <a:lnTo>
                  <a:pt x="10694" y="1787"/>
                </a:lnTo>
                <a:cubicBezTo>
                  <a:pt x="10694" y="1192"/>
                  <a:pt x="10194" y="692"/>
                  <a:pt x="9598" y="692"/>
                </a:cubicBezTo>
                <a:lnTo>
                  <a:pt x="9622" y="668"/>
                </a:lnTo>
                <a:lnTo>
                  <a:pt x="9193" y="668"/>
                </a:lnTo>
                <a:lnTo>
                  <a:pt x="91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9" name="Google Shape;6199;p63"/>
          <p:cNvGrpSpPr/>
          <p:nvPr/>
        </p:nvGrpSpPr>
        <p:grpSpPr>
          <a:xfrm>
            <a:off x="1752584" y="4003061"/>
            <a:ext cx="349743" cy="350108"/>
            <a:chOff x="1759614" y="4151023"/>
            <a:chExt cx="348871" cy="349200"/>
          </a:xfrm>
        </p:grpSpPr>
        <p:sp>
          <p:nvSpPr>
            <p:cNvPr id="6200" name="Google Shape;6200;p63"/>
            <p:cNvSpPr/>
            <p:nvPr/>
          </p:nvSpPr>
          <p:spPr>
            <a:xfrm>
              <a:off x="1854956" y="4330867"/>
              <a:ext cx="138793" cy="118970"/>
            </a:xfrm>
            <a:custGeom>
              <a:avLst/>
              <a:gdLst/>
              <a:ahLst/>
              <a:cxnLst/>
              <a:rect l="l" t="t" r="r" b="b"/>
              <a:pathLst>
                <a:path w="4264" h="3655" extrusionOk="0">
                  <a:moveTo>
                    <a:pt x="2739" y="620"/>
                  </a:moveTo>
                  <a:lnTo>
                    <a:pt x="2739" y="1501"/>
                  </a:lnTo>
                  <a:lnTo>
                    <a:pt x="3430" y="1501"/>
                  </a:lnTo>
                  <a:lnTo>
                    <a:pt x="3430" y="2144"/>
                  </a:lnTo>
                  <a:lnTo>
                    <a:pt x="2120" y="2144"/>
                  </a:lnTo>
                  <a:lnTo>
                    <a:pt x="2120" y="620"/>
                  </a:lnTo>
                  <a:close/>
                  <a:moveTo>
                    <a:pt x="2430" y="1"/>
                  </a:moveTo>
                  <a:cubicBezTo>
                    <a:pt x="810" y="1"/>
                    <a:pt x="1" y="1954"/>
                    <a:pt x="1144" y="3121"/>
                  </a:cubicBezTo>
                  <a:cubicBezTo>
                    <a:pt x="1513" y="3489"/>
                    <a:pt x="1968" y="3655"/>
                    <a:pt x="2416" y="3655"/>
                  </a:cubicBezTo>
                  <a:cubicBezTo>
                    <a:pt x="3356" y="3655"/>
                    <a:pt x="4264" y="2924"/>
                    <a:pt x="4264" y="1811"/>
                  </a:cubicBezTo>
                  <a:cubicBezTo>
                    <a:pt x="4264" y="811"/>
                    <a:pt x="3430" y="1"/>
                    <a:pt x="2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3"/>
            <p:cNvSpPr/>
            <p:nvPr/>
          </p:nvSpPr>
          <p:spPr>
            <a:xfrm>
              <a:off x="1759614" y="4151023"/>
              <a:ext cx="235695" cy="59729"/>
            </a:xfrm>
            <a:custGeom>
              <a:avLst/>
              <a:gdLst/>
              <a:ahLst/>
              <a:cxnLst/>
              <a:rect l="l" t="t" r="r" b="b"/>
              <a:pathLst>
                <a:path w="7241" h="1835" extrusionOk="0">
                  <a:moveTo>
                    <a:pt x="1763" y="596"/>
                  </a:moveTo>
                  <a:lnTo>
                    <a:pt x="1763" y="1215"/>
                  </a:lnTo>
                  <a:lnTo>
                    <a:pt x="1144" y="1215"/>
                  </a:lnTo>
                  <a:lnTo>
                    <a:pt x="1144" y="596"/>
                  </a:lnTo>
                  <a:close/>
                  <a:moveTo>
                    <a:pt x="2930" y="596"/>
                  </a:moveTo>
                  <a:lnTo>
                    <a:pt x="2930" y="1215"/>
                  </a:lnTo>
                  <a:lnTo>
                    <a:pt x="2311" y="1215"/>
                  </a:lnTo>
                  <a:lnTo>
                    <a:pt x="2311" y="596"/>
                  </a:lnTo>
                  <a:close/>
                  <a:moveTo>
                    <a:pt x="4097" y="596"/>
                  </a:moveTo>
                  <a:lnTo>
                    <a:pt x="4097" y="1215"/>
                  </a:lnTo>
                  <a:lnTo>
                    <a:pt x="3454" y="1215"/>
                  </a:lnTo>
                  <a:lnTo>
                    <a:pt x="3454" y="596"/>
                  </a:lnTo>
                  <a:close/>
                  <a:moveTo>
                    <a:pt x="1" y="1"/>
                  </a:moveTo>
                  <a:lnTo>
                    <a:pt x="1" y="1835"/>
                  </a:lnTo>
                  <a:lnTo>
                    <a:pt x="5716" y="1835"/>
                  </a:lnTo>
                  <a:lnTo>
                    <a:pt x="7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63"/>
            <p:cNvSpPr/>
            <p:nvPr/>
          </p:nvSpPr>
          <p:spPr>
            <a:xfrm>
              <a:off x="1759614" y="4151023"/>
              <a:ext cx="348871" cy="308574"/>
            </a:xfrm>
            <a:custGeom>
              <a:avLst/>
              <a:gdLst/>
              <a:ahLst/>
              <a:cxnLst/>
              <a:rect l="l" t="t" r="r" b="b"/>
              <a:pathLst>
                <a:path w="10718" h="9480" extrusionOk="0">
                  <a:moveTo>
                    <a:pt x="8074" y="1"/>
                  </a:moveTo>
                  <a:lnTo>
                    <a:pt x="6026" y="2478"/>
                  </a:lnTo>
                  <a:lnTo>
                    <a:pt x="1" y="2478"/>
                  </a:lnTo>
                  <a:lnTo>
                    <a:pt x="1" y="9479"/>
                  </a:lnTo>
                  <a:lnTo>
                    <a:pt x="2001" y="9479"/>
                  </a:lnTo>
                  <a:cubicBezTo>
                    <a:pt x="310" y="6812"/>
                    <a:pt x="2215" y="3335"/>
                    <a:pt x="5359" y="3335"/>
                  </a:cubicBezTo>
                  <a:cubicBezTo>
                    <a:pt x="8502" y="3335"/>
                    <a:pt x="10431" y="6812"/>
                    <a:pt x="8741" y="9479"/>
                  </a:cubicBezTo>
                  <a:lnTo>
                    <a:pt x="10717" y="9479"/>
                  </a:lnTo>
                  <a:lnTo>
                    <a:pt x="10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63"/>
            <p:cNvSpPr/>
            <p:nvPr/>
          </p:nvSpPr>
          <p:spPr>
            <a:xfrm>
              <a:off x="1787511" y="4280478"/>
              <a:ext cx="256624" cy="219745"/>
            </a:xfrm>
            <a:custGeom>
              <a:avLst/>
              <a:gdLst/>
              <a:ahLst/>
              <a:cxnLst/>
              <a:rect l="l" t="t" r="r" b="b"/>
              <a:pathLst>
                <a:path w="7884" h="6751" extrusionOk="0">
                  <a:moveTo>
                    <a:pt x="4486" y="919"/>
                  </a:moveTo>
                  <a:cubicBezTo>
                    <a:pt x="5747" y="919"/>
                    <a:pt x="6955" y="1894"/>
                    <a:pt x="6955" y="3359"/>
                  </a:cubicBezTo>
                  <a:cubicBezTo>
                    <a:pt x="6955" y="4716"/>
                    <a:pt x="5859" y="5812"/>
                    <a:pt x="4502" y="5812"/>
                  </a:cubicBezTo>
                  <a:cubicBezTo>
                    <a:pt x="2311" y="5812"/>
                    <a:pt x="1239" y="3168"/>
                    <a:pt x="2763" y="1644"/>
                  </a:cubicBezTo>
                  <a:cubicBezTo>
                    <a:pt x="3265" y="1143"/>
                    <a:pt x="3881" y="919"/>
                    <a:pt x="4486" y="919"/>
                  </a:cubicBezTo>
                  <a:close/>
                  <a:moveTo>
                    <a:pt x="4502" y="1"/>
                  </a:moveTo>
                  <a:cubicBezTo>
                    <a:pt x="1501" y="1"/>
                    <a:pt x="1" y="3621"/>
                    <a:pt x="2120" y="5764"/>
                  </a:cubicBezTo>
                  <a:cubicBezTo>
                    <a:pt x="2802" y="6446"/>
                    <a:pt x="3641" y="6750"/>
                    <a:pt x="4466" y="6750"/>
                  </a:cubicBezTo>
                  <a:cubicBezTo>
                    <a:pt x="6207" y="6750"/>
                    <a:pt x="7884" y="5394"/>
                    <a:pt x="7884" y="3359"/>
                  </a:cubicBezTo>
                  <a:cubicBezTo>
                    <a:pt x="7860" y="1501"/>
                    <a:pt x="6359" y="1"/>
                    <a:pt x="4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4" name="Google Shape;6204;p63"/>
          <p:cNvGrpSpPr/>
          <p:nvPr/>
        </p:nvGrpSpPr>
        <p:grpSpPr>
          <a:xfrm>
            <a:off x="2506390" y="4003224"/>
            <a:ext cx="352843" cy="349228"/>
            <a:chOff x="2511541" y="4151186"/>
            <a:chExt cx="351963" cy="348323"/>
          </a:xfrm>
        </p:grpSpPr>
        <p:sp>
          <p:nvSpPr>
            <p:cNvPr id="6205" name="Google Shape;6205;p63"/>
            <p:cNvSpPr/>
            <p:nvPr/>
          </p:nvSpPr>
          <p:spPr>
            <a:xfrm>
              <a:off x="2603010" y="4361888"/>
              <a:ext cx="172124" cy="137621"/>
            </a:xfrm>
            <a:custGeom>
              <a:avLst/>
              <a:gdLst/>
              <a:ahLst/>
              <a:cxnLst/>
              <a:rect l="l" t="t" r="r" b="b"/>
              <a:pathLst>
                <a:path w="5288" h="4228" extrusionOk="0">
                  <a:moveTo>
                    <a:pt x="1525" y="0"/>
                  </a:moveTo>
                  <a:cubicBezTo>
                    <a:pt x="1215" y="0"/>
                    <a:pt x="906" y="119"/>
                    <a:pt x="668" y="286"/>
                  </a:cubicBezTo>
                  <a:cubicBezTo>
                    <a:pt x="310" y="548"/>
                    <a:pt x="96" y="929"/>
                    <a:pt x="48" y="1358"/>
                  </a:cubicBezTo>
                  <a:cubicBezTo>
                    <a:pt x="1" y="1882"/>
                    <a:pt x="72" y="2406"/>
                    <a:pt x="287" y="2882"/>
                  </a:cubicBezTo>
                  <a:cubicBezTo>
                    <a:pt x="453" y="3406"/>
                    <a:pt x="810" y="3835"/>
                    <a:pt x="1263" y="4120"/>
                  </a:cubicBezTo>
                  <a:cubicBezTo>
                    <a:pt x="1406" y="4192"/>
                    <a:pt x="1567" y="4227"/>
                    <a:pt x="1727" y="4227"/>
                  </a:cubicBezTo>
                  <a:cubicBezTo>
                    <a:pt x="1888" y="4227"/>
                    <a:pt x="2049" y="4192"/>
                    <a:pt x="2192" y="4120"/>
                  </a:cubicBezTo>
                  <a:lnTo>
                    <a:pt x="2644" y="3906"/>
                  </a:lnTo>
                  <a:lnTo>
                    <a:pt x="3097" y="4120"/>
                  </a:lnTo>
                  <a:cubicBezTo>
                    <a:pt x="3240" y="4192"/>
                    <a:pt x="3400" y="4227"/>
                    <a:pt x="3561" y="4227"/>
                  </a:cubicBezTo>
                  <a:cubicBezTo>
                    <a:pt x="3722" y="4227"/>
                    <a:pt x="3883" y="4192"/>
                    <a:pt x="4025" y="4120"/>
                  </a:cubicBezTo>
                  <a:cubicBezTo>
                    <a:pt x="4478" y="3835"/>
                    <a:pt x="4835" y="3406"/>
                    <a:pt x="5026" y="2882"/>
                  </a:cubicBezTo>
                  <a:cubicBezTo>
                    <a:pt x="5216" y="2406"/>
                    <a:pt x="5288" y="1882"/>
                    <a:pt x="5240" y="1358"/>
                  </a:cubicBezTo>
                  <a:cubicBezTo>
                    <a:pt x="5192" y="929"/>
                    <a:pt x="4978" y="548"/>
                    <a:pt x="4621" y="286"/>
                  </a:cubicBezTo>
                  <a:cubicBezTo>
                    <a:pt x="4373" y="110"/>
                    <a:pt x="4087" y="12"/>
                    <a:pt x="3790" y="12"/>
                  </a:cubicBezTo>
                  <a:cubicBezTo>
                    <a:pt x="3687" y="12"/>
                    <a:pt x="3582" y="23"/>
                    <a:pt x="3478" y="48"/>
                  </a:cubicBezTo>
                  <a:cubicBezTo>
                    <a:pt x="3263" y="96"/>
                    <a:pt x="3073" y="167"/>
                    <a:pt x="2882" y="262"/>
                  </a:cubicBezTo>
                  <a:lnTo>
                    <a:pt x="2644" y="524"/>
                  </a:lnTo>
                  <a:lnTo>
                    <a:pt x="2430" y="262"/>
                  </a:lnTo>
                  <a:cubicBezTo>
                    <a:pt x="2239" y="167"/>
                    <a:pt x="2025" y="96"/>
                    <a:pt x="1834" y="48"/>
                  </a:cubicBezTo>
                  <a:cubicBezTo>
                    <a:pt x="1739" y="24"/>
                    <a:pt x="1620" y="0"/>
                    <a:pt x="1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3"/>
            <p:cNvSpPr/>
            <p:nvPr/>
          </p:nvSpPr>
          <p:spPr>
            <a:xfrm>
              <a:off x="2511541" y="4151186"/>
              <a:ext cx="351963" cy="245622"/>
            </a:xfrm>
            <a:custGeom>
              <a:avLst/>
              <a:gdLst/>
              <a:ahLst/>
              <a:cxnLst/>
              <a:rect l="l" t="t" r="r" b="b"/>
              <a:pathLst>
                <a:path w="10813" h="7546" extrusionOk="0">
                  <a:moveTo>
                    <a:pt x="5309" y="0"/>
                  </a:moveTo>
                  <a:cubicBezTo>
                    <a:pt x="5200" y="0"/>
                    <a:pt x="5089" y="7"/>
                    <a:pt x="4978" y="20"/>
                  </a:cubicBezTo>
                  <a:cubicBezTo>
                    <a:pt x="3525" y="186"/>
                    <a:pt x="2430" y="1425"/>
                    <a:pt x="2430" y="2877"/>
                  </a:cubicBezTo>
                  <a:lnTo>
                    <a:pt x="2430" y="2949"/>
                  </a:lnTo>
                  <a:lnTo>
                    <a:pt x="2358" y="2949"/>
                  </a:lnTo>
                  <a:cubicBezTo>
                    <a:pt x="2344" y="2949"/>
                    <a:pt x="2329" y="2948"/>
                    <a:pt x="2314" y="2948"/>
                  </a:cubicBezTo>
                  <a:cubicBezTo>
                    <a:pt x="1072" y="2948"/>
                    <a:pt x="48" y="3940"/>
                    <a:pt x="24" y="5211"/>
                  </a:cubicBezTo>
                  <a:cubicBezTo>
                    <a:pt x="1" y="6473"/>
                    <a:pt x="1001" y="7521"/>
                    <a:pt x="2287" y="7545"/>
                  </a:cubicBezTo>
                  <a:cubicBezTo>
                    <a:pt x="2382" y="7021"/>
                    <a:pt x="2692" y="6569"/>
                    <a:pt x="3097" y="6259"/>
                  </a:cubicBezTo>
                  <a:cubicBezTo>
                    <a:pt x="3461" y="6004"/>
                    <a:pt x="3895" y="5860"/>
                    <a:pt x="4335" y="5860"/>
                  </a:cubicBezTo>
                  <a:cubicBezTo>
                    <a:pt x="4470" y="5860"/>
                    <a:pt x="4606" y="5874"/>
                    <a:pt x="4740" y="5902"/>
                  </a:cubicBezTo>
                  <a:cubicBezTo>
                    <a:pt x="4883" y="5926"/>
                    <a:pt x="5002" y="5973"/>
                    <a:pt x="5145" y="6021"/>
                  </a:cubicBezTo>
                  <a:lnTo>
                    <a:pt x="5145" y="5711"/>
                  </a:lnTo>
                  <a:cubicBezTo>
                    <a:pt x="5145" y="4973"/>
                    <a:pt x="4549" y="4378"/>
                    <a:pt x="3811" y="4378"/>
                  </a:cubicBezTo>
                  <a:lnTo>
                    <a:pt x="3811" y="3759"/>
                  </a:lnTo>
                  <a:cubicBezTo>
                    <a:pt x="4287" y="3759"/>
                    <a:pt x="4764" y="3925"/>
                    <a:pt x="5121" y="4259"/>
                  </a:cubicBezTo>
                  <a:cubicBezTo>
                    <a:pt x="5240" y="3663"/>
                    <a:pt x="5764" y="3235"/>
                    <a:pt x="6359" y="3235"/>
                  </a:cubicBezTo>
                  <a:lnTo>
                    <a:pt x="7455" y="3235"/>
                  </a:lnTo>
                  <a:lnTo>
                    <a:pt x="7455" y="3901"/>
                  </a:lnTo>
                  <a:cubicBezTo>
                    <a:pt x="7455" y="4616"/>
                    <a:pt x="6883" y="5164"/>
                    <a:pt x="6169" y="5187"/>
                  </a:cubicBezTo>
                  <a:lnTo>
                    <a:pt x="5692" y="5187"/>
                  </a:lnTo>
                  <a:cubicBezTo>
                    <a:pt x="5740" y="5354"/>
                    <a:pt x="5764" y="5521"/>
                    <a:pt x="5764" y="5711"/>
                  </a:cubicBezTo>
                  <a:lnTo>
                    <a:pt x="5764" y="6021"/>
                  </a:lnTo>
                  <a:cubicBezTo>
                    <a:pt x="5907" y="5973"/>
                    <a:pt x="6026" y="5926"/>
                    <a:pt x="6169" y="5902"/>
                  </a:cubicBezTo>
                  <a:cubicBezTo>
                    <a:pt x="6311" y="5872"/>
                    <a:pt x="6456" y="5857"/>
                    <a:pt x="6599" y="5857"/>
                  </a:cubicBezTo>
                  <a:cubicBezTo>
                    <a:pt x="7030" y="5857"/>
                    <a:pt x="7455" y="5991"/>
                    <a:pt x="7812" y="6259"/>
                  </a:cubicBezTo>
                  <a:cubicBezTo>
                    <a:pt x="8217" y="6569"/>
                    <a:pt x="8502" y="6997"/>
                    <a:pt x="8621" y="7497"/>
                  </a:cubicBezTo>
                  <a:cubicBezTo>
                    <a:pt x="9931" y="7188"/>
                    <a:pt x="10812" y="5949"/>
                    <a:pt x="10693" y="4616"/>
                  </a:cubicBezTo>
                  <a:cubicBezTo>
                    <a:pt x="10550" y="3282"/>
                    <a:pt x="9455" y="2234"/>
                    <a:pt x="8098" y="2211"/>
                  </a:cubicBezTo>
                  <a:cubicBezTo>
                    <a:pt x="7790" y="893"/>
                    <a:pt x="6612" y="0"/>
                    <a:pt x="5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63"/>
            <p:cNvSpPr/>
            <p:nvPr/>
          </p:nvSpPr>
          <p:spPr>
            <a:xfrm>
              <a:off x="2697603" y="4277386"/>
              <a:ext cx="35675" cy="22525"/>
            </a:xfrm>
            <a:custGeom>
              <a:avLst/>
              <a:gdLst/>
              <a:ahLst/>
              <a:cxnLst/>
              <a:rect l="l" t="t" r="r" b="b"/>
              <a:pathLst>
                <a:path w="1096" h="692" extrusionOk="0">
                  <a:moveTo>
                    <a:pt x="667" y="1"/>
                  </a:moveTo>
                  <a:cubicBezTo>
                    <a:pt x="310" y="1"/>
                    <a:pt x="0" y="286"/>
                    <a:pt x="0" y="644"/>
                  </a:cubicBezTo>
                  <a:lnTo>
                    <a:pt x="0" y="691"/>
                  </a:lnTo>
                  <a:lnTo>
                    <a:pt x="453" y="691"/>
                  </a:lnTo>
                  <a:cubicBezTo>
                    <a:pt x="810" y="691"/>
                    <a:pt x="1096" y="405"/>
                    <a:pt x="1096" y="48"/>
                  </a:cubicBezTo>
                  <a:lnTo>
                    <a:pt x="1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8" name="Google Shape;6208;p63"/>
          <p:cNvGrpSpPr/>
          <p:nvPr/>
        </p:nvGrpSpPr>
        <p:grpSpPr>
          <a:xfrm>
            <a:off x="3288196" y="4003551"/>
            <a:ext cx="286770" cy="349293"/>
            <a:chOff x="3291397" y="4151512"/>
            <a:chExt cx="286055" cy="348388"/>
          </a:xfrm>
        </p:grpSpPr>
        <p:sp>
          <p:nvSpPr>
            <p:cNvPr id="6209" name="Google Shape;6209;p63"/>
            <p:cNvSpPr/>
            <p:nvPr/>
          </p:nvSpPr>
          <p:spPr>
            <a:xfrm>
              <a:off x="3490609" y="4350267"/>
              <a:ext cx="86843" cy="149632"/>
            </a:xfrm>
            <a:custGeom>
              <a:avLst/>
              <a:gdLst/>
              <a:ahLst/>
              <a:cxnLst/>
              <a:rect l="l" t="t" r="r" b="b"/>
              <a:pathLst>
                <a:path w="2668" h="4597" extrusionOk="0">
                  <a:moveTo>
                    <a:pt x="0" y="0"/>
                  </a:moveTo>
                  <a:lnTo>
                    <a:pt x="24" y="3477"/>
                  </a:lnTo>
                  <a:lnTo>
                    <a:pt x="977" y="3025"/>
                  </a:lnTo>
                  <a:lnTo>
                    <a:pt x="1739" y="4596"/>
                  </a:lnTo>
                  <a:lnTo>
                    <a:pt x="2477" y="4239"/>
                  </a:lnTo>
                  <a:lnTo>
                    <a:pt x="1715" y="2667"/>
                  </a:lnTo>
                  <a:lnTo>
                    <a:pt x="2668" y="2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3"/>
            <p:cNvSpPr/>
            <p:nvPr/>
          </p:nvSpPr>
          <p:spPr>
            <a:xfrm>
              <a:off x="3414765" y="4261892"/>
              <a:ext cx="35545" cy="33461"/>
            </a:xfrm>
            <a:custGeom>
              <a:avLst/>
              <a:gdLst/>
              <a:ahLst/>
              <a:cxnLst/>
              <a:rect l="l" t="t" r="r" b="b"/>
              <a:pathLst>
                <a:path w="1092" h="1028" extrusionOk="0">
                  <a:moveTo>
                    <a:pt x="616" y="0"/>
                  </a:moveTo>
                  <a:cubicBezTo>
                    <a:pt x="449" y="24"/>
                    <a:pt x="258" y="119"/>
                    <a:pt x="187" y="286"/>
                  </a:cubicBezTo>
                  <a:cubicBezTo>
                    <a:pt x="0" y="639"/>
                    <a:pt x="265" y="1028"/>
                    <a:pt x="636" y="1028"/>
                  </a:cubicBezTo>
                  <a:cubicBezTo>
                    <a:pt x="691" y="1028"/>
                    <a:pt x="748" y="1019"/>
                    <a:pt x="806" y="1001"/>
                  </a:cubicBezTo>
                  <a:cubicBezTo>
                    <a:pt x="973" y="953"/>
                    <a:pt x="1092" y="786"/>
                    <a:pt x="1092" y="596"/>
                  </a:cubicBezTo>
                  <a:lnTo>
                    <a:pt x="1092" y="167"/>
                  </a:lnTo>
                  <a:cubicBezTo>
                    <a:pt x="1092" y="72"/>
                    <a:pt x="1044" y="0"/>
                    <a:pt x="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63"/>
            <p:cNvSpPr/>
            <p:nvPr/>
          </p:nvSpPr>
          <p:spPr>
            <a:xfrm>
              <a:off x="3291397" y="4151512"/>
              <a:ext cx="282957" cy="256754"/>
            </a:xfrm>
            <a:custGeom>
              <a:avLst/>
              <a:gdLst/>
              <a:ahLst/>
              <a:cxnLst/>
              <a:rect l="l" t="t" r="r" b="b"/>
              <a:pathLst>
                <a:path w="8693" h="7888" extrusionOk="0">
                  <a:moveTo>
                    <a:pt x="5787" y="1486"/>
                  </a:moveTo>
                  <a:cubicBezTo>
                    <a:pt x="6311" y="1486"/>
                    <a:pt x="6740" y="1915"/>
                    <a:pt x="6740" y="2439"/>
                  </a:cubicBezTo>
                  <a:lnTo>
                    <a:pt x="6740" y="4153"/>
                  </a:lnTo>
                  <a:cubicBezTo>
                    <a:pt x="6740" y="4272"/>
                    <a:pt x="6692" y="4368"/>
                    <a:pt x="6597" y="4463"/>
                  </a:cubicBezTo>
                  <a:cubicBezTo>
                    <a:pt x="6396" y="4692"/>
                    <a:pt x="6118" y="4809"/>
                    <a:pt x="5835" y="4809"/>
                  </a:cubicBezTo>
                  <a:cubicBezTo>
                    <a:pt x="5647" y="4809"/>
                    <a:pt x="5458" y="4758"/>
                    <a:pt x="5287" y="4654"/>
                  </a:cubicBezTo>
                  <a:cubicBezTo>
                    <a:pt x="5073" y="4915"/>
                    <a:pt x="4763" y="5058"/>
                    <a:pt x="4430" y="5058"/>
                  </a:cubicBezTo>
                  <a:cubicBezTo>
                    <a:pt x="3477" y="5058"/>
                    <a:pt x="2810" y="3891"/>
                    <a:pt x="3739" y="2915"/>
                  </a:cubicBezTo>
                  <a:cubicBezTo>
                    <a:pt x="3834" y="2820"/>
                    <a:pt x="3953" y="2748"/>
                    <a:pt x="4096" y="2748"/>
                  </a:cubicBezTo>
                  <a:lnTo>
                    <a:pt x="5215" y="2748"/>
                  </a:lnTo>
                  <a:cubicBezTo>
                    <a:pt x="5382" y="2748"/>
                    <a:pt x="5525" y="2891"/>
                    <a:pt x="5525" y="3058"/>
                  </a:cubicBezTo>
                  <a:lnTo>
                    <a:pt x="5525" y="3939"/>
                  </a:lnTo>
                  <a:cubicBezTo>
                    <a:pt x="5525" y="3987"/>
                    <a:pt x="5525" y="4011"/>
                    <a:pt x="5549" y="4034"/>
                  </a:cubicBezTo>
                  <a:cubicBezTo>
                    <a:pt x="5612" y="4134"/>
                    <a:pt x="5710" y="4178"/>
                    <a:pt x="5805" y="4178"/>
                  </a:cubicBezTo>
                  <a:cubicBezTo>
                    <a:pt x="5961" y="4178"/>
                    <a:pt x="6111" y="4060"/>
                    <a:pt x="6097" y="3868"/>
                  </a:cubicBezTo>
                  <a:lnTo>
                    <a:pt x="6097" y="3653"/>
                  </a:lnTo>
                  <a:cubicBezTo>
                    <a:pt x="6097" y="2796"/>
                    <a:pt x="5406" y="2129"/>
                    <a:pt x="4572" y="2129"/>
                  </a:cubicBezTo>
                  <a:lnTo>
                    <a:pt x="4239" y="2129"/>
                  </a:lnTo>
                  <a:cubicBezTo>
                    <a:pt x="3405" y="2129"/>
                    <a:pt x="2715" y="2796"/>
                    <a:pt x="2715" y="3653"/>
                  </a:cubicBezTo>
                  <a:lnTo>
                    <a:pt x="2715" y="4058"/>
                  </a:lnTo>
                  <a:cubicBezTo>
                    <a:pt x="2715" y="4939"/>
                    <a:pt x="3429" y="5678"/>
                    <a:pt x="4334" y="5678"/>
                  </a:cubicBezTo>
                  <a:lnTo>
                    <a:pt x="4691" y="5678"/>
                  </a:lnTo>
                  <a:lnTo>
                    <a:pt x="4691" y="6297"/>
                  </a:lnTo>
                  <a:lnTo>
                    <a:pt x="4334" y="6297"/>
                  </a:lnTo>
                  <a:cubicBezTo>
                    <a:pt x="3096" y="6297"/>
                    <a:pt x="2096" y="5297"/>
                    <a:pt x="2096" y="4058"/>
                  </a:cubicBezTo>
                  <a:lnTo>
                    <a:pt x="2096" y="2439"/>
                  </a:lnTo>
                  <a:cubicBezTo>
                    <a:pt x="2096" y="1915"/>
                    <a:pt x="2501" y="1486"/>
                    <a:pt x="3024" y="1486"/>
                  </a:cubicBezTo>
                  <a:close/>
                  <a:moveTo>
                    <a:pt x="4393" y="0"/>
                  </a:moveTo>
                  <a:cubicBezTo>
                    <a:pt x="3632" y="0"/>
                    <a:pt x="2864" y="221"/>
                    <a:pt x="2191" y="677"/>
                  </a:cubicBezTo>
                  <a:cubicBezTo>
                    <a:pt x="572" y="1748"/>
                    <a:pt x="0" y="3844"/>
                    <a:pt x="810" y="5630"/>
                  </a:cubicBezTo>
                  <a:cubicBezTo>
                    <a:pt x="1477" y="7041"/>
                    <a:pt x="2893" y="7887"/>
                    <a:pt x="4384" y="7887"/>
                  </a:cubicBezTo>
                  <a:cubicBezTo>
                    <a:pt x="4755" y="7887"/>
                    <a:pt x="5131" y="7835"/>
                    <a:pt x="5501" y="7726"/>
                  </a:cubicBezTo>
                  <a:lnTo>
                    <a:pt x="5477" y="4749"/>
                  </a:lnTo>
                  <a:lnTo>
                    <a:pt x="7454" y="6416"/>
                  </a:lnTo>
                  <a:cubicBezTo>
                    <a:pt x="8692" y="4892"/>
                    <a:pt x="8597" y="2701"/>
                    <a:pt x="7287" y="1272"/>
                  </a:cubicBezTo>
                  <a:cubicBezTo>
                    <a:pt x="6522" y="437"/>
                    <a:pt x="5464" y="0"/>
                    <a:pt x="4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2" name="Google Shape;6212;p63"/>
          <p:cNvGrpSpPr/>
          <p:nvPr/>
        </p:nvGrpSpPr>
        <p:grpSpPr>
          <a:xfrm>
            <a:off x="4019454" y="4003061"/>
            <a:ext cx="349710" cy="349784"/>
            <a:chOff x="4020831" y="4151023"/>
            <a:chExt cx="348838" cy="348877"/>
          </a:xfrm>
        </p:grpSpPr>
        <p:sp>
          <p:nvSpPr>
            <p:cNvPr id="6213" name="Google Shape;6213;p63"/>
            <p:cNvSpPr/>
            <p:nvPr/>
          </p:nvSpPr>
          <p:spPr>
            <a:xfrm>
              <a:off x="4094462" y="4234712"/>
              <a:ext cx="82221" cy="69852"/>
            </a:xfrm>
            <a:custGeom>
              <a:avLst/>
              <a:gdLst/>
              <a:ahLst/>
              <a:cxnLst/>
              <a:rect l="l" t="t" r="r" b="b"/>
              <a:pathLst>
                <a:path w="2526" h="2146" extrusionOk="0">
                  <a:moveTo>
                    <a:pt x="1092" y="1"/>
                  </a:moveTo>
                  <a:cubicBezTo>
                    <a:pt x="540" y="1"/>
                    <a:pt x="8" y="428"/>
                    <a:pt x="25" y="1074"/>
                  </a:cubicBezTo>
                  <a:cubicBezTo>
                    <a:pt x="1" y="1669"/>
                    <a:pt x="501" y="2145"/>
                    <a:pt x="1096" y="2145"/>
                  </a:cubicBezTo>
                  <a:cubicBezTo>
                    <a:pt x="2049" y="2145"/>
                    <a:pt x="2525" y="978"/>
                    <a:pt x="1835" y="311"/>
                  </a:cubicBezTo>
                  <a:cubicBezTo>
                    <a:pt x="1620" y="97"/>
                    <a:pt x="1353" y="1"/>
                    <a:pt x="1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63"/>
            <p:cNvSpPr/>
            <p:nvPr/>
          </p:nvSpPr>
          <p:spPr>
            <a:xfrm>
              <a:off x="4225479" y="4234712"/>
              <a:ext cx="82189" cy="69852"/>
            </a:xfrm>
            <a:custGeom>
              <a:avLst/>
              <a:gdLst/>
              <a:ahLst/>
              <a:cxnLst/>
              <a:rect l="l" t="t" r="r" b="b"/>
              <a:pathLst>
                <a:path w="2525" h="2146" extrusionOk="0">
                  <a:moveTo>
                    <a:pt x="1090" y="1"/>
                  </a:moveTo>
                  <a:cubicBezTo>
                    <a:pt x="537" y="1"/>
                    <a:pt x="0" y="428"/>
                    <a:pt x="0" y="1074"/>
                  </a:cubicBezTo>
                  <a:cubicBezTo>
                    <a:pt x="0" y="1669"/>
                    <a:pt x="501" y="2145"/>
                    <a:pt x="1072" y="2145"/>
                  </a:cubicBezTo>
                  <a:cubicBezTo>
                    <a:pt x="2025" y="2145"/>
                    <a:pt x="2525" y="978"/>
                    <a:pt x="1834" y="311"/>
                  </a:cubicBezTo>
                  <a:cubicBezTo>
                    <a:pt x="1620" y="97"/>
                    <a:pt x="1353" y="1"/>
                    <a:pt x="10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63"/>
            <p:cNvSpPr/>
            <p:nvPr/>
          </p:nvSpPr>
          <p:spPr>
            <a:xfrm>
              <a:off x="4020831" y="4151023"/>
              <a:ext cx="348838" cy="218638"/>
            </a:xfrm>
            <a:custGeom>
              <a:avLst/>
              <a:gdLst/>
              <a:ahLst/>
              <a:cxnLst/>
              <a:rect l="l" t="t" r="r" b="b"/>
              <a:pathLst>
                <a:path w="10717" h="6717" extrusionOk="0">
                  <a:moveTo>
                    <a:pt x="7362" y="1951"/>
                  </a:moveTo>
                  <a:cubicBezTo>
                    <a:pt x="7955" y="1951"/>
                    <a:pt x="8545" y="2254"/>
                    <a:pt x="8859" y="2859"/>
                  </a:cubicBezTo>
                  <a:lnTo>
                    <a:pt x="9526" y="2859"/>
                  </a:lnTo>
                  <a:lnTo>
                    <a:pt x="9526" y="3478"/>
                  </a:lnTo>
                  <a:lnTo>
                    <a:pt x="9074" y="3478"/>
                  </a:lnTo>
                  <a:cubicBezTo>
                    <a:pt x="9098" y="3978"/>
                    <a:pt x="8955" y="4454"/>
                    <a:pt x="8645" y="4835"/>
                  </a:cubicBezTo>
                  <a:cubicBezTo>
                    <a:pt x="8597" y="4883"/>
                    <a:pt x="8574" y="4930"/>
                    <a:pt x="8526" y="4954"/>
                  </a:cubicBezTo>
                  <a:cubicBezTo>
                    <a:pt x="8136" y="5223"/>
                    <a:pt x="7738" y="5340"/>
                    <a:pt x="7368" y="5340"/>
                  </a:cubicBezTo>
                  <a:cubicBezTo>
                    <a:pt x="6429" y="5340"/>
                    <a:pt x="5668" y="4584"/>
                    <a:pt x="5668" y="3645"/>
                  </a:cubicBezTo>
                  <a:lnTo>
                    <a:pt x="5668" y="3478"/>
                  </a:lnTo>
                  <a:cubicBezTo>
                    <a:pt x="5668" y="3454"/>
                    <a:pt x="5668" y="3430"/>
                    <a:pt x="5644" y="3406"/>
                  </a:cubicBezTo>
                  <a:cubicBezTo>
                    <a:pt x="5572" y="3307"/>
                    <a:pt x="5472" y="3262"/>
                    <a:pt x="5375" y="3262"/>
                  </a:cubicBezTo>
                  <a:cubicBezTo>
                    <a:pt x="5216" y="3262"/>
                    <a:pt x="5064" y="3381"/>
                    <a:pt x="5049" y="3573"/>
                  </a:cubicBezTo>
                  <a:lnTo>
                    <a:pt x="5049" y="4264"/>
                  </a:lnTo>
                  <a:cubicBezTo>
                    <a:pt x="5049" y="4383"/>
                    <a:pt x="5001" y="4502"/>
                    <a:pt x="4906" y="4597"/>
                  </a:cubicBezTo>
                  <a:cubicBezTo>
                    <a:pt x="4401" y="5119"/>
                    <a:pt x="3852" y="5336"/>
                    <a:pt x="3351" y="5336"/>
                  </a:cubicBezTo>
                  <a:cubicBezTo>
                    <a:pt x="2413" y="5336"/>
                    <a:pt x="1644" y="4576"/>
                    <a:pt x="1644" y="3645"/>
                  </a:cubicBezTo>
                  <a:cubicBezTo>
                    <a:pt x="1644" y="3597"/>
                    <a:pt x="1644" y="3525"/>
                    <a:pt x="1644" y="3478"/>
                  </a:cubicBezTo>
                  <a:lnTo>
                    <a:pt x="1191" y="3478"/>
                  </a:lnTo>
                  <a:lnTo>
                    <a:pt x="1191" y="2859"/>
                  </a:lnTo>
                  <a:lnTo>
                    <a:pt x="1834" y="2859"/>
                  </a:lnTo>
                  <a:cubicBezTo>
                    <a:pt x="2161" y="2254"/>
                    <a:pt x="2757" y="1951"/>
                    <a:pt x="3349" y="1951"/>
                  </a:cubicBezTo>
                  <a:cubicBezTo>
                    <a:pt x="3924" y="1951"/>
                    <a:pt x="4494" y="2236"/>
                    <a:pt x="4811" y="2811"/>
                  </a:cubicBezTo>
                  <a:cubicBezTo>
                    <a:pt x="4978" y="2692"/>
                    <a:pt x="5168" y="2632"/>
                    <a:pt x="5356" y="2632"/>
                  </a:cubicBezTo>
                  <a:cubicBezTo>
                    <a:pt x="5543" y="2632"/>
                    <a:pt x="5728" y="2692"/>
                    <a:pt x="5883" y="2811"/>
                  </a:cubicBezTo>
                  <a:cubicBezTo>
                    <a:pt x="6211" y="2236"/>
                    <a:pt x="6788" y="1951"/>
                    <a:pt x="7362" y="1951"/>
                  </a:cubicBezTo>
                  <a:close/>
                  <a:moveTo>
                    <a:pt x="0" y="1"/>
                  </a:moveTo>
                  <a:lnTo>
                    <a:pt x="0" y="6717"/>
                  </a:lnTo>
                  <a:lnTo>
                    <a:pt x="10717" y="6717"/>
                  </a:lnTo>
                  <a:lnTo>
                    <a:pt x="10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3"/>
            <p:cNvSpPr/>
            <p:nvPr/>
          </p:nvSpPr>
          <p:spPr>
            <a:xfrm>
              <a:off x="4020831" y="4389784"/>
              <a:ext cx="348838" cy="110117"/>
            </a:xfrm>
            <a:custGeom>
              <a:avLst/>
              <a:gdLst/>
              <a:ahLst/>
              <a:cxnLst/>
              <a:rect l="l" t="t" r="r" b="b"/>
              <a:pathLst>
                <a:path w="10717" h="3383" extrusionOk="0">
                  <a:moveTo>
                    <a:pt x="0" y="1"/>
                  </a:moveTo>
                  <a:lnTo>
                    <a:pt x="0" y="1596"/>
                  </a:lnTo>
                  <a:lnTo>
                    <a:pt x="4001" y="1596"/>
                  </a:lnTo>
                  <a:lnTo>
                    <a:pt x="4001" y="1977"/>
                  </a:lnTo>
                  <a:cubicBezTo>
                    <a:pt x="4001" y="2406"/>
                    <a:pt x="3644" y="2739"/>
                    <a:pt x="3215" y="2739"/>
                  </a:cubicBezTo>
                  <a:lnTo>
                    <a:pt x="2263" y="2739"/>
                  </a:lnTo>
                  <a:lnTo>
                    <a:pt x="2263" y="3382"/>
                  </a:lnTo>
                  <a:lnTo>
                    <a:pt x="8455" y="3382"/>
                  </a:lnTo>
                  <a:lnTo>
                    <a:pt x="8455" y="2763"/>
                  </a:lnTo>
                  <a:lnTo>
                    <a:pt x="7478" y="2763"/>
                  </a:lnTo>
                  <a:cubicBezTo>
                    <a:pt x="7050" y="2763"/>
                    <a:pt x="6716" y="2406"/>
                    <a:pt x="6716" y="1977"/>
                  </a:cubicBezTo>
                  <a:lnTo>
                    <a:pt x="6716" y="1596"/>
                  </a:lnTo>
                  <a:lnTo>
                    <a:pt x="10717" y="1596"/>
                  </a:lnTo>
                  <a:lnTo>
                    <a:pt x="10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7" name="Google Shape;6217;p63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Online learning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18" name="Google Shape;6218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Premium icons</a:t>
            </a:r>
          </a:p>
        </p:txBody>
      </p:sp>
      <p:grpSp>
        <p:nvGrpSpPr>
          <p:cNvPr id="6219" name="Google Shape;6219;p6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6220" name="Google Shape;6220;p6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1" name="Google Shape;6221;p6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2" name="Google Shape;6222;p6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3" name="Google Shape;6223;p6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8" name="Google Shape;6228;p64"/>
          <p:cNvGrpSpPr/>
          <p:nvPr/>
        </p:nvGrpSpPr>
        <p:grpSpPr>
          <a:xfrm>
            <a:off x="1034263" y="1766172"/>
            <a:ext cx="298736" cy="349479"/>
            <a:chOff x="1034263" y="1766172"/>
            <a:chExt cx="298736" cy="349479"/>
          </a:xfrm>
        </p:grpSpPr>
        <p:sp>
          <p:nvSpPr>
            <p:cNvPr id="6229" name="Google Shape;6229;p64"/>
            <p:cNvSpPr/>
            <p:nvPr/>
          </p:nvSpPr>
          <p:spPr>
            <a:xfrm>
              <a:off x="1251489" y="1766172"/>
              <a:ext cx="54339" cy="53440"/>
            </a:xfrm>
            <a:custGeom>
              <a:avLst/>
              <a:gdLst/>
              <a:ahLst/>
              <a:cxnLst/>
              <a:rect l="l" t="t" r="r" b="b"/>
              <a:pathLst>
                <a:path w="1668" h="1638" extrusionOk="0">
                  <a:moveTo>
                    <a:pt x="432" y="1"/>
                  </a:moveTo>
                  <a:cubicBezTo>
                    <a:pt x="352" y="1"/>
                    <a:pt x="274" y="31"/>
                    <a:pt x="215" y="90"/>
                  </a:cubicBezTo>
                  <a:lnTo>
                    <a:pt x="1" y="304"/>
                  </a:lnTo>
                  <a:lnTo>
                    <a:pt x="1310" y="1638"/>
                  </a:lnTo>
                  <a:lnTo>
                    <a:pt x="1548" y="1424"/>
                  </a:lnTo>
                  <a:cubicBezTo>
                    <a:pt x="1668" y="1305"/>
                    <a:pt x="1668" y="1090"/>
                    <a:pt x="1548" y="971"/>
                  </a:cubicBezTo>
                  <a:lnTo>
                    <a:pt x="667" y="90"/>
                  </a:lnTo>
                  <a:cubicBezTo>
                    <a:pt x="596" y="31"/>
                    <a:pt x="513" y="1"/>
                    <a:pt x="4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4"/>
            <p:cNvSpPr/>
            <p:nvPr/>
          </p:nvSpPr>
          <p:spPr>
            <a:xfrm>
              <a:off x="1110299" y="1906623"/>
              <a:ext cx="54339" cy="53440"/>
            </a:xfrm>
            <a:custGeom>
              <a:avLst/>
              <a:gdLst/>
              <a:ahLst/>
              <a:cxnLst/>
              <a:rect l="l" t="t" r="r" b="b"/>
              <a:pathLst>
                <a:path w="1668" h="1638" extrusionOk="0">
                  <a:moveTo>
                    <a:pt x="358" y="0"/>
                  </a:moveTo>
                  <a:lnTo>
                    <a:pt x="119" y="215"/>
                  </a:lnTo>
                  <a:cubicBezTo>
                    <a:pt x="0" y="334"/>
                    <a:pt x="0" y="524"/>
                    <a:pt x="119" y="667"/>
                  </a:cubicBezTo>
                  <a:lnTo>
                    <a:pt x="1024" y="1548"/>
                  </a:lnTo>
                  <a:cubicBezTo>
                    <a:pt x="1084" y="1608"/>
                    <a:pt x="1161" y="1637"/>
                    <a:pt x="1239" y="1637"/>
                  </a:cubicBezTo>
                  <a:cubicBezTo>
                    <a:pt x="1316" y="1637"/>
                    <a:pt x="1393" y="1608"/>
                    <a:pt x="1453" y="1548"/>
                  </a:cubicBezTo>
                  <a:lnTo>
                    <a:pt x="1667" y="1334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64"/>
            <p:cNvSpPr/>
            <p:nvPr/>
          </p:nvSpPr>
          <p:spPr>
            <a:xfrm>
              <a:off x="1125024" y="1780168"/>
              <a:ext cx="166829" cy="165115"/>
            </a:xfrm>
            <a:custGeom>
              <a:avLst/>
              <a:gdLst/>
              <a:ahLst/>
              <a:cxnLst/>
              <a:rect l="l" t="t" r="r" b="b"/>
              <a:pathLst>
                <a:path w="5121" h="5061" extrusionOk="0">
                  <a:moveTo>
                    <a:pt x="3001" y="0"/>
                  </a:moveTo>
                  <a:cubicBezTo>
                    <a:pt x="2924" y="0"/>
                    <a:pt x="2847" y="30"/>
                    <a:pt x="2787" y="90"/>
                  </a:cubicBezTo>
                  <a:lnTo>
                    <a:pt x="144" y="2757"/>
                  </a:lnTo>
                  <a:cubicBezTo>
                    <a:pt x="1" y="2876"/>
                    <a:pt x="1" y="3090"/>
                    <a:pt x="144" y="3209"/>
                  </a:cubicBezTo>
                  <a:lnTo>
                    <a:pt x="1882" y="4972"/>
                  </a:lnTo>
                  <a:cubicBezTo>
                    <a:pt x="1942" y="5031"/>
                    <a:pt x="2025" y="5061"/>
                    <a:pt x="2108" y="5061"/>
                  </a:cubicBezTo>
                  <a:cubicBezTo>
                    <a:pt x="2192" y="5061"/>
                    <a:pt x="2275" y="5031"/>
                    <a:pt x="2335" y="4972"/>
                  </a:cubicBezTo>
                  <a:lnTo>
                    <a:pt x="5002" y="2328"/>
                  </a:lnTo>
                  <a:cubicBezTo>
                    <a:pt x="5121" y="2185"/>
                    <a:pt x="5121" y="1995"/>
                    <a:pt x="5002" y="1876"/>
                  </a:cubicBezTo>
                  <a:lnTo>
                    <a:pt x="3216" y="90"/>
                  </a:lnTo>
                  <a:cubicBezTo>
                    <a:pt x="3156" y="30"/>
                    <a:pt x="3079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64"/>
            <p:cNvSpPr/>
            <p:nvPr/>
          </p:nvSpPr>
          <p:spPr>
            <a:xfrm>
              <a:off x="1034263" y="1878630"/>
              <a:ext cx="298736" cy="237021"/>
            </a:xfrm>
            <a:custGeom>
              <a:avLst/>
              <a:gdLst/>
              <a:ahLst/>
              <a:cxnLst/>
              <a:rect l="l" t="t" r="r" b="b"/>
              <a:pathLst>
                <a:path w="9170" h="7265" extrusionOk="0">
                  <a:moveTo>
                    <a:pt x="7955" y="1"/>
                  </a:moveTo>
                  <a:lnTo>
                    <a:pt x="6597" y="1358"/>
                  </a:lnTo>
                  <a:cubicBezTo>
                    <a:pt x="7216" y="2382"/>
                    <a:pt x="6907" y="3692"/>
                    <a:pt x="5930" y="4335"/>
                  </a:cubicBezTo>
                  <a:cubicBezTo>
                    <a:pt x="5549" y="4156"/>
                    <a:pt x="5138" y="4067"/>
                    <a:pt x="4728" y="4067"/>
                  </a:cubicBezTo>
                  <a:cubicBezTo>
                    <a:pt x="4317" y="4067"/>
                    <a:pt x="3906" y="4156"/>
                    <a:pt x="3525" y="4335"/>
                  </a:cubicBezTo>
                  <a:cubicBezTo>
                    <a:pt x="3192" y="4121"/>
                    <a:pt x="2906" y="3811"/>
                    <a:pt x="2739" y="3454"/>
                  </a:cubicBezTo>
                  <a:lnTo>
                    <a:pt x="3001" y="3454"/>
                  </a:lnTo>
                  <a:cubicBezTo>
                    <a:pt x="3168" y="3454"/>
                    <a:pt x="3287" y="3335"/>
                    <a:pt x="3335" y="3192"/>
                  </a:cubicBezTo>
                  <a:cubicBezTo>
                    <a:pt x="3358" y="3001"/>
                    <a:pt x="3215" y="2835"/>
                    <a:pt x="3025" y="2811"/>
                  </a:cubicBezTo>
                  <a:lnTo>
                    <a:pt x="358" y="2811"/>
                  </a:lnTo>
                  <a:cubicBezTo>
                    <a:pt x="191" y="2811"/>
                    <a:pt x="72" y="2930"/>
                    <a:pt x="24" y="3073"/>
                  </a:cubicBezTo>
                  <a:cubicBezTo>
                    <a:pt x="0" y="3263"/>
                    <a:pt x="143" y="3430"/>
                    <a:pt x="334" y="3454"/>
                  </a:cubicBezTo>
                  <a:lnTo>
                    <a:pt x="763" y="3454"/>
                  </a:lnTo>
                  <a:cubicBezTo>
                    <a:pt x="929" y="4145"/>
                    <a:pt x="1286" y="4811"/>
                    <a:pt x="1787" y="5335"/>
                  </a:cubicBezTo>
                  <a:lnTo>
                    <a:pt x="953" y="5335"/>
                  </a:lnTo>
                  <a:cubicBezTo>
                    <a:pt x="786" y="5335"/>
                    <a:pt x="643" y="5478"/>
                    <a:pt x="643" y="5645"/>
                  </a:cubicBezTo>
                  <a:lnTo>
                    <a:pt x="643" y="6931"/>
                  </a:lnTo>
                  <a:cubicBezTo>
                    <a:pt x="643" y="7121"/>
                    <a:pt x="786" y="7264"/>
                    <a:pt x="953" y="7264"/>
                  </a:cubicBezTo>
                  <a:lnTo>
                    <a:pt x="8478" y="7264"/>
                  </a:lnTo>
                  <a:cubicBezTo>
                    <a:pt x="8645" y="7264"/>
                    <a:pt x="8788" y="7121"/>
                    <a:pt x="8788" y="6931"/>
                  </a:cubicBezTo>
                  <a:lnTo>
                    <a:pt x="8788" y="5645"/>
                  </a:lnTo>
                  <a:cubicBezTo>
                    <a:pt x="8788" y="5454"/>
                    <a:pt x="8645" y="5311"/>
                    <a:pt x="8455" y="5311"/>
                  </a:cubicBezTo>
                  <a:lnTo>
                    <a:pt x="7645" y="5311"/>
                  </a:lnTo>
                  <a:cubicBezTo>
                    <a:pt x="9050" y="3859"/>
                    <a:pt x="9169" y="1620"/>
                    <a:pt x="7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3" name="Google Shape;6233;p64"/>
          <p:cNvGrpSpPr/>
          <p:nvPr/>
        </p:nvGrpSpPr>
        <p:grpSpPr>
          <a:xfrm>
            <a:off x="1818599" y="1765976"/>
            <a:ext cx="214490" cy="349446"/>
            <a:chOff x="1818599" y="1765976"/>
            <a:chExt cx="214490" cy="349446"/>
          </a:xfrm>
        </p:grpSpPr>
        <p:sp>
          <p:nvSpPr>
            <p:cNvPr id="6234" name="Google Shape;6234;p64"/>
            <p:cNvSpPr/>
            <p:nvPr/>
          </p:nvSpPr>
          <p:spPr>
            <a:xfrm>
              <a:off x="1893853" y="2016177"/>
              <a:ext cx="39614" cy="34615"/>
            </a:xfrm>
            <a:custGeom>
              <a:avLst/>
              <a:gdLst/>
              <a:ahLst/>
              <a:cxnLst/>
              <a:rect l="l" t="t" r="r" b="b"/>
              <a:pathLst>
                <a:path w="1216" h="1061" extrusionOk="0">
                  <a:moveTo>
                    <a:pt x="692" y="0"/>
                  </a:moveTo>
                  <a:cubicBezTo>
                    <a:pt x="239" y="0"/>
                    <a:pt x="1" y="572"/>
                    <a:pt x="334" y="905"/>
                  </a:cubicBezTo>
                  <a:cubicBezTo>
                    <a:pt x="442" y="1012"/>
                    <a:pt x="571" y="1060"/>
                    <a:pt x="698" y="1060"/>
                  </a:cubicBezTo>
                  <a:cubicBezTo>
                    <a:pt x="964" y="1060"/>
                    <a:pt x="1215" y="847"/>
                    <a:pt x="1215" y="524"/>
                  </a:cubicBezTo>
                  <a:cubicBezTo>
                    <a:pt x="1215" y="238"/>
                    <a:pt x="977" y="0"/>
                    <a:pt x="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64"/>
            <p:cNvSpPr/>
            <p:nvPr/>
          </p:nvSpPr>
          <p:spPr>
            <a:xfrm>
              <a:off x="1818599" y="1765976"/>
              <a:ext cx="180023" cy="349446"/>
            </a:xfrm>
            <a:custGeom>
              <a:avLst/>
              <a:gdLst/>
              <a:ahLst/>
              <a:cxnLst/>
              <a:rect l="l" t="t" r="r" b="b"/>
              <a:pathLst>
                <a:path w="5526" h="10711" extrusionOk="0">
                  <a:moveTo>
                    <a:pt x="3013" y="1287"/>
                  </a:moveTo>
                  <a:cubicBezTo>
                    <a:pt x="3162" y="1287"/>
                    <a:pt x="3311" y="1382"/>
                    <a:pt x="3335" y="1573"/>
                  </a:cubicBezTo>
                  <a:lnTo>
                    <a:pt x="3335" y="7097"/>
                  </a:lnTo>
                  <a:cubicBezTo>
                    <a:pt x="4621" y="7455"/>
                    <a:pt x="4359" y="9360"/>
                    <a:pt x="3002" y="9360"/>
                  </a:cubicBezTo>
                  <a:cubicBezTo>
                    <a:pt x="1668" y="9360"/>
                    <a:pt x="1406" y="7455"/>
                    <a:pt x="2692" y="7097"/>
                  </a:cubicBezTo>
                  <a:lnTo>
                    <a:pt x="2692" y="1573"/>
                  </a:lnTo>
                  <a:cubicBezTo>
                    <a:pt x="2716" y="1382"/>
                    <a:pt x="2865" y="1287"/>
                    <a:pt x="3013" y="1287"/>
                  </a:cubicBezTo>
                  <a:close/>
                  <a:moveTo>
                    <a:pt x="3013" y="1"/>
                  </a:moveTo>
                  <a:cubicBezTo>
                    <a:pt x="2234" y="1"/>
                    <a:pt x="1454" y="525"/>
                    <a:pt x="1454" y="1573"/>
                  </a:cubicBezTo>
                  <a:lnTo>
                    <a:pt x="1454" y="6240"/>
                  </a:lnTo>
                  <a:cubicBezTo>
                    <a:pt x="1" y="7407"/>
                    <a:pt x="263" y="9669"/>
                    <a:pt x="1930" y="10455"/>
                  </a:cubicBezTo>
                  <a:cubicBezTo>
                    <a:pt x="2290" y="10630"/>
                    <a:pt x="2662" y="10711"/>
                    <a:pt x="3024" y="10711"/>
                  </a:cubicBezTo>
                  <a:cubicBezTo>
                    <a:pt x="4340" y="10711"/>
                    <a:pt x="5526" y="9649"/>
                    <a:pt x="5526" y="8193"/>
                  </a:cubicBezTo>
                  <a:cubicBezTo>
                    <a:pt x="5526" y="7431"/>
                    <a:pt x="5169" y="6716"/>
                    <a:pt x="4573" y="6240"/>
                  </a:cubicBezTo>
                  <a:lnTo>
                    <a:pt x="4573" y="1573"/>
                  </a:lnTo>
                  <a:cubicBezTo>
                    <a:pt x="4573" y="525"/>
                    <a:pt x="3793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64"/>
            <p:cNvSpPr/>
            <p:nvPr/>
          </p:nvSpPr>
          <p:spPr>
            <a:xfrm>
              <a:off x="1984646" y="1828910"/>
              <a:ext cx="47335" cy="20228"/>
            </a:xfrm>
            <a:custGeom>
              <a:avLst/>
              <a:gdLst/>
              <a:ahLst/>
              <a:cxnLst/>
              <a:rect l="l" t="t" r="r" b="b"/>
              <a:pathLst>
                <a:path w="1453" h="620" extrusionOk="0">
                  <a:moveTo>
                    <a:pt x="429" y="1"/>
                  </a:moveTo>
                  <a:cubicBezTo>
                    <a:pt x="0" y="1"/>
                    <a:pt x="0" y="620"/>
                    <a:pt x="429" y="620"/>
                  </a:cubicBezTo>
                  <a:lnTo>
                    <a:pt x="1048" y="620"/>
                  </a:lnTo>
                  <a:cubicBezTo>
                    <a:pt x="1453" y="620"/>
                    <a:pt x="1453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4"/>
            <p:cNvSpPr/>
            <p:nvPr/>
          </p:nvSpPr>
          <p:spPr>
            <a:xfrm>
              <a:off x="1983571" y="1870017"/>
              <a:ext cx="49518" cy="20391"/>
            </a:xfrm>
            <a:custGeom>
              <a:avLst/>
              <a:gdLst/>
              <a:ahLst/>
              <a:cxnLst/>
              <a:rect l="l" t="t" r="r" b="b"/>
              <a:pathLst>
                <a:path w="1520" h="625" extrusionOk="0">
                  <a:moveTo>
                    <a:pt x="417" y="1"/>
                  </a:moveTo>
                  <a:cubicBezTo>
                    <a:pt x="0" y="1"/>
                    <a:pt x="0" y="624"/>
                    <a:pt x="417" y="624"/>
                  </a:cubicBezTo>
                  <a:cubicBezTo>
                    <a:pt x="432" y="624"/>
                    <a:pt x="447" y="624"/>
                    <a:pt x="462" y="622"/>
                  </a:cubicBezTo>
                  <a:lnTo>
                    <a:pt x="1081" y="622"/>
                  </a:lnTo>
                  <a:cubicBezTo>
                    <a:pt x="1096" y="624"/>
                    <a:pt x="1110" y="624"/>
                    <a:pt x="1123" y="624"/>
                  </a:cubicBezTo>
                  <a:cubicBezTo>
                    <a:pt x="1519" y="624"/>
                    <a:pt x="1519" y="1"/>
                    <a:pt x="1123" y="1"/>
                  </a:cubicBezTo>
                  <a:cubicBezTo>
                    <a:pt x="1110" y="1"/>
                    <a:pt x="1096" y="1"/>
                    <a:pt x="1081" y="3"/>
                  </a:cubicBezTo>
                  <a:lnTo>
                    <a:pt x="462" y="3"/>
                  </a:lnTo>
                  <a:cubicBezTo>
                    <a:pt x="447" y="1"/>
                    <a:pt x="432" y="1"/>
                    <a:pt x="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4"/>
            <p:cNvSpPr/>
            <p:nvPr/>
          </p:nvSpPr>
          <p:spPr>
            <a:xfrm>
              <a:off x="1984646" y="1910505"/>
              <a:ext cx="47335" cy="21010"/>
            </a:xfrm>
            <a:custGeom>
              <a:avLst/>
              <a:gdLst/>
              <a:ahLst/>
              <a:cxnLst/>
              <a:rect l="l" t="t" r="r" b="b"/>
              <a:pathLst>
                <a:path w="1453" h="644" extrusionOk="0">
                  <a:moveTo>
                    <a:pt x="429" y="0"/>
                  </a:moveTo>
                  <a:cubicBezTo>
                    <a:pt x="0" y="0"/>
                    <a:pt x="0" y="643"/>
                    <a:pt x="429" y="643"/>
                  </a:cubicBezTo>
                  <a:lnTo>
                    <a:pt x="1048" y="643"/>
                  </a:lnTo>
                  <a:cubicBezTo>
                    <a:pt x="1453" y="643"/>
                    <a:pt x="1453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9" name="Google Shape;6239;p64"/>
          <p:cNvGrpSpPr/>
          <p:nvPr/>
        </p:nvGrpSpPr>
        <p:grpSpPr>
          <a:xfrm>
            <a:off x="2553319" y="1765976"/>
            <a:ext cx="266126" cy="348892"/>
            <a:chOff x="2553319" y="1765976"/>
            <a:chExt cx="266126" cy="348892"/>
          </a:xfrm>
        </p:grpSpPr>
        <p:sp>
          <p:nvSpPr>
            <p:cNvPr id="6240" name="Google Shape;6240;p64"/>
            <p:cNvSpPr/>
            <p:nvPr/>
          </p:nvSpPr>
          <p:spPr>
            <a:xfrm>
              <a:off x="2553319" y="1766759"/>
              <a:ext cx="183118" cy="158525"/>
            </a:xfrm>
            <a:custGeom>
              <a:avLst/>
              <a:gdLst/>
              <a:ahLst/>
              <a:cxnLst/>
              <a:rect l="l" t="t" r="r" b="b"/>
              <a:pathLst>
                <a:path w="5621" h="4859" extrusionOk="0">
                  <a:moveTo>
                    <a:pt x="310" y="1"/>
                  </a:moveTo>
                  <a:cubicBezTo>
                    <a:pt x="143" y="24"/>
                    <a:pt x="0" y="144"/>
                    <a:pt x="0" y="334"/>
                  </a:cubicBezTo>
                  <a:cubicBezTo>
                    <a:pt x="0" y="1953"/>
                    <a:pt x="1239" y="3525"/>
                    <a:pt x="2406" y="4859"/>
                  </a:cubicBezTo>
                  <a:cubicBezTo>
                    <a:pt x="2834" y="4359"/>
                    <a:pt x="3239" y="3930"/>
                    <a:pt x="3668" y="3454"/>
                  </a:cubicBezTo>
                  <a:cubicBezTo>
                    <a:pt x="3477" y="3239"/>
                    <a:pt x="3310" y="3025"/>
                    <a:pt x="3144" y="2835"/>
                  </a:cubicBezTo>
                  <a:lnTo>
                    <a:pt x="4215" y="2835"/>
                  </a:lnTo>
                  <a:cubicBezTo>
                    <a:pt x="4406" y="2620"/>
                    <a:pt x="4573" y="2406"/>
                    <a:pt x="4716" y="2192"/>
                  </a:cubicBezTo>
                  <a:lnTo>
                    <a:pt x="2667" y="2192"/>
                  </a:lnTo>
                  <a:cubicBezTo>
                    <a:pt x="2477" y="1906"/>
                    <a:pt x="2286" y="1572"/>
                    <a:pt x="2144" y="1263"/>
                  </a:cubicBezTo>
                  <a:lnTo>
                    <a:pt x="5335" y="1263"/>
                  </a:lnTo>
                  <a:cubicBezTo>
                    <a:pt x="5454" y="1048"/>
                    <a:pt x="5549" y="834"/>
                    <a:pt x="5620" y="620"/>
                  </a:cubicBezTo>
                  <a:lnTo>
                    <a:pt x="1905" y="620"/>
                  </a:lnTo>
                  <a:cubicBezTo>
                    <a:pt x="1905" y="525"/>
                    <a:pt x="1882" y="429"/>
                    <a:pt x="1882" y="334"/>
                  </a:cubicBezTo>
                  <a:cubicBezTo>
                    <a:pt x="1882" y="144"/>
                    <a:pt x="1739" y="24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4"/>
            <p:cNvSpPr/>
            <p:nvPr/>
          </p:nvSpPr>
          <p:spPr>
            <a:xfrm>
              <a:off x="2637108" y="1957126"/>
              <a:ext cx="182336" cy="157742"/>
            </a:xfrm>
            <a:custGeom>
              <a:avLst/>
              <a:gdLst/>
              <a:ahLst/>
              <a:cxnLst/>
              <a:rect l="l" t="t" r="r" b="b"/>
              <a:pathLst>
                <a:path w="5597" h="4835" extrusionOk="0">
                  <a:moveTo>
                    <a:pt x="3191" y="0"/>
                  </a:moveTo>
                  <a:cubicBezTo>
                    <a:pt x="2763" y="476"/>
                    <a:pt x="2358" y="929"/>
                    <a:pt x="1929" y="1405"/>
                  </a:cubicBezTo>
                  <a:cubicBezTo>
                    <a:pt x="2120" y="1620"/>
                    <a:pt x="2286" y="1810"/>
                    <a:pt x="2453" y="2024"/>
                  </a:cubicBezTo>
                  <a:lnTo>
                    <a:pt x="1381" y="2024"/>
                  </a:lnTo>
                  <a:cubicBezTo>
                    <a:pt x="1215" y="2239"/>
                    <a:pt x="1048" y="2453"/>
                    <a:pt x="881" y="2667"/>
                  </a:cubicBezTo>
                  <a:lnTo>
                    <a:pt x="2906" y="2667"/>
                  </a:lnTo>
                  <a:cubicBezTo>
                    <a:pt x="3120" y="2953"/>
                    <a:pt x="3310" y="3263"/>
                    <a:pt x="3477" y="3596"/>
                  </a:cubicBezTo>
                  <a:lnTo>
                    <a:pt x="262" y="3596"/>
                  </a:lnTo>
                  <a:cubicBezTo>
                    <a:pt x="143" y="3787"/>
                    <a:pt x="48" y="4001"/>
                    <a:pt x="0" y="4215"/>
                  </a:cubicBezTo>
                  <a:lnTo>
                    <a:pt x="3668" y="4215"/>
                  </a:lnTo>
                  <a:cubicBezTo>
                    <a:pt x="3691" y="4334"/>
                    <a:pt x="3715" y="4430"/>
                    <a:pt x="3715" y="4549"/>
                  </a:cubicBezTo>
                  <a:cubicBezTo>
                    <a:pt x="3715" y="4715"/>
                    <a:pt x="3858" y="4834"/>
                    <a:pt x="4025" y="4834"/>
                  </a:cubicBezTo>
                  <a:lnTo>
                    <a:pt x="5263" y="4834"/>
                  </a:lnTo>
                  <a:cubicBezTo>
                    <a:pt x="5454" y="4834"/>
                    <a:pt x="5597" y="4715"/>
                    <a:pt x="5597" y="4549"/>
                  </a:cubicBezTo>
                  <a:cubicBezTo>
                    <a:pt x="5597" y="2882"/>
                    <a:pt x="4334" y="1286"/>
                    <a:pt x="3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4"/>
            <p:cNvSpPr/>
            <p:nvPr/>
          </p:nvSpPr>
          <p:spPr>
            <a:xfrm>
              <a:off x="2553319" y="1765976"/>
              <a:ext cx="266126" cy="348892"/>
            </a:xfrm>
            <a:custGeom>
              <a:avLst/>
              <a:gdLst/>
              <a:ahLst/>
              <a:cxnLst/>
              <a:rect l="l" t="t" r="r" b="b"/>
              <a:pathLst>
                <a:path w="8169" h="10694" extrusionOk="0">
                  <a:moveTo>
                    <a:pt x="6597" y="1"/>
                  </a:moveTo>
                  <a:cubicBezTo>
                    <a:pt x="6430" y="1"/>
                    <a:pt x="6287" y="144"/>
                    <a:pt x="6287" y="310"/>
                  </a:cubicBezTo>
                  <a:cubicBezTo>
                    <a:pt x="6311" y="2168"/>
                    <a:pt x="2882" y="4930"/>
                    <a:pt x="1167" y="7407"/>
                  </a:cubicBezTo>
                  <a:cubicBezTo>
                    <a:pt x="381" y="8526"/>
                    <a:pt x="0" y="9479"/>
                    <a:pt x="0" y="10384"/>
                  </a:cubicBezTo>
                  <a:cubicBezTo>
                    <a:pt x="0" y="10574"/>
                    <a:pt x="143" y="10693"/>
                    <a:pt x="334" y="10693"/>
                  </a:cubicBezTo>
                  <a:lnTo>
                    <a:pt x="1572" y="10693"/>
                  </a:lnTo>
                  <a:cubicBezTo>
                    <a:pt x="1739" y="10693"/>
                    <a:pt x="1882" y="10574"/>
                    <a:pt x="1882" y="10384"/>
                  </a:cubicBezTo>
                  <a:cubicBezTo>
                    <a:pt x="1882" y="8550"/>
                    <a:pt x="5311" y="5788"/>
                    <a:pt x="7002" y="3335"/>
                  </a:cubicBezTo>
                  <a:cubicBezTo>
                    <a:pt x="7811" y="2192"/>
                    <a:pt x="8169" y="1263"/>
                    <a:pt x="8169" y="310"/>
                  </a:cubicBezTo>
                  <a:cubicBezTo>
                    <a:pt x="8169" y="144"/>
                    <a:pt x="8026" y="1"/>
                    <a:pt x="7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3" name="Google Shape;6243;p64"/>
          <p:cNvSpPr/>
          <p:nvPr/>
        </p:nvSpPr>
        <p:spPr>
          <a:xfrm>
            <a:off x="3296542" y="1765976"/>
            <a:ext cx="285542" cy="349675"/>
          </a:xfrm>
          <a:custGeom>
            <a:avLst/>
            <a:gdLst/>
            <a:ahLst/>
            <a:cxnLst/>
            <a:rect l="l" t="t" r="r" b="b"/>
            <a:pathLst>
              <a:path w="8765" h="10718" extrusionOk="0">
                <a:moveTo>
                  <a:pt x="2477" y="1"/>
                </a:moveTo>
                <a:cubicBezTo>
                  <a:pt x="2096" y="25"/>
                  <a:pt x="2096" y="572"/>
                  <a:pt x="2477" y="620"/>
                </a:cubicBezTo>
                <a:lnTo>
                  <a:pt x="2811" y="620"/>
                </a:lnTo>
                <a:lnTo>
                  <a:pt x="2811" y="4668"/>
                </a:lnTo>
                <a:lnTo>
                  <a:pt x="429" y="9003"/>
                </a:lnTo>
                <a:cubicBezTo>
                  <a:pt x="1" y="9765"/>
                  <a:pt x="548" y="10717"/>
                  <a:pt x="1429" y="10717"/>
                </a:cubicBezTo>
                <a:lnTo>
                  <a:pt x="7335" y="10717"/>
                </a:lnTo>
                <a:cubicBezTo>
                  <a:pt x="8217" y="10717"/>
                  <a:pt x="8764" y="9765"/>
                  <a:pt x="8336" y="9003"/>
                </a:cubicBezTo>
                <a:lnTo>
                  <a:pt x="5930" y="4668"/>
                </a:lnTo>
                <a:lnTo>
                  <a:pt x="5930" y="4430"/>
                </a:lnTo>
                <a:lnTo>
                  <a:pt x="5002" y="4430"/>
                </a:lnTo>
                <a:cubicBezTo>
                  <a:pt x="4835" y="4430"/>
                  <a:pt x="4692" y="4311"/>
                  <a:pt x="4692" y="4168"/>
                </a:cubicBezTo>
                <a:cubicBezTo>
                  <a:pt x="4668" y="3978"/>
                  <a:pt x="4811" y="3811"/>
                  <a:pt x="5002" y="3811"/>
                </a:cubicBezTo>
                <a:lnTo>
                  <a:pt x="5930" y="3811"/>
                </a:lnTo>
                <a:lnTo>
                  <a:pt x="5930" y="3192"/>
                </a:lnTo>
                <a:lnTo>
                  <a:pt x="4382" y="3192"/>
                </a:lnTo>
                <a:cubicBezTo>
                  <a:pt x="4375" y="3192"/>
                  <a:pt x="4367" y="3193"/>
                  <a:pt x="4359" y="3193"/>
                </a:cubicBezTo>
                <a:cubicBezTo>
                  <a:pt x="3921" y="3193"/>
                  <a:pt x="3914" y="2547"/>
                  <a:pt x="4338" y="2547"/>
                </a:cubicBezTo>
                <a:cubicBezTo>
                  <a:pt x="4352" y="2547"/>
                  <a:pt x="4367" y="2547"/>
                  <a:pt x="4382" y="2549"/>
                </a:cubicBezTo>
                <a:lnTo>
                  <a:pt x="5954" y="2549"/>
                </a:lnTo>
                <a:lnTo>
                  <a:pt x="5954" y="1930"/>
                </a:lnTo>
                <a:lnTo>
                  <a:pt x="5002" y="1930"/>
                </a:lnTo>
                <a:cubicBezTo>
                  <a:pt x="4859" y="1930"/>
                  <a:pt x="4716" y="1811"/>
                  <a:pt x="4692" y="1644"/>
                </a:cubicBezTo>
                <a:cubicBezTo>
                  <a:pt x="4670" y="1466"/>
                  <a:pt x="4793" y="1308"/>
                  <a:pt x="4965" y="1308"/>
                </a:cubicBezTo>
                <a:cubicBezTo>
                  <a:pt x="4977" y="1308"/>
                  <a:pt x="4989" y="1309"/>
                  <a:pt x="5002" y="1311"/>
                </a:cubicBezTo>
                <a:lnTo>
                  <a:pt x="5954" y="1311"/>
                </a:lnTo>
                <a:lnTo>
                  <a:pt x="5954" y="620"/>
                </a:lnTo>
                <a:lnTo>
                  <a:pt x="6264" y="620"/>
                </a:lnTo>
                <a:cubicBezTo>
                  <a:pt x="6383" y="620"/>
                  <a:pt x="6526" y="549"/>
                  <a:pt x="6550" y="406"/>
                </a:cubicBezTo>
                <a:cubicBezTo>
                  <a:pt x="6621" y="191"/>
                  <a:pt x="6478" y="1"/>
                  <a:pt x="62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4" name="Google Shape;6244;p64"/>
          <p:cNvGrpSpPr/>
          <p:nvPr/>
        </p:nvGrpSpPr>
        <p:grpSpPr>
          <a:xfrm>
            <a:off x="4031230" y="1765585"/>
            <a:ext cx="337112" cy="350066"/>
            <a:chOff x="4031230" y="1765585"/>
            <a:chExt cx="337112" cy="350066"/>
          </a:xfrm>
        </p:grpSpPr>
        <p:sp>
          <p:nvSpPr>
            <p:cNvPr id="6245" name="Google Shape;6245;p64"/>
            <p:cNvSpPr/>
            <p:nvPr/>
          </p:nvSpPr>
          <p:spPr>
            <a:xfrm>
              <a:off x="4064589" y="1910962"/>
              <a:ext cx="136597" cy="102116"/>
            </a:xfrm>
            <a:custGeom>
              <a:avLst/>
              <a:gdLst/>
              <a:ahLst/>
              <a:cxnLst/>
              <a:rect l="l" t="t" r="r" b="b"/>
              <a:pathLst>
                <a:path w="4193" h="3130" extrusionOk="0">
                  <a:moveTo>
                    <a:pt x="306" y="1"/>
                  </a:moveTo>
                  <a:cubicBezTo>
                    <a:pt x="263" y="1"/>
                    <a:pt x="233" y="23"/>
                    <a:pt x="215" y="58"/>
                  </a:cubicBezTo>
                  <a:cubicBezTo>
                    <a:pt x="1" y="248"/>
                    <a:pt x="144" y="605"/>
                    <a:pt x="430" y="629"/>
                  </a:cubicBezTo>
                  <a:lnTo>
                    <a:pt x="525" y="629"/>
                  </a:lnTo>
                  <a:lnTo>
                    <a:pt x="525" y="2439"/>
                  </a:lnTo>
                  <a:lnTo>
                    <a:pt x="144" y="3130"/>
                  </a:lnTo>
                  <a:lnTo>
                    <a:pt x="4049" y="3130"/>
                  </a:lnTo>
                  <a:lnTo>
                    <a:pt x="3668" y="2439"/>
                  </a:lnTo>
                  <a:lnTo>
                    <a:pt x="3668" y="629"/>
                  </a:lnTo>
                  <a:lnTo>
                    <a:pt x="3859" y="629"/>
                  </a:lnTo>
                  <a:cubicBezTo>
                    <a:pt x="3906" y="629"/>
                    <a:pt x="3954" y="605"/>
                    <a:pt x="3978" y="558"/>
                  </a:cubicBezTo>
                  <a:cubicBezTo>
                    <a:pt x="4192" y="367"/>
                    <a:pt x="4073" y="10"/>
                    <a:pt x="3764" y="10"/>
                  </a:cubicBezTo>
                  <a:lnTo>
                    <a:pt x="358" y="10"/>
                  </a:lnTo>
                  <a:cubicBezTo>
                    <a:pt x="339" y="4"/>
                    <a:pt x="322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4"/>
            <p:cNvSpPr/>
            <p:nvPr/>
          </p:nvSpPr>
          <p:spPr>
            <a:xfrm>
              <a:off x="4031230" y="2033240"/>
              <a:ext cx="203316" cy="82411"/>
            </a:xfrm>
            <a:custGeom>
              <a:avLst/>
              <a:gdLst/>
              <a:ahLst/>
              <a:cxnLst/>
              <a:rect l="l" t="t" r="r" b="b"/>
              <a:pathLst>
                <a:path w="6241" h="2526" extrusionOk="0">
                  <a:moveTo>
                    <a:pt x="834" y="1"/>
                  </a:moveTo>
                  <a:lnTo>
                    <a:pt x="477" y="668"/>
                  </a:lnTo>
                  <a:cubicBezTo>
                    <a:pt x="1" y="1501"/>
                    <a:pt x="620" y="2525"/>
                    <a:pt x="1573" y="2525"/>
                  </a:cubicBezTo>
                  <a:lnTo>
                    <a:pt x="4668" y="2525"/>
                  </a:lnTo>
                  <a:cubicBezTo>
                    <a:pt x="5621" y="2525"/>
                    <a:pt x="6240" y="1501"/>
                    <a:pt x="5764" y="668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4"/>
            <p:cNvSpPr/>
            <p:nvPr/>
          </p:nvSpPr>
          <p:spPr>
            <a:xfrm>
              <a:off x="4119678" y="1870017"/>
              <a:ext cx="24075" cy="20228"/>
            </a:xfrm>
            <a:custGeom>
              <a:avLst/>
              <a:gdLst/>
              <a:ahLst/>
              <a:cxnLst/>
              <a:rect l="l" t="t" r="r" b="b"/>
              <a:pathLst>
                <a:path w="739" h="620" extrusionOk="0">
                  <a:moveTo>
                    <a:pt x="447" y="0"/>
                  </a:moveTo>
                  <a:cubicBezTo>
                    <a:pt x="433" y="0"/>
                    <a:pt x="420" y="1"/>
                    <a:pt x="406" y="3"/>
                  </a:cubicBezTo>
                  <a:cubicBezTo>
                    <a:pt x="144" y="3"/>
                    <a:pt x="1" y="336"/>
                    <a:pt x="191" y="527"/>
                  </a:cubicBezTo>
                  <a:cubicBezTo>
                    <a:pt x="255" y="590"/>
                    <a:pt x="337" y="619"/>
                    <a:pt x="418" y="619"/>
                  </a:cubicBezTo>
                  <a:cubicBezTo>
                    <a:pt x="580" y="619"/>
                    <a:pt x="739" y="503"/>
                    <a:pt x="739" y="313"/>
                  </a:cubicBezTo>
                  <a:cubicBezTo>
                    <a:pt x="739" y="136"/>
                    <a:pt x="616" y="0"/>
                    <a:pt x="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4"/>
            <p:cNvSpPr/>
            <p:nvPr/>
          </p:nvSpPr>
          <p:spPr>
            <a:xfrm>
              <a:off x="4098730" y="1828845"/>
              <a:ext cx="24824" cy="20554"/>
            </a:xfrm>
            <a:custGeom>
              <a:avLst/>
              <a:gdLst/>
              <a:ahLst/>
              <a:cxnLst/>
              <a:rect l="l" t="t" r="r" b="b"/>
              <a:pathLst>
                <a:path w="762" h="630" extrusionOk="0">
                  <a:moveTo>
                    <a:pt x="466" y="0"/>
                  </a:moveTo>
                  <a:cubicBezTo>
                    <a:pt x="454" y="0"/>
                    <a:pt x="442" y="1"/>
                    <a:pt x="429" y="3"/>
                  </a:cubicBezTo>
                  <a:cubicBezTo>
                    <a:pt x="144" y="3"/>
                    <a:pt x="1" y="336"/>
                    <a:pt x="215" y="527"/>
                  </a:cubicBezTo>
                  <a:cubicBezTo>
                    <a:pt x="279" y="598"/>
                    <a:pt x="358" y="630"/>
                    <a:pt x="436" y="630"/>
                  </a:cubicBezTo>
                  <a:cubicBezTo>
                    <a:pt x="591" y="630"/>
                    <a:pt x="739" y="503"/>
                    <a:pt x="739" y="312"/>
                  </a:cubicBezTo>
                  <a:cubicBezTo>
                    <a:pt x="761" y="156"/>
                    <a:pt x="638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64"/>
            <p:cNvSpPr/>
            <p:nvPr/>
          </p:nvSpPr>
          <p:spPr>
            <a:xfrm>
              <a:off x="4149160" y="1765585"/>
              <a:ext cx="155981" cy="82802"/>
            </a:xfrm>
            <a:custGeom>
              <a:avLst/>
              <a:gdLst/>
              <a:ahLst/>
              <a:cxnLst/>
              <a:rect l="l" t="t" r="r" b="b"/>
              <a:pathLst>
                <a:path w="4788" h="2538" extrusionOk="0">
                  <a:moveTo>
                    <a:pt x="2537" y="1"/>
                  </a:moveTo>
                  <a:cubicBezTo>
                    <a:pt x="2460" y="1"/>
                    <a:pt x="2380" y="32"/>
                    <a:pt x="2311" y="108"/>
                  </a:cubicBezTo>
                  <a:lnTo>
                    <a:pt x="120" y="2299"/>
                  </a:lnTo>
                  <a:cubicBezTo>
                    <a:pt x="48" y="2370"/>
                    <a:pt x="1" y="2466"/>
                    <a:pt x="24" y="2537"/>
                  </a:cubicBezTo>
                  <a:lnTo>
                    <a:pt x="4787" y="2537"/>
                  </a:lnTo>
                  <a:lnTo>
                    <a:pt x="2763" y="537"/>
                  </a:lnTo>
                  <a:cubicBezTo>
                    <a:pt x="2979" y="303"/>
                    <a:pt x="2773" y="1"/>
                    <a:pt x="2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64"/>
            <p:cNvSpPr/>
            <p:nvPr/>
          </p:nvSpPr>
          <p:spPr>
            <a:xfrm>
              <a:off x="4180989" y="1869332"/>
              <a:ext cx="187353" cy="94971"/>
            </a:xfrm>
            <a:custGeom>
              <a:avLst/>
              <a:gdLst/>
              <a:ahLst/>
              <a:cxnLst/>
              <a:rect l="l" t="t" r="r" b="b"/>
              <a:pathLst>
                <a:path w="5751" h="2911" extrusionOk="0">
                  <a:moveTo>
                    <a:pt x="0" y="0"/>
                  </a:moveTo>
                  <a:lnTo>
                    <a:pt x="2453" y="2453"/>
                  </a:lnTo>
                  <a:cubicBezTo>
                    <a:pt x="2791" y="2775"/>
                    <a:pt x="3165" y="2911"/>
                    <a:pt x="3522" y="2911"/>
                  </a:cubicBezTo>
                  <a:cubicBezTo>
                    <a:pt x="4725" y="2911"/>
                    <a:pt x="5751" y="1376"/>
                    <a:pt x="4668" y="238"/>
                  </a:cubicBezTo>
                  <a:lnTo>
                    <a:pt x="4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1" name="Google Shape;6251;p64"/>
          <p:cNvGrpSpPr/>
          <p:nvPr/>
        </p:nvGrpSpPr>
        <p:grpSpPr>
          <a:xfrm>
            <a:off x="4765168" y="1807867"/>
            <a:ext cx="361545" cy="265829"/>
            <a:chOff x="4765168" y="1807867"/>
            <a:chExt cx="361545" cy="265829"/>
          </a:xfrm>
        </p:grpSpPr>
        <p:sp>
          <p:nvSpPr>
            <p:cNvPr id="6252" name="Google Shape;6252;p64"/>
            <p:cNvSpPr/>
            <p:nvPr/>
          </p:nvSpPr>
          <p:spPr>
            <a:xfrm>
              <a:off x="4819475" y="1807932"/>
              <a:ext cx="134252" cy="143778"/>
            </a:xfrm>
            <a:custGeom>
              <a:avLst/>
              <a:gdLst/>
              <a:ahLst/>
              <a:cxnLst/>
              <a:rect l="l" t="t" r="r" b="b"/>
              <a:pathLst>
                <a:path w="4121" h="4407" extrusionOk="0">
                  <a:moveTo>
                    <a:pt x="500" y="1"/>
                  </a:moveTo>
                  <a:cubicBezTo>
                    <a:pt x="334" y="1"/>
                    <a:pt x="191" y="120"/>
                    <a:pt x="167" y="287"/>
                  </a:cubicBezTo>
                  <a:cubicBezTo>
                    <a:pt x="143" y="477"/>
                    <a:pt x="286" y="620"/>
                    <a:pt x="477" y="644"/>
                  </a:cubicBezTo>
                  <a:lnTo>
                    <a:pt x="477" y="3573"/>
                  </a:lnTo>
                  <a:lnTo>
                    <a:pt x="0" y="4406"/>
                  </a:lnTo>
                  <a:lnTo>
                    <a:pt x="4120" y="4406"/>
                  </a:lnTo>
                  <a:cubicBezTo>
                    <a:pt x="4025" y="4240"/>
                    <a:pt x="3715" y="3740"/>
                    <a:pt x="3620" y="3573"/>
                  </a:cubicBezTo>
                  <a:lnTo>
                    <a:pt x="3620" y="644"/>
                  </a:lnTo>
                  <a:cubicBezTo>
                    <a:pt x="3811" y="620"/>
                    <a:pt x="3954" y="477"/>
                    <a:pt x="3930" y="287"/>
                  </a:cubicBezTo>
                  <a:cubicBezTo>
                    <a:pt x="3906" y="120"/>
                    <a:pt x="3763" y="1"/>
                    <a:pt x="3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64"/>
            <p:cNvSpPr/>
            <p:nvPr/>
          </p:nvSpPr>
          <p:spPr>
            <a:xfrm>
              <a:off x="5008001" y="2012262"/>
              <a:ext cx="110177" cy="61433"/>
            </a:xfrm>
            <a:custGeom>
              <a:avLst/>
              <a:gdLst/>
              <a:ahLst/>
              <a:cxnLst/>
              <a:rect l="l" t="t" r="r" b="b"/>
              <a:pathLst>
                <a:path w="3382" h="1883" extrusionOk="0">
                  <a:moveTo>
                    <a:pt x="191" y="1"/>
                  </a:moveTo>
                  <a:cubicBezTo>
                    <a:pt x="453" y="596"/>
                    <a:pt x="381" y="1263"/>
                    <a:pt x="0" y="1787"/>
                  </a:cubicBezTo>
                  <a:cubicBezTo>
                    <a:pt x="240" y="1852"/>
                    <a:pt x="481" y="1883"/>
                    <a:pt x="719" y="1883"/>
                  </a:cubicBezTo>
                  <a:cubicBezTo>
                    <a:pt x="1880" y="1883"/>
                    <a:pt x="2967" y="1147"/>
                    <a:pt x="3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4"/>
            <p:cNvSpPr/>
            <p:nvPr/>
          </p:nvSpPr>
          <p:spPr>
            <a:xfrm>
              <a:off x="4765168" y="1971090"/>
              <a:ext cx="242865" cy="102606"/>
            </a:xfrm>
            <a:custGeom>
              <a:avLst/>
              <a:gdLst/>
              <a:ahLst/>
              <a:cxnLst/>
              <a:rect l="l" t="t" r="r" b="b"/>
              <a:pathLst>
                <a:path w="7455" h="3145" extrusionOk="0">
                  <a:moveTo>
                    <a:pt x="3102" y="660"/>
                  </a:moveTo>
                  <a:cubicBezTo>
                    <a:pt x="3258" y="660"/>
                    <a:pt x="3406" y="787"/>
                    <a:pt x="3406" y="977"/>
                  </a:cubicBezTo>
                  <a:cubicBezTo>
                    <a:pt x="3406" y="1144"/>
                    <a:pt x="3263" y="1287"/>
                    <a:pt x="3096" y="1287"/>
                  </a:cubicBezTo>
                  <a:cubicBezTo>
                    <a:pt x="2810" y="1287"/>
                    <a:pt x="2668" y="953"/>
                    <a:pt x="2882" y="763"/>
                  </a:cubicBezTo>
                  <a:cubicBezTo>
                    <a:pt x="2945" y="691"/>
                    <a:pt x="3025" y="660"/>
                    <a:pt x="3102" y="660"/>
                  </a:cubicBezTo>
                  <a:close/>
                  <a:moveTo>
                    <a:pt x="4358" y="1279"/>
                  </a:moveTo>
                  <a:cubicBezTo>
                    <a:pt x="4520" y="1279"/>
                    <a:pt x="4668" y="1406"/>
                    <a:pt x="4668" y="1596"/>
                  </a:cubicBezTo>
                  <a:cubicBezTo>
                    <a:pt x="4668" y="1763"/>
                    <a:pt x="4525" y="1906"/>
                    <a:pt x="4358" y="1906"/>
                  </a:cubicBezTo>
                  <a:cubicBezTo>
                    <a:pt x="4073" y="1906"/>
                    <a:pt x="3930" y="1573"/>
                    <a:pt x="4120" y="1382"/>
                  </a:cubicBezTo>
                  <a:cubicBezTo>
                    <a:pt x="4192" y="1311"/>
                    <a:pt x="4276" y="1279"/>
                    <a:pt x="4358" y="1279"/>
                  </a:cubicBezTo>
                  <a:close/>
                  <a:moveTo>
                    <a:pt x="1286" y="1"/>
                  </a:moveTo>
                  <a:lnTo>
                    <a:pt x="453" y="1406"/>
                  </a:lnTo>
                  <a:cubicBezTo>
                    <a:pt x="0" y="2168"/>
                    <a:pt x="548" y="3144"/>
                    <a:pt x="1453" y="3144"/>
                  </a:cubicBezTo>
                  <a:lnTo>
                    <a:pt x="6025" y="3144"/>
                  </a:lnTo>
                  <a:cubicBezTo>
                    <a:pt x="6907" y="3144"/>
                    <a:pt x="7454" y="2168"/>
                    <a:pt x="7002" y="1406"/>
                  </a:cubicBezTo>
                  <a:lnTo>
                    <a:pt x="6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4"/>
            <p:cNvSpPr/>
            <p:nvPr/>
          </p:nvSpPr>
          <p:spPr>
            <a:xfrm>
              <a:off x="4961448" y="1807867"/>
              <a:ext cx="165266" cy="184233"/>
            </a:xfrm>
            <a:custGeom>
              <a:avLst/>
              <a:gdLst/>
              <a:ahLst/>
              <a:cxnLst/>
              <a:rect l="l" t="t" r="r" b="b"/>
              <a:pathLst>
                <a:path w="5073" h="5647" extrusionOk="0">
                  <a:moveTo>
                    <a:pt x="2786" y="3924"/>
                  </a:moveTo>
                  <a:cubicBezTo>
                    <a:pt x="2948" y="3924"/>
                    <a:pt x="3096" y="4051"/>
                    <a:pt x="3096" y="4242"/>
                  </a:cubicBezTo>
                  <a:cubicBezTo>
                    <a:pt x="3096" y="4408"/>
                    <a:pt x="2953" y="4551"/>
                    <a:pt x="2787" y="4551"/>
                  </a:cubicBezTo>
                  <a:cubicBezTo>
                    <a:pt x="2501" y="4551"/>
                    <a:pt x="2358" y="4218"/>
                    <a:pt x="2549" y="4027"/>
                  </a:cubicBezTo>
                  <a:cubicBezTo>
                    <a:pt x="2620" y="3956"/>
                    <a:pt x="2705" y="3924"/>
                    <a:pt x="2786" y="3924"/>
                  </a:cubicBezTo>
                  <a:close/>
                  <a:moveTo>
                    <a:pt x="1480" y="4382"/>
                  </a:moveTo>
                  <a:cubicBezTo>
                    <a:pt x="1494" y="4382"/>
                    <a:pt x="1509" y="4383"/>
                    <a:pt x="1525" y="4385"/>
                  </a:cubicBezTo>
                  <a:cubicBezTo>
                    <a:pt x="1906" y="4432"/>
                    <a:pt x="1906" y="4980"/>
                    <a:pt x="1525" y="5004"/>
                  </a:cubicBezTo>
                  <a:cubicBezTo>
                    <a:pt x="1509" y="5005"/>
                    <a:pt x="1494" y="5006"/>
                    <a:pt x="1480" y="5006"/>
                  </a:cubicBezTo>
                  <a:cubicBezTo>
                    <a:pt x="1063" y="5006"/>
                    <a:pt x="1063" y="4382"/>
                    <a:pt x="1480" y="4382"/>
                  </a:cubicBezTo>
                  <a:close/>
                  <a:moveTo>
                    <a:pt x="551" y="1"/>
                  </a:moveTo>
                  <a:cubicBezTo>
                    <a:pt x="134" y="1"/>
                    <a:pt x="134" y="624"/>
                    <a:pt x="551" y="624"/>
                  </a:cubicBezTo>
                  <a:cubicBezTo>
                    <a:pt x="566" y="624"/>
                    <a:pt x="580" y="623"/>
                    <a:pt x="596" y="622"/>
                  </a:cubicBezTo>
                  <a:lnTo>
                    <a:pt x="596" y="2980"/>
                  </a:lnTo>
                  <a:cubicBezTo>
                    <a:pt x="358" y="3122"/>
                    <a:pt x="167" y="3313"/>
                    <a:pt x="0" y="3527"/>
                  </a:cubicBezTo>
                  <a:lnTo>
                    <a:pt x="1263" y="5647"/>
                  </a:lnTo>
                  <a:lnTo>
                    <a:pt x="4954" y="5647"/>
                  </a:lnTo>
                  <a:cubicBezTo>
                    <a:pt x="5073" y="4599"/>
                    <a:pt x="4597" y="3575"/>
                    <a:pt x="3715" y="2980"/>
                  </a:cubicBezTo>
                  <a:lnTo>
                    <a:pt x="3715" y="622"/>
                  </a:lnTo>
                  <a:cubicBezTo>
                    <a:pt x="3730" y="623"/>
                    <a:pt x="3744" y="624"/>
                    <a:pt x="3758" y="624"/>
                  </a:cubicBezTo>
                  <a:cubicBezTo>
                    <a:pt x="4154" y="624"/>
                    <a:pt x="4154" y="1"/>
                    <a:pt x="3758" y="1"/>
                  </a:cubicBezTo>
                  <a:cubicBezTo>
                    <a:pt x="3744" y="1"/>
                    <a:pt x="3730" y="1"/>
                    <a:pt x="3715" y="3"/>
                  </a:cubicBezTo>
                  <a:lnTo>
                    <a:pt x="596" y="3"/>
                  </a:lnTo>
                  <a:cubicBezTo>
                    <a:pt x="580" y="1"/>
                    <a:pt x="566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6" name="Google Shape;6256;p64"/>
          <p:cNvSpPr/>
          <p:nvPr/>
        </p:nvSpPr>
        <p:spPr>
          <a:xfrm>
            <a:off x="5608469" y="1765976"/>
            <a:ext cx="188559" cy="346575"/>
          </a:xfrm>
          <a:custGeom>
            <a:avLst/>
            <a:gdLst/>
            <a:ahLst/>
            <a:cxnLst/>
            <a:rect l="l" t="t" r="r" b="b"/>
            <a:pathLst>
              <a:path w="5788" h="10623" extrusionOk="0">
                <a:moveTo>
                  <a:pt x="382" y="1"/>
                </a:moveTo>
                <a:cubicBezTo>
                  <a:pt x="1" y="25"/>
                  <a:pt x="1" y="572"/>
                  <a:pt x="382" y="620"/>
                </a:cubicBezTo>
                <a:lnTo>
                  <a:pt x="715" y="620"/>
                </a:lnTo>
                <a:lnTo>
                  <a:pt x="715" y="8503"/>
                </a:lnTo>
                <a:cubicBezTo>
                  <a:pt x="739" y="9693"/>
                  <a:pt x="1715" y="10622"/>
                  <a:pt x="2906" y="10622"/>
                </a:cubicBezTo>
                <a:cubicBezTo>
                  <a:pt x="4073" y="10622"/>
                  <a:pt x="5049" y="9693"/>
                  <a:pt x="5097" y="8503"/>
                </a:cubicBezTo>
                <a:lnTo>
                  <a:pt x="5097" y="7526"/>
                </a:lnTo>
                <a:lnTo>
                  <a:pt x="3740" y="7526"/>
                </a:lnTo>
                <a:cubicBezTo>
                  <a:pt x="3335" y="7526"/>
                  <a:pt x="3335" y="6907"/>
                  <a:pt x="3740" y="6907"/>
                </a:cubicBezTo>
                <a:lnTo>
                  <a:pt x="5097" y="6907"/>
                </a:lnTo>
                <a:lnTo>
                  <a:pt x="5097" y="6288"/>
                </a:lnTo>
                <a:lnTo>
                  <a:pt x="4168" y="6288"/>
                </a:lnTo>
                <a:cubicBezTo>
                  <a:pt x="3787" y="6240"/>
                  <a:pt x="3787" y="5692"/>
                  <a:pt x="4168" y="5645"/>
                </a:cubicBezTo>
                <a:lnTo>
                  <a:pt x="5097" y="5645"/>
                </a:lnTo>
                <a:lnTo>
                  <a:pt x="5097" y="5026"/>
                </a:lnTo>
                <a:lnTo>
                  <a:pt x="3740" y="5026"/>
                </a:lnTo>
                <a:cubicBezTo>
                  <a:pt x="3335" y="5026"/>
                  <a:pt x="3335" y="4383"/>
                  <a:pt x="3740" y="4383"/>
                </a:cubicBezTo>
                <a:lnTo>
                  <a:pt x="5097" y="4383"/>
                </a:lnTo>
                <a:lnTo>
                  <a:pt x="5097" y="3763"/>
                </a:lnTo>
                <a:lnTo>
                  <a:pt x="4168" y="3763"/>
                </a:lnTo>
                <a:cubicBezTo>
                  <a:pt x="3787" y="3740"/>
                  <a:pt x="3787" y="3168"/>
                  <a:pt x="4168" y="3144"/>
                </a:cubicBezTo>
                <a:lnTo>
                  <a:pt x="5097" y="3144"/>
                </a:lnTo>
                <a:lnTo>
                  <a:pt x="5097" y="2501"/>
                </a:lnTo>
                <a:lnTo>
                  <a:pt x="3740" y="2501"/>
                </a:lnTo>
                <a:cubicBezTo>
                  <a:pt x="3335" y="2501"/>
                  <a:pt x="3335" y="1882"/>
                  <a:pt x="3740" y="1882"/>
                </a:cubicBezTo>
                <a:lnTo>
                  <a:pt x="5097" y="1882"/>
                </a:lnTo>
                <a:lnTo>
                  <a:pt x="5097" y="620"/>
                </a:lnTo>
                <a:lnTo>
                  <a:pt x="5407" y="620"/>
                </a:lnTo>
                <a:cubicBezTo>
                  <a:pt x="5788" y="572"/>
                  <a:pt x="5788" y="25"/>
                  <a:pt x="54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7" name="Google Shape;6257;p64"/>
          <p:cNvGrpSpPr/>
          <p:nvPr/>
        </p:nvGrpSpPr>
        <p:grpSpPr>
          <a:xfrm>
            <a:off x="6268685" y="1765976"/>
            <a:ext cx="376661" cy="349675"/>
            <a:chOff x="6268685" y="1765976"/>
            <a:chExt cx="376661" cy="349675"/>
          </a:xfrm>
        </p:grpSpPr>
        <p:sp>
          <p:nvSpPr>
            <p:cNvPr id="6258" name="Google Shape;6258;p64"/>
            <p:cNvSpPr/>
            <p:nvPr/>
          </p:nvSpPr>
          <p:spPr>
            <a:xfrm>
              <a:off x="6523148" y="1924469"/>
              <a:ext cx="122198" cy="109685"/>
            </a:xfrm>
            <a:custGeom>
              <a:avLst/>
              <a:gdLst/>
              <a:ahLst/>
              <a:cxnLst/>
              <a:rect l="l" t="t" r="r" b="b"/>
              <a:pathLst>
                <a:path w="3751" h="3362" extrusionOk="0">
                  <a:moveTo>
                    <a:pt x="1335" y="1"/>
                  </a:moveTo>
                  <a:cubicBezTo>
                    <a:pt x="1049" y="596"/>
                    <a:pt x="573" y="1049"/>
                    <a:pt x="1" y="1335"/>
                  </a:cubicBezTo>
                  <a:lnTo>
                    <a:pt x="1739" y="3073"/>
                  </a:lnTo>
                  <a:cubicBezTo>
                    <a:pt x="1943" y="3277"/>
                    <a:pt x="2171" y="3362"/>
                    <a:pt x="2390" y="3362"/>
                  </a:cubicBezTo>
                  <a:cubicBezTo>
                    <a:pt x="3119" y="3362"/>
                    <a:pt x="3751" y="2417"/>
                    <a:pt x="3073" y="1739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4"/>
            <p:cNvSpPr/>
            <p:nvPr/>
          </p:nvSpPr>
          <p:spPr>
            <a:xfrm>
              <a:off x="6405999" y="1807932"/>
              <a:ext cx="175397" cy="149683"/>
            </a:xfrm>
            <a:custGeom>
              <a:avLst/>
              <a:gdLst/>
              <a:ahLst/>
              <a:cxnLst/>
              <a:rect l="l" t="t" r="r" b="b"/>
              <a:pathLst>
                <a:path w="5384" h="4588" extrusionOk="0">
                  <a:moveTo>
                    <a:pt x="2311" y="1"/>
                  </a:moveTo>
                  <a:cubicBezTo>
                    <a:pt x="1049" y="1"/>
                    <a:pt x="1" y="1025"/>
                    <a:pt x="1" y="2287"/>
                  </a:cubicBezTo>
                  <a:cubicBezTo>
                    <a:pt x="1" y="3671"/>
                    <a:pt x="1133" y="4588"/>
                    <a:pt x="2315" y="4588"/>
                  </a:cubicBezTo>
                  <a:cubicBezTo>
                    <a:pt x="2881" y="4588"/>
                    <a:pt x="3460" y="4377"/>
                    <a:pt x="3930" y="3906"/>
                  </a:cubicBezTo>
                  <a:cubicBezTo>
                    <a:pt x="5383" y="2454"/>
                    <a:pt x="4359" y="1"/>
                    <a:pt x="2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4"/>
            <p:cNvSpPr/>
            <p:nvPr/>
          </p:nvSpPr>
          <p:spPr>
            <a:xfrm>
              <a:off x="6326119" y="1765976"/>
              <a:ext cx="152072" cy="205146"/>
            </a:xfrm>
            <a:custGeom>
              <a:avLst/>
              <a:gdLst/>
              <a:ahLst/>
              <a:cxnLst/>
              <a:rect l="l" t="t" r="r" b="b"/>
              <a:pathLst>
                <a:path w="4668" h="6288" extrusionOk="0">
                  <a:moveTo>
                    <a:pt x="810" y="1"/>
                  </a:moveTo>
                  <a:cubicBezTo>
                    <a:pt x="786" y="1"/>
                    <a:pt x="762" y="1"/>
                    <a:pt x="738" y="25"/>
                  </a:cubicBezTo>
                  <a:cubicBezTo>
                    <a:pt x="500" y="215"/>
                    <a:pt x="619" y="596"/>
                    <a:pt x="929" y="620"/>
                  </a:cubicBezTo>
                  <a:lnTo>
                    <a:pt x="1024" y="620"/>
                  </a:lnTo>
                  <a:lnTo>
                    <a:pt x="1024" y="4645"/>
                  </a:lnTo>
                  <a:lnTo>
                    <a:pt x="0" y="6288"/>
                  </a:lnTo>
                  <a:lnTo>
                    <a:pt x="3691" y="6288"/>
                  </a:lnTo>
                  <a:cubicBezTo>
                    <a:pt x="1000" y="5240"/>
                    <a:pt x="1310" y="1334"/>
                    <a:pt x="4144" y="715"/>
                  </a:cubicBezTo>
                  <a:lnTo>
                    <a:pt x="4144" y="620"/>
                  </a:lnTo>
                  <a:lnTo>
                    <a:pt x="4358" y="620"/>
                  </a:lnTo>
                  <a:cubicBezTo>
                    <a:pt x="4382" y="620"/>
                    <a:pt x="4406" y="620"/>
                    <a:pt x="4430" y="596"/>
                  </a:cubicBezTo>
                  <a:cubicBezTo>
                    <a:pt x="4668" y="406"/>
                    <a:pt x="4549" y="25"/>
                    <a:pt x="4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64"/>
            <p:cNvSpPr/>
            <p:nvPr/>
          </p:nvSpPr>
          <p:spPr>
            <a:xfrm>
              <a:off x="6268685" y="1992068"/>
              <a:ext cx="283229" cy="123583"/>
            </a:xfrm>
            <a:custGeom>
              <a:avLst/>
              <a:gdLst/>
              <a:ahLst/>
              <a:cxnLst/>
              <a:rect l="l" t="t" r="r" b="b"/>
              <a:pathLst>
                <a:path w="8694" h="3788" extrusionOk="0">
                  <a:moveTo>
                    <a:pt x="5461" y="623"/>
                  </a:moveTo>
                  <a:cubicBezTo>
                    <a:pt x="5616" y="623"/>
                    <a:pt x="5764" y="739"/>
                    <a:pt x="5764" y="930"/>
                  </a:cubicBezTo>
                  <a:cubicBezTo>
                    <a:pt x="5764" y="1096"/>
                    <a:pt x="5645" y="1239"/>
                    <a:pt x="5478" y="1263"/>
                  </a:cubicBezTo>
                  <a:lnTo>
                    <a:pt x="5454" y="1263"/>
                  </a:lnTo>
                  <a:cubicBezTo>
                    <a:pt x="5169" y="1263"/>
                    <a:pt x="5026" y="906"/>
                    <a:pt x="5240" y="715"/>
                  </a:cubicBezTo>
                  <a:cubicBezTo>
                    <a:pt x="5304" y="652"/>
                    <a:pt x="5383" y="623"/>
                    <a:pt x="5461" y="623"/>
                  </a:cubicBezTo>
                  <a:close/>
                  <a:moveTo>
                    <a:pt x="3575" y="953"/>
                  </a:moveTo>
                  <a:cubicBezTo>
                    <a:pt x="3889" y="953"/>
                    <a:pt x="4192" y="1203"/>
                    <a:pt x="4192" y="1573"/>
                  </a:cubicBezTo>
                  <a:cubicBezTo>
                    <a:pt x="4192" y="1906"/>
                    <a:pt x="3930" y="2192"/>
                    <a:pt x="3597" y="2192"/>
                  </a:cubicBezTo>
                  <a:cubicBezTo>
                    <a:pt x="3025" y="2192"/>
                    <a:pt x="2763" y="1525"/>
                    <a:pt x="3144" y="1144"/>
                  </a:cubicBezTo>
                  <a:cubicBezTo>
                    <a:pt x="3269" y="1012"/>
                    <a:pt x="3423" y="953"/>
                    <a:pt x="3575" y="953"/>
                  </a:cubicBezTo>
                  <a:close/>
                  <a:moveTo>
                    <a:pt x="1382" y="1"/>
                  </a:moveTo>
                  <a:lnTo>
                    <a:pt x="715" y="1072"/>
                  </a:lnTo>
                  <a:cubicBezTo>
                    <a:pt x="1" y="2263"/>
                    <a:pt x="834" y="3763"/>
                    <a:pt x="2239" y="3787"/>
                  </a:cubicBezTo>
                  <a:lnTo>
                    <a:pt x="6455" y="3787"/>
                  </a:lnTo>
                  <a:cubicBezTo>
                    <a:pt x="7836" y="3763"/>
                    <a:pt x="8693" y="2239"/>
                    <a:pt x="7979" y="1072"/>
                  </a:cubicBezTo>
                  <a:lnTo>
                    <a:pt x="73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2" name="Google Shape;6262;p64"/>
          <p:cNvGrpSpPr/>
          <p:nvPr/>
        </p:nvGrpSpPr>
        <p:grpSpPr>
          <a:xfrm>
            <a:off x="7059504" y="1766368"/>
            <a:ext cx="300788" cy="348500"/>
            <a:chOff x="7059504" y="1766368"/>
            <a:chExt cx="300788" cy="348500"/>
          </a:xfrm>
        </p:grpSpPr>
        <p:sp>
          <p:nvSpPr>
            <p:cNvPr id="6263" name="Google Shape;6263;p64"/>
            <p:cNvSpPr/>
            <p:nvPr/>
          </p:nvSpPr>
          <p:spPr>
            <a:xfrm>
              <a:off x="7177174" y="1951580"/>
              <a:ext cx="183118" cy="163288"/>
            </a:xfrm>
            <a:custGeom>
              <a:avLst/>
              <a:gdLst/>
              <a:ahLst/>
              <a:cxnLst/>
              <a:rect l="l" t="t" r="r" b="b"/>
              <a:pathLst>
                <a:path w="5621" h="5005" extrusionOk="0">
                  <a:moveTo>
                    <a:pt x="5270" y="1"/>
                  </a:moveTo>
                  <a:cubicBezTo>
                    <a:pt x="5104" y="1"/>
                    <a:pt x="5002" y="136"/>
                    <a:pt x="5002" y="313"/>
                  </a:cubicBezTo>
                  <a:lnTo>
                    <a:pt x="5002" y="2385"/>
                  </a:lnTo>
                  <a:cubicBezTo>
                    <a:pt x="5002" y="3480"/>
                    <a:pt x="4097" y="4385"/>
                    <a:pt x="3001" y="4385"/>
                  </a:cubicBezTo>
                  <a:lnTo>
                    <a:pt x="1858" y="4385"/>
                  </a:lnTo>
                  <a:cubicBezTo>
                    <a:pt x="1263" y="4385"/>
                    <a:pt x="763" y="3980"/>
                    <a:pt x="644" y="3409"/>
                  </a:cubicBezTo>
                  <a:cubicBezTo>
                    <a:pt x="536" y="3421"/>
                    <a:pt x="429" y="3427"/>
                    <a:pt x="322" y="3427"/>
                  </a:cubicBezTo>
                  <a:cubicBezTo>
                    <a:pt x="215" y="3427"/>
                    <a:pt x="108" y="3421"/>
                    <a:pt x="1" y="3409"/>
                  </a:cubicBezTo>
                  <a:lnTo>
                    <a:pt x="1" y="3409"/>
                  </a:lnTo>
                  <a:cubicBezTo>
                    <a:pt x="143" y="4338"/>
                    <a:pt x="929" y="5004"/>
                    <a:pt x="1858" y="5004"/>
                  </a:cubicBezTo>
                  <a:lnTo>
                    <a:pt x="3001" y="5004"/>
                  </a:lnTo>
                  <a:cubicBezTo>
                    <a:pt x="4454" y="5004"/>
                    <a:pt x="5621" y="3838"/>
                    <a:pt x="5621" y="2385"/>
                  </a:cubicBezTo>
                  <a:lnTo>
                    <a:pt x="5621" y="313"/>
                  </a:lnTo>
                  <a:cubicBezTo>
                    <a:pt x="5621" y="136"/>
                    <a:pt x="5498" y="1"/>
                    <a:pt x="5347" y="1"/>
                  </a:cubicBezTo>
                  <a:cubicBezTo>
                    <a:pt x="5336" y="1"/>
                    <a:pt x="5323" y="2"/>
                    <a:pt x="5311" y="3"/>
                  </a:cubicBezTo>
                  <a:cubicBezTo>
                    <a:pt x="5297" y="2"/>
                    <a:pt x="5284" y="1"/>
                    <a:pt x="5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4"/>
            <p:cNvSpPr/>
            <p:nvPr/>
          </p:nvSpPr>
          <p:spPr>
            <a:xfrm>
              <a:off x="7278816" y="1951613"/>
              <a:ext cx="34467" cy="20358"/>
            </a:xfrm>
            <a:custGeom>
              <a:avLst/>
              <a:gdLst/>
              <a:ahLst/>
              <a:cxnLst/>
              <a:rect l="l" t="t" r="r" b="b"/>
              <a:pathLst>
                <a:path w="1058" h="624" extrusionOk="0">
                  <a:moveTo>
                    <a:pt x="662" y="0"/>
                  </a:moveTo>
                  <a:cubicBezTo>
                    <a:pt x="648" y="0"/>
                    <a:pt x="634" y="1"/>
                    <a:pt x="619" y="2"/>
                  </a:cubicBezTo>
                  <a:lnTo>
                    <a:pt x="0" y="2"/>
                  </a:lnTo>
                  <a:lnTo>
                    <a:pt x="0" y="622"/>
                  </a:lnTo>
                  <a:lnTo>
                    <a:pt x="619" y="622"/>
                  </a:lnTo>
                  <a:cubicBezTo>
                    <a:pt x="634" y="623"/>
                    <a:pt x="648" y="624"/>
                    <a:pt x="662" y="624"/>
                  </a:cubicBezTo>
                  <a:cubicBezTo>
                    <a:pt x="1058" y="624"/>
                    <a:pt x="1058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4"/>
            <p:cNvSpPr/>
            <p:nvPr/>
          </p:nvSpPr>
          <p:spPr>
            <a:xfrm>
              <a:off x="7226822" y="2044137"/>
              <a:ext cx="29450" cy="29982"/>
            </a:xfrm>
            <a:custGeom>
              <a:avLst/>
              <a:gdLst/>
              <a:ahLst/>
              <a:cxnLst/>
              <a:rect l="l" t="t" r="r" b="b"/>
              <a:pathLst>
                <a:path w="904" h="919" extrusionOk="0">
                  <a:moveTo>
                    <a:pt x="525" y="0"/>
                  </a:moveTo>
                  <a:cubicBezTo>
                    <a:pt x="358" y="119"/>
                    <a:pt x="191" y="238"/>
                    <a:pt x="1" y="334"/>
                  </a:cubicBezTo>
                  <a:lnTo>
                    <a:pt x="263" y="786"/>
                  </a:lnTo>
                  <a:cubicBezTo>
                    <a:pt x="327" y="879"/>
                    <a:pt x="415" y="918"/>
                    <a:pt x="501" y="918"/>
                  </a:cubicBezTo>
                  <a:cubicBezTo>
                    <a:pt x="705" y="918"/>
                    <a:pt x="903" y="703"/>
                    <a:pt x="787" y="453"/>
                  </a:cubicBezTo>
                  <a:lnTo>
                    <a:pt x="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64"/>
            <p:cNvSpPr/>
            <p:nvPr/>
          </p:nvSpPr>
          <p:spPr>
            <a:xfrm>
              <a:off x="7264058" y="2002181"/>
              <a:ext cx="34956" cy="30374"/>
            </a:xfrm>
            <a:custGeom>
              <a:avLst/>
              <a:gdLst/>
              <a:ahLst/>
              <a:cxnLst/>
              <a:rect l="l" t="t" r="r" b="b"/>
              <a:pathLst>
                <a:path w="1073" h="931" extrusionOk="0">
                  <a:moveTo>
                    <a:pt x="263" y="0"/>
                  </a:moveTo>
                  <a:cubicBezTo>
                    <a:pt x="191" y="215"/>
                    <a:pt x="120" y="405"/>
                    <a:pt x="1" y="572"/>
                  </a:cubicBezTo>
                  <a:lnTo>
                    <a:pt x="549" y="882"/>
                  </a:lnTo>
                  <a:cubicBezTo>
                    <a:pt x="598" y="914"/>
                    <a:pt x="655" y="930"/>
                    <a:pt x="712" y="930"/>
                  </a:cubicBezTo>
                  <a:cubicBezTo>
                    <a:pt x="822" y="930"/>
                    <a:pt x="930" y="872"/>
                    <a:pt x="977" y="762"/>
                  </a:cubicBezTo>
                  <a:cubicBezTo>
                    <a:pt x="1072" y="620"/>
                    <a:pt x="1025" y="429"/>
                    <a:pt x="858" y="33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64"/>
            <p:cNvSpPr/>
            <p:nvPr/>
          </p:nvSpPr>
          <p:spPr>
            <a:xfrm>
              <a:off x="7278816" y="1888679"/>
              <a:ext cx="34695" cy="21108"/>
            </a:xfrm>
            <a:custGeom>
              <a:avLst/>
              <a:gdLst/>
              <a:ahLst/>
              <a:cxnLst/>
              <a:rect l="l" t="t" r="r" b="b"/>
              <a:pathLst>
                <a:path w="1065" h="647" extrusionOk="0">
                  <a:moveTo>
                    <a:pt x="662" y="0"/>
                  </a:moveTo>
                  <a:cubicBezTo>
                    <a:pt x="648" y="0"/>
                    <a:pt x="634" y="1"/>
                    <a:pt x="619" y="2"/>
                  </a:cubicBezTo>
                  <a:lnTo>
                    <a:pt x="0" y="2"/>
                  </a:lnTo>
                  <a:lnTo>
                    <a:pt x="0" y="645"/>
                  </a:lnTo>
                  <a:lnTo>
                    <a:pt x="619" y="645"/>
                  </a:lnTo>
                  <a:cubicBezTo>
                    <a:pt x="627" y="646"/>
                    <a:pt x="634" y="646"/>
                    <a:pt x="641" y="646"/>
                  </a:cubicBezTo>
                  <a:cubicBezTo>
                    <a:pt x="1058" y="646"/>
                    <a:pt x="1065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4"/>
            <p:cNvSpPr/>
            <p:nvPr/>
          </p:nvSpPr>
          <p:spPr>
            <a:xfrm>
              <a:off x="7176392" y="1766368"/>
              <a:ext cx="20198" cy="31516"/>
            </a:xfrm>
            <a:custGeom>
              <a:avLst/>
              <a:gdLst/>
              <a:ahLst/>
              <a:cxnLst/>
              <a:rect l="l" t="t" r="r" b="b"/>
              <a:pathLst>
                <a:path w="620" h="966" extrusionOk="0">
                  <a:moveTo>
                    <a:pt x="310" y="1"/>
                  </a:moveTo>
                  <a:cubicBezTo>
                    <a:pt x="156" y="1"/>
                    <a:pt x="1" y="108"/>
                    <a:pt x="1" y="322"/>
                  </a:cubicBezTo>
                  <a:lnTo>
                    <a:pt x="1" y="965"/>
                  </a:lnTo>
                  <a:cubicBezTo>
                    <a:pt x="152" y="948"/>
                    <a:pt x="292" y="932"/>
                    <a:pt x="437" y="932"/>
                  </a:cubicBezTo>
                  <a:cubicBezTo>
                    <a:pt x="496" y="932"/>
                    <a:pt x="557" y="934"/>
                    <a:pt x="620" y="941"/>
                  </a:cubicBezTo>
                  <a:lnTo>
                    <a:pt x="620" y="322"/>
                  </a:lnTo>
                  <a:cubicBezTo>
                    <a:pt x="620" y="108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4"/>
            <p:cNvSpPr/>
            <p:nvPr/>
          </p:nvSpPr>
          <p:spPr>
            <a:xfrm>
              <a:off x="7226822" y="1783431"/>
              <a:ext cx="31763" cy="33082"/>
            </a:xfrm>
            <a:custGeom>
              <a:avLst/>
              <a:gdLst/>
              <a:ahLst/>
              <a:cxnLst/>
              <a:rect l="l" t="t" r="r" b="b"/>
              <a:pathLst>
                <a:path w="975" h="1014" extrusionOk="0">
                  <a:moveTo>
                    <a:pt x="565" y="1"/>
                  </a:moveTo>
                  <a:cubicBezTo>
                    <a:pt x="474" y="1"/>
                    <a:pt x="382" y="40"/>
                    <a:pt x="310" y="133"/>
                  </a:cubicBezTo>
                  <a:lnTo>
                    <a:pt x="1" y="680"/>
                  </a:lnTo>
                  <a:cubicBezTo>
                    <a:pt x="191" y="776"/>
                    <a:pt x="358" y="895"/>
                    <a:pt x="525" y="1014"/>
                  </a:cubicBezTo>
                  <a:lnTo>
                    <a:pt x="858" y="466"/>
                  </a:lnTo>
                  <a:cubicBezTo>
                    <a:pt x="975" y="216"/>
                    <a:pt x="776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64"/>
            <p:cNvSpPr/>
            <p:nvPr/>
          </p:nvSpPr>
          <p:spPr>
            <a:xfrm>
              <a:off x="7264840" y="1828845"/>
              <a:ext cx="36682" cy="29624"/>
            </a:xfrm>
            <a:custGeom>
              <a:avLst/>
              <a:gdLst/>
              <a:ahLst/>
              <a:cxnLst/>
              <a:rect l="l" t="t" r="r" b="b"/>
              <a:pathLst>
                <a:path w="1126" h="908" extrusionOk="0">
                  <a:moveTo>
                    <a:pt x="679" y="0"/>
                  </a:moveTo>
                  <a:cubicBezTo>
                    <a:pt x="637" y="0"/>
                    <a:pt x="594" y="8"/>
                    <a:pt x="548" y="27"/>
                  </a:cubicBezTo>
                  <a:lnTo>
                    <a:pt x="1" y="336"/>
                  </a:lnTo>
                  <a:cubicBezTo>
                    <a:pt x="120" y="503"/>
                    <a:pt x="191" y="693"/>
                    <a:pt x="263" y="908"/>
                  </a:cubicBezTo>
                  <a:lnTo>
                    <a:pt x="834" y="574"/>
                  </a:lnTo>
                  <a:cubicBezTo>
                    <a:pt x="1125" y="387"/>
                    <a:pt x="962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64"/>
            <p:cNvSpPr/>
            <p:nvPr/>
          </p:nvSpPr>
          <p:spPr>
            <a:xfrm>
              <a:off x="7059699" y="1951613"/>
              <a:ext cx="35281" cy="20358"/>
            </a:xfrm>
            <a:custGeom>
              <a:avLst/>
              <a:gdLst/>
              <a:ahLst/>
              <a:cxnLst/>
              <a:rect l="l" t="t" r="r" b="b"/>
              <a:pathLst>
                <a:path w="1083" h="624" extrusionOk="0">
                  <a:moveTo>
                    <a:pt x="397" y="0"/>
                  </a:moveTo>
                  <a:cubicBezTo>
                    <a:pt x="1" y="0"/>
                    <a:pt x="1" y="624"/>
                    <a:pt x="397" y="624"/>
                  </a:cubicBezTo>
                  <a:cubicBezTo>
                    <a:pt x="411" y="624"/>
                    <a:pt x="425" y="623"/>
                    <a:pt x="439" y="622"/>
                  </a:cubicBezTo>
                  <a:lnTo>
                    <a:pt x="1058" y="622"/>
                  </a:lnTo>
                  <a:lnTo>
                    <a:pt x="1082" y="2"/>
                  </a:lnTo>
                  <a:lnTo>
                    <a:pt x="439" y="2"/>
                  </a:lnTo>
                  <a:cubicBezTo>
                    <a:pt x="425" y="1"/>
                    <a:pt x="411" y="0"/>
                    <a:pt x="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4"/>
            <p:cNvSpPr/>
            <p:nvPr/>
          </p:nvSpPr>
          <p:spPr>
            <a:xfrm>
              <a:off x="7116743" y="2044137"/>
              <a:ext cx="29417" cy="29982"/>
            </a:xfrm>
            <a:custGeom>
              <a:avLst/>
              <a:gdLst/>
              <a:ahLst/>
              <a:cxnLst/>
              <a:rect l="l" t="t" r="r" b="b"/>
              <a:pathLst>
                <a:path w="903" h="919" extrusionOk="0">
                  <a:moveTo>
                    <a:pt x="379" y="0"/>
                  </a:moveTo>
                  <a:lnTo>
                    <a:pt x="117" y="453"/>
                  </a:lnTo>
                  <a:cubicBezTo>
                    <a:pt x="0" y="703"/>
                    <a:pt x="199" y="918"/>
                    <a:pt x="411" y="918"/>
                  </a:cubicBezTo>
                  <a:cubicBezTo>
                    <a:pt x="501" y="918"/>
                    <a:pt x="594" y="879"/>
                    <a:pt x="665" y="786"/>
                  </a:cubicBezTo>
                  <a:lnTo>
                    <a:pt x="903" y="334"/>
                  </a:lnTo>
                  <a:cubicBezTo>
                    <a:pt x="712" y="238"/>
                    <a:pt x="546" y="119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4"/>
            <p:cNvSpPr/>
            <p:nvPr/>
          </p:nvSpPr>
          <p:spPr>
            <a:xfrm>
              <a:off x="7071623" y="2002964"/>
              <a:ext cx="36552" cy="29069"/>
            </a:xfrm>
            <a:custGeom>
              <a:avLst/>
              <a:gdLst/>
              <a:ahLst/>
              <a:cxnLst/>
              <a:rect l="l" t="t" r="r" b="b"/>
              <a:pathLst>
                <a:path w="1122" h="891" extrusionOk="0">
                  <a:moveTo>
                    <a:pt x="859" y="0"/>
                  </a:moveTo>
                  <a:lnTo>
                    <a:pt x="288" y="310"/>
                  </a:lnTo>
                  <a:cubicBezTo>
                    <a:pt x="0" y="494"/>
                    <a:pt x="155" y="891"/>
                    <a:pt x="432" y="891"/>
                  </a:cubicBezTo>
                  <a:cubicBezTo>
                    <a:pt x="476" y="891"/>
                    <a:pt x="524" y="881"/>
                    <a:pt x="573" y="858"/>
                  </a:cubicBezTo>
                  <a:lnTo>
                    <a:pt x="1121" y="572"/>
                  </a:lnTo>
                  <a:cubicBezTo>
                    <a:pt x="1002" y="381"/>
                    <a:pt x="931" y="191"/>
                    <a:pt x="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4"/>
            <p:cNvSpPr/>
            <p:nvPr/>
          </p:nvSpPr>
          <p:spPr>
            <a:xfrm>
              <a:off x="7059504" y="1888679"/>
              <a:ext cx="34695" cy="21108"/>
            </a:xfrm>
            <a:custGeom>
              <a:avLst/>
              <a:gdLst/>
              <a:ahLst/>
              <a:cxnLst/>
              <a:rect l="l" t="t" r="r" b="b"/>
              <a:pathLst>
                <a:path w="1065" h="647" extrusionOk="0">
                  <a:moveTo>
                    <a:pt x="403" y="0"/>
                  </a:moveTo>
                  <a:cubicBezTo>
                    <a:pt x="0" y="0"/>
                    <a:pt x="7" y="646"/>
                    <a:pt x="423" y="646"/>
                  </a:cubicBezTo>
                  <a:cubicBezTo>
                    <a:pt x="431" y="646"/>
                    <a:pt x="438" y="646"/>
                    <a:pt x="445" y="645"/>
                  </a:cubicBezTo>
                  <a:lnTo>
                    <a:pt x="1064" y="645"/>
                  </a:lnTo>
                  <a:lnTo>
                    <a:pt x="1064" y="2"/>
                  </a:lnTo>
                  <a:lnTo>
                    <a:pt x="445" y="2"/>
                  </a:lnTo>
                  <a:cubicBezTo>
                    <a:pt x="431" y="1"/>
                    <a:pt x="417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64"/>
            <p:cNvSpPr/>
            <p:nvPr/>
          </p:nvSpPr>
          <p:spPr>
            <a:xfrm>
              <a:off x="7114397" y="1783431"/>
              <a:ext cx="31763" cy="33865"/>
            </a:xfrm>
            <a:custGeom>
              <a:avLst/>
              <a:gdLst/>
              <a:ahLst/>
              <a:cxnLst/>
              <a:rect l="l" t="t" r="r" b="b"/>
              <a:pathLst>
                <a:path w="975" h="1038" extrusionOk="0">
                  <a:moveTo>
                    <a:pt x="411" y="1"/>
                  </a:moveTo>
                  <a:cubicBezTo>
                    <a:pt x="200" y="1"/>
                    <a:pt x="1" y="216"/>
                    <a:pt x="118" y="466"/>
                  </a:cubicBezTo>
                  <a:lnTo>
                    <a:pt x="451" y="1038"/>
                  </a:lnTo>
                  <a:cubicBezTo>
                    <a:pt x="618" y="895"/>
                    <a:pt x="784" y="776"/>
                    <a:pt x="975" y="680"/>
                  </a:cubicBezTo>
                  <a:lnTo>
                    <a:pt x="665" y="133"/>
                  </a:lnTo>
                  <a:cubicBezTo>
                    <a:pt x="594" y="40"/>
                    <a:pt x="501" y="1"/>
                    <a:pt x="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64"/>
            <p:cNvSpPr/>
            <p:nvPr/>
          </p:nvSpPr>
          <p:spPr>
            <a:xfrm>
              <a:off x="7074001" y="1828845"/>
              <a:ext cx="34923" cy="29624"/>
            </a:xfrm>
            <a:custGeom>
              <a:avLst/>
              <a:gdLst/>
              <a:ahLst/>
              <a:cxnLst/>
              <a:rect l="l" t="t" r="r" b="b"/>
              <a:pathLst>
                <a:path w="1072" h="908" extrusionOk="0">
                  <a:moveTo>
                    <a:pt x="344" y="1"/>
                  </a:moveTo>
                  <a:cubicBezTo>
                    <a:pt x="237" y="1"/>
                    <a:pt x="142" y="53"/>
                    <a:pt x="96" y="146"/>
                  </a:cubicBezTo>
                  <a:cubicBezTo>
                    <a:pt x="0" y="312"/>
                    <a:pt x="48" y="503"/>
                    <a:pt x="215" y="574"/>
                  </a:cubicBezTo>
                  <a:lnTo>
                    <a:pt x="786" y="908"/>
                  </a:lnTo>
                  <a:cubicBezTo>
                    <a:pt x="858" y="717"/>
                    <a:pt x="953" y="527"/>
                    <a:pt x="1072" y="336"/>
                  </a:cubicBezTo>
                  <a:lnTo>
                    <a:pt x="524" y="50"/>
                  </a:lnTo>
                  <a:cubicBezTo>
                    <a:pt x="465" y="17"/>
                    <a:pt x="403" y="1"/>
                    <a:pt x="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4"/>
            <p:cNvSpPr/>
            <p:nvPr/>
          </p:nvSpPr>
          <p:spPr>
            <a:xfrm>
              <a:off x="7115114" y="1817263"/>
              <a:ext cx="142787" cy="226907"/>
            </a:xfrm>
            <a:custGeom>
              <a:avLst/>
              <a:gdLst/>
              <a:ahLst/>
              <a:cxnLst/>
              <a:rect l="l" t="t" r="r" b="b"/>
              <a:pathLst>
                <a:path w="4383" h="6955" extrusionOk="0">
                  <a:moveTo>
                    <a:pt x="1790" y="1143"/>
                  </a:moveTo>
                  <a:cubicBezTo>
                    <a:pt x="2320" y="1143"/>
                    <a:pt x="2589" y="1817"/>
                    <a:pt x="2191" y="2215"/>
                  </a:cubicBezTo>
                  <a:cubicBezTo>
                    <a:pt x="2071" y="2336"/>
                    <a:pt x="1920" y="2390"/>
                    <a:pt x="1769" y="2390"/>
                  </a:cubicBezTo>
                  <a:cubicBezTo>
                    <a:pt x="1443" y="2390"/>
                    <a:pt x="1120" y="2137"/>
                    <a:pt x="1120" y="1763"/>
                  </a:cubicBezTo>
                  <a:cubicBezTo>
                    <a:pt x="1120" y="1406"/>
                    <a:pt x="1405" y="1144"/>
                    <a:pt x="1763" y="1144"/>
                  </a:cubicBezTo>
                  <a:cubicBezTo>
                    <a:pt x="1772" y="1143"/>
                    <a:pt x="1781" y="1143"/>
                    <a:pt x="1790" y="1143"/>
                  </a:cubicBezTo>
                  <a:close/>
                  <a:moveTo>
                    <a:pt x="3477" y="2858"/>
                  </a:moveTo>
                  <a:cubicBezTo>
                    <a:pt x="3739" y="2858"/>
                    <a:pt x="3882" y="3192"/>
                    <a:pt x="3692" y="3406"/>
                  </a:cubicBezTo>
                  <a:cubicBezTo>
                    <a:pt x="3624" y="3466"/>
                    <a:pt x="3545" y="3493"/>
                    <a:pt x="3469" y="3493"/>
                  </a:cubicBezTo>
                  <a:cubicBezTo>
                    <a:pt x="3301" y="3493"/>
                    <a:pt x="3144" y="3364"/>
                    <a:pt x="3144" y="3168"/>
                  </a:cubicBezTo>
                  <a:cubicBezTo>
                    <a:pt x="3144" y="3001"/>
                    <a:pt x="3287" y="2858"/>
                    <a:pt x="3477" y="2858"/>
                  </a:cubicBezTo>
                  <a:close/>
                  <a:moveTo>
                    <a:pt x="921" y="3499"/>
                  </a:moveTo>
                  <a:cubicBezTo>
                    <a:pt x="932" y="3499"/>
                    <a:pt x="942" y="3500"/>
                    <a:pt x="953" y="3501"/>
                  </a:cubicBezTo>
                  <a:cubicBezTo>
                    <a:pt x="1239" y="3501"/>
                    <a:pt x="1382" y="3835"/>
                    <a:pt x="1191" y="4025"/>
                  </a:cubicBezTo>
                  <a:cubicBezTo>
                    <a:pt x="1120" y="4097"/>
                    <a:pt x="1035" y="4128"/>
                    <a:pt x="954" y="4128"/>
                  </a:cubicBezTo>
                  <a:cubicBezTo>
                    <a:pt x="792" y="4128"/>
                    <a:pt x="643" y="4001"/>
                    <a:pt x="643" y="3811"/>
                  </a:cubicBezTo>
                  <a:cubicBezTo>
                    <a:pt x="643" y="3655"/>
                    <a:pt x="768" y="3499"/>
                    <a:pt x="921" y="3499"/>
                  </a:cubicBezTo>
                  <a:close/>
                  <a:moveTo>
                    <a:pt x="2739" y="4430"/>
                  </a:moveTo>
                  <a:cubicBezTo>
                    <a:pt x="3073" y="4430"/>
                    <a:pt x="3358" y="4716"/>
                    <a:pt x="3358" y="5049"/>
                  </a:cubicBezTo>
                  <a:cubicBezTo>
                    <a:pt x="3358" y="5436"/>
                    <a:pt x="3053" y="5691"/>
                    <a:pt x="2731" y="5691"/>
                  </a:cubicBezTo>
                  <a:cubicBezTo>
                    <a:pt x="2576" y="5691"/>
                    <a:pt x="2418" y="5633"/>
                    <a:pt x="2287" y="5502"/>
                  </a:cubicBezTo>
                  <a:cubicBezTo>
                    <a:pt x="1882" y="5097"/>
                    <a:pt x="2168" y="4430"/>
                    <a:pt x="2739" y="4430"/>
                  </a:cubicBezTo>
                  <a:close/>
                  <a:moveTo>
                    <a:pt x="2191" y="1"/>
                  </a:moveTo>
                  <a:cubicBezTo>
                    <a:pt x="977" y="1"/>
                    <a:pt x="0" y="977"/>
                    <a:pt x="0" y="2191"/>
                  </a:cubicBezTo>
                  <a:lnTo>
                    <a:pt x="0" y="4740"/>
                  </a:lnTo>
                  <a:cubicBezTo>
                    <a:pt x="0" y="5954"/>
                    <a:pt x="977" y="6931"/>
                    <a:pt x="2191" y="6954"/>
                  </a:cubicBezTo>
                  <a:cubicBezTo>
                    <a:pt x="3406" y="6931"/>
                    <a:pt x="4382" y="5954"/>
                    <a:pt x="4382" y="4740"/>
                  </a:cubicBezTo>
                  <a:lnTo>
                    <a:pt x="4382" y="2191"/>
                  </a:lnTo>
                  <a:cubicBezTo>
                    <a:pt x="4382" y="977"/>
                    <a:pt x="3406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8" name="Google Shape;6278;p64"/>
          <p:cNvGrpSpPr/>
          <p:nvPr/>
        </p:nvGrpSpPr>
        <p:grpSpPr>
          <a:xfrm>
            <a:off x="7776795" y="1766009"/>
            <a:ext cx="371742" cy="349120"/>
            <a:chOff x="7776795" y="1766009"/>
            <a:chExt cx="371742" cy="349120"/>
          </a:xfrm>
        </p:grpSpPr>
        <p:sp>
          <p:nvSpPr>
            <p:cNvPr id="6279" name="Google Shape;6279;p64"/>
            <p:cNvSpPr/>
            <p:nvPr/>
          </p:nvSpPr>
          <p:spPr>
            <a:xfrm>
              <a:off x="7897918" y="1889527"/>
              <a:ext cx="119494" cy="102475"/>
            </a:xfrm>
            <a:custGeom>
              <a:avLst/>
              <a:gdLst/>
              <a:ahLst/>
              <a:cxnLst/>
              <a:rect l="l" t="t" r="r" b="b"/>
              <a:pathLst>
                <a:path w="3668" h="3141" extrusionOk="0">
                  <a:moveTo>
                    <a:pt x="2096" y="0"/>
                  </a:moveTo>
                  <a:cubicBezTo>
                    <a:pt x="691" y="0"/>
                    <a:pt x="0" y="1691"/>
                    <a:pt x="977" y="2667"/>
                  </a:cubicBezTo>
                  <a:cubicBezTo>
                    <a:pt x="1303" y="2994"/>
                    <a:pt x="1704" y="3140"/>
                    <a:pt x="2095" y="3140"/>
                  </a:cubicBezTo>
                  <a:cubicBezTo>
                    <a:pt x="2901" y="3140"/>
                    <a:pt x="3668" y="2518"/>
                    <a:pt x="3668" y="1572"/>
                  </a:cubicBezTo>
                  <a:cubicBezTo>
                    <a:pt x="3668" y="715"/>
                    <a:pt x="2953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64"/>
            <p:cNvSpPr/>
            <p:nvPr/>
          </p:nvSpPr>
          <p:spPr>
            <a:xfrm>
              <a:off x="7776795" y="1766009"/>
              <a:ext cx="371742" cy="349120"/>
            </a:xfrm>
            <a:custGeom>
              <a:avLst/>
              <a:gdLst/>
              <a:ahLst/>
              <a:cxnLst/>
              <a:rect l="l" t="t" r="r" b="b"/>
              <a:pathLst>
                <a:path w="11411" h="10701" extrusionOk="0">
                  <a:moveTo>
                    <a:pt x="4123" y="2405"/>
                  </a:moveTo>
                  <a:cubicBezTo>
                    <a:pt x="4409" y="2453"/>
                    <a:pt x="4695" y="2524"/>
                    <a:pt x="4980" y="2596"/>
                  </a:cubicBezTo>
                  <a:cubicBezTo>
                    <a:pt x="4576" y="2786"/>
                    <a:pt x="4218" y="3000"/>
                    <a:pt x="3861" y="3239"/>
                  </a:cubicBezTo>
                  <a:cubicBezTo>
                    <a:pt x="3933" y="2953"/>
                    <a:pt x="4004" y="2667"/>
                    <a:pt x="4123" y="2405"/>
                  </a:cubicBezTo>
                  <a:close/>
                  <a:moveTo>
                    <a:pt x="8290" y="2332"/>
                  </a:moveTo>
                  <a:cubicBezTo>
                    <a:pt x="9976" y="2332"/>
                    <a:pt x="10504" y="3337"/>
                    <a:pt x="9586" y="4818"/>
                  </a:cubicBezTo>
                  <a:lnTo>
                    <a:pt x="9586" y="4818"/>
                  </a:lnTo>
                  <a:cubicBezTo>
                    <a:pt x="9257" y="4443"/>
                    <a:pt x="8905" y="4092"/>
                    <a:pt x="8529" y="3786"/>
                  </a:cubicBezTo>
                  <a:cubicBezTo>
                    <a:pt x="8457" y="3310"/>
                    <a:pt x="8338" y="2810"/>
                    <a:pt x="8172" y="2334"/>
                  </a:cubicBezTo>
                  <a:cubicBezTo>
                    <a:pt x="8211" y="2333"/>
                    <a:pt x="8251" y="2332"/>
                    <a:pt x="8290" y="2332"/>
                  </a:cubicBezTo>
                  <a:close/>
                  <a:moveTo>
                    <a:pt x="3336" y="2332"/>
                  </a:moveTo>
                  <a:cubicBezTo>
                    <a:pt x="3375" y="2332"/>
                    <a:pt x="3415" y="2333"/>
                    <a:pt x="3456" y="2334"/>
                  </a:cubicBezTo>
                  <a:cubicBezTo>
                    <a:pt x="3290" y="2810"/>
                    <a:pt x="3171" y="3310"/>
                    <a:pt x="3099" y="3786"/>
                  </a:cubicBezTo>
                  <a:cubicBezTo>
                    <a:pt x="2718" y="4096"/>
                    <a:pt x="2361" y="4453"/>
                    <a:pt x="2027" y="4834"/>
                  </a:cubicBezTo>
                  <a:cubicBezTo>
                    <a:pt x="1097" y="3322"/>
                    <a:pt x="1644" y="2332"/>
                    <a:pt x="3336" y="2332"/>
                  </a:cubicBezTo>
                  <a:close/>
                  <a:moveTo>
                    <a:pt x="8624" y="4715"/>
                  </a:moveTo>
                  <a:lnTo>
                    <a:pt x="8624" y="4715"/>
                  </a:lnTo>
                  <a:cubicBezTo>
                    <a:pt x="8838" y="4906"/>
                    <a:pt x="9029" y="5120"/>
                    <a:pt x="9219" y="5358"/>
                  </a:cubicBezTo>
                  <a:cubicBezTo>
                    <a:pt x="9029" y="5572"/>
                    <a:pt x="8838" y="5787"/>
                    <a:pt x="8624" y="6001"/>
                  </a:cubicBezTo>
                  <a:cubicBezTo>
                    <a:pt x="8648" y="5572"/>
                    <a:pt x="8648" y="5144"/>
                    <a:pt x="8624" y="4715"/>
                  </a:cubicBezTo>
                  <a:close/>
                  <a:moveTo>
                    <a:pt x="3861" y="7454"/>
                  </a:moveTo>
                  <a:cubicBezTo>
                    <a:pt x="4218" y="7692"/>
                    <a:pt x="4576" y="7906"/>
                    <a:pt x="4957" y="8097"/>
                  </a:cubicBezTo>
                  <a:cubicBezTo>
                    <a:pt x="4671" y="8192"/>
                    <a:pt x="4385" y="8240"/>
                    <a:pt x="4099" y="8287"/>
                  </a:cubicBezTo>
                  <a:cubicBezTo>
                    <a:pt x="4004" y="8025"/>
                    <a:pt x="3909" y="7739"/>
                    <a:pt x="3837" y="7478"/>
                  </a:cubicBezTo>
                  <a:lnTo>
                    <a:pt x="3861" y="7454"/>
                  </a:lnTo>
                  <a:close/>
                  <a:moveTo>
                    <a:pt x="7529" y="2405"/>
                  </a:moveTo>
                  <a:cubicBezTo>
                    <a:pt x="7981" y="3739"/>
                    <a:pt x="8124" y="5168"/>
                    <a:pt x="7933" y="6573"/>
                  </a:cubicBezTo>
                  <a:lnTo>
                    <a:pt x="7957" y="6573"/>
                  </a:lnTo>
                  <a:cubicBezTo>
                    <a:pt x="7529" y="6906"/>
                    <a:pt x="7076" y="7192"/>
                    <a:pt x="6600" y="7430"/>
                  </a:cubicBezTo>
                  <a:cubicBezTo>
                    <a:pt x="6886" y="7525"/>
                    <a:pt x="7171" y="7597"/>
                    <a:pt x="7481" y="7668"/>
                  </a:cubicBezTo>
                  <a:cubicBezTo>
                    <a:pt x="7576" y="7597"/>
                    <a:pt x="7695" y="7525"/>
                    <a:pt x="7767" y="7454"/>
                  </a:cubicBezTo>
                  <a:lnTo>
                    <a:pt x="7767" y="7454"/>
                  </a:lnTo>
                  <a:cubicBezTo>
                    <a:pt x="7695" y="7739"/>
                    <a:pt x="7624" y="8025"/>
                    <a:pt x="7505" y="8311"/>
                  </a:cubicBezTo>
                  <a:cubicBezTo>
                    <a:pt x="5528" y="7930"/>
                    <a:pt x="3718" y="6882"/>
                    <a:pt x="2408" y="5358"/>
                  </a:cubicBezTo>
                  <a:cubicBezTo>
                    <a:pt x="2599" y="5120"/>
                    <a:pt x="2789" y="4906"/>
                    <a:pt x="3004" y="4715"/>
                  </a:cubicBezTo>
                  <a:lnTo>
                    <a:pt x="3004" y="5072"/>
                  </a:lnTo>
                  <a:cubicBezTo>
                    <a:pt x="3194" y="5310"/>
                    <a:pt x="3409" y="5525"/>
                    <a:pt x="3623" y="5715"/>
                  </a:cubicBezTo>
                  <a:cubicBezTo>
                    <a:pt x="3599" y="5191"/>
                    <a:pt x="3647" y="4644"/>
                    <a:pt x="3718" y="4120"/>
                  </a:cubicBezTo>
                  <a:cubicBezTo>
                    <a:pt x="4361" y="3620"/>
                    <a:pt x="5076" y="3215"/>
                    <a:pt x="5814" y="2905"/>
                  </a:cubicBezTo>
                  <a:cubicBezTo>
                    <a:pt x="6314" y="3119"/>
                    <a:pt x="6767" y="3358"/>
                    <a:pt x="7219" y="3643"/>
                  </a:cubicBezTo>
                  <a:cubicBezTo>
                    <a:pt x="7171" y="3334"/>
                    <a:pt x="7076" y="3048"/>
                    <a:pt x="6981" y="2762"/>
                  </a:cubicBezTo>
                  <a:lnTo>
                    <a:pt x="6671" y="2596"/>
                  </a:lnTo>
                  <a:cubicBezTo>
                    <a:pt x="6957" y="2524"/>
                    <a:pt x="7243" y="2453"/>
                    <a:pt x="7529" y="2405"/>
                  </a:cubicBezTo>
                  <a:close/>
                  <a:moveTo>
                    <a:pt x="5814" y="8478"/>
                  </a:moveTo>
                  <a:cubicBezTo>
                    <a:pt x="6266" y="8644"/>
                    <a:pt x="6767" y="8787"/>
                    <a:pt x="7243" y="8883"/>
                  </a:cubicBezTo>
                  <a:cubicBezTo>
                    <a:pt x="6843" y="9632"/>
                    <a:pt x="6319" y="10073"/>
                    <a:pt x="5781" y="10073"/>
                  </a:cubicBezTo>
                  <a:cubicBezTo>
                    <a:pt x="5292" y="10073"/>
                    <a:pt x="4792" y="9710"/>
                    <a:pt x="4361" y="8883"/>
                  </a:cubicBezTo>
                  <a:lnTo>
                    <a:pt x="4385" y="8883"/>
                  </a:lnTo>
                  <a:cubicBezTo>
                    <a:pt x="4861" y="8787"/>
                    <a:pt x="5338" y="8644"/>
                    <a:pt x="5814" y="8478"/>
                  </a:cubicBezTo>
                  <a:close/>
                  <a:moveTo>
                    <a:pt x="5791" y="1"/>
                  </a:moveTo>
                  <a:cubicBezTo>
                    <a:pt x="5037" y="1"/>
                    <a:pt x="4275" y="559"/>
                    <a:pt x="3718" y="1738"/>
                  </a:cubicBezTo>
                  <a:cubicBezTo>
                    <a:pt x="3576" y="1727"/>
                    <a:pt x="3439" y="1721"/>
                    <a:pt x="3307" y="1721"/>
                  </a:cubicBezTo>
                  <a:cubicBezTo>
                    <a:pt x="389" y="1721"/>
                    <a:pt x="1" y="4423"/>
                    <a:pt x="3099" y="6906"/>
                  </a:cubicBezTo>
                  <a:cubicBezTo>
                    <a:pt x="3171" y="7406"/>
                    <a:pt x="3266" y="7882"/>
                    <a:pt x="3432" y="8359"/>
                  </a:cubicBezTo>
                  <a:cubicBezTo>
                    <a:pt x="3364" y="8362"/>
                    <a:pt x="3297" y="8364"/>
                    <a:pt x="3232" y="8364"/>
                  </a:cubicBezTo>
                  <a:cubicBezTo>
                    <a:pt x="1952" y="8364"/>
                    <a:pt x="1242" y="7701"/>
                    <a:pt x="1718" y="6477"/>
                  </a:cubicBezTo>
                  <a:cubicBezTo>
                    <a:pt x="1551" y="6311"/>
                    <a:pt x="1384" y="6096"/>
                    <a:pt x="1265" y="5953"/>
                  </a:cubicBezTo>
                  <a:lnTo>
                    <a:pt x="1265" y="5953"/>
                  </a:lnTo>
                  <a:cubicBezTo>
                    <a:pt x="416" y="7673"/>
                    <a:pt x="1307" y="8995"/>
                    <a:pt x="3288" y="8995"/>
                  </a:cubicBezTo>
                  <a:cubicBezTo>
                    <a:pt x="3419" y="8995"/>
                    <a:pt x="3554" y="8990"/>
                    <a:pt x="3694" y="8978"/>
                  </a:cubicBezTo>
                  <a:cubicBezTo>
                    <a:pt x="4243" y="10123"/>
                    <a:pt x="5025" y="10701"/>
                    <a:pt x="5806" y="10701"/>
                  </a:cubicBezTo>
                  <a:cubicBezTo>
                    <a:pt x="6958" y="10701"/>
                    <a:pt x="8108" y="9446"/>
                    <a:pt x="8505" y="6906"/>
                  </a:cubicBezTo>
                  <a:cubicBezTo>
                    <a:pt x="8886" y="6596"/>
                    <a:pt x="9243" y="6239"/>
                    <a:pt x="9577" y="5882"/>
                  </a:cubicBezTo>
                  <a:lnTo>
                    <a:pt x="9577" y="5882"/>
                  </a:lnTo>
                  <a:cubicBezTo>
                    <a:pt x="10315" y="7073"/>
                    <a:pt x="10196" y="8097"/>
                    <a:pt x="8815" y="8311"/>
                  </a:cubicBezTo>
                  <a:cubicBezTo>
                    <a:pt x="8743" y="8549"/>
                    <a:pt x="8672" y="8763"/>
                    <a:pt x="8576" y="8978"/>
                  </a:cubicBezTo>
                  <a:cubicBezTo>
                    <a:pt x="10482" y="8883"/>
                    <a:pt x="11410" y="7406"/>
                    <a:pt x="9981" y="5358"/>
                  </a:cubicBezTo>
                  <a:cubicBezTo>
                    <a:pt x="11345" y="3395"/>
                    <a:pt x="10558" y="1710"/>
                    <a:pt x="8309" y="1710"/>
                  </a:cubicBezTo>
                  <a:cubicBezTo>
                    <a:pt x="7611" y="1710"/>
                    <a:pt x="6773" y="1872"/>
                    <a:pt x="5814" y="2238"/>
                  </a:cubicBezTo>
                  <a:cubicBezTo>
                    <a:pt x="5338" y="2048"/>
                    <a:pt x="4861" y="1905"/>
                    <a:pt x="4385" y="1810"/>
                  </a:cubicBezTo>
                  <a:cubicBezTo>
                    <a:pt x="4773" y="1077"/>
                    <a:pt x="5274" y="621"/>
                    <a:pt x="5804" y="621"/>
                  </a:cubicBezTo>
                  <a:cubicBezTo>
                    <a:pt x="6152" y="621"/>
                    <a:pt x="6512" y="818"/>
                    <a:pt x="6862" y="1262"/>
                  </a:cubicBezTo>
                  <a:cubicBezTo>
                    <a:pt x="7100" y="1191"/>
                    <a:pt x="7314" y="1167"/>
                    <a:pt x="7552" y="1143"/>
                  </a:cubicBezTo>
                  <a:cubicBezTo>
                    <a:pt x="7053" y="394"/>
                    <a:pt x="6424" y="1"/>
                    <a:pt x="5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1" name="Google Shape;6281;p64"/>
          <p:cNvGrpSpPr/>
          <p:nvPr/>
        </p:nvGrpSpPr>
        <p:grpSpPr>
          <a:xfrm>
            <a:off x="7833513" y="2325397"/>
            <a:ext cx="265376" cy="348859"/>
            <a:chOff x="7833513" y="2325397"/>
            <a:chExt cx="265376" cy="348859"/>
          </a:xfrm>
        </p:grpSpPr>
        <p:sp>
          <p:nvSpPr>
            <p:cNvPr id="6282" name="Google Shape;6282;p64"/>
            <p:cNvSpPr/>
            <p:nvPr/>
          </p:nvSpPr>
          <p:spPr>
            <a:xfrm>
              <a:off x="7853678" y="2325397"/>
              <a:ext cx="225045" cy="81595"/>
            </a:xfrm>
            <a:custGeom>
              <a:avLst/>
              <a:gdLst/>
              <a:ahLst/>
              <a:cxnLst/>
              <a:rect l="l" t="t" r="r" b="b"/>
              <a:pathLst>
                <a:path w="6908" h="2501" extrusionOk="0">
                  <a:moveTo>
                    <a:pt x="310" y="0"/>
                  </a:moveTo>
                  <a:cubicBezTo>
                    <a:pt x="144" y="0"/>
                    <a:pt x="1" y="143"/>
                    <a:pt x="1" y="310"/>
                  </a:cubicBezTo>
                  <a:lnTo>
                    <a:pt x="1" y="2191"/>
                  </a:lnTo>
                  <a:cubicBezTo>
                    <a:pt x="1" y="2358"/>
                    <a:pt x="144" y="2501"/>
                    <a:pt x="310" y="2501"/>
                  </a:cubicBezTo>
                  <a:lnTo>
                    <a:pt x="6597" y="2501"/>
                  </a:lnTo>
                  <a:cubicBezTo>
                    <a:pt x="6764" y="2501"/>
                    <a:pt x="6907" y="2358"/>
                    <a:pt x="6907" y="2191"/>
                  </a:cubicBezTo>
                  <a:lnTo>
                    <a:pt x="6907" y="310"/>
                  </a:lnTo>
                  <a:cubicBezTo>
                    <a:pt x="6883" y="143"/>
                    <a:pt x="6764" y="0"/>
                    <a:pt x="6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4"/>
            <p:cNvSpPr/>
            <p:nvPr/>
          </p:nvSpPr>
          <p:spPr>
            <a:xfrm>
              <a:off x="7833513" y="2427155"/>
              <a:ext cx="265376" cy="247102"/>
            </a:xfrm>
            <a:custGeom>
              <a:avLst/>
              <a:gdLst/>
              <a:ahLst/>
              <a:cxnLst/>
              <a:rect l="l" t="t" r="r" b="b"/>
              <a:pathLst>
                <a:path w="8146" h="7574" extrusionOk="0">
                  <a:moveTo>
                    <a:pt x="4049" y="1192"/>
                  </a:moveTo>
                  <a:cubicBezTo>
                    <a:pt x="5311" y="1192"/>
                    <a:pt x="6311" y="2216"/>
                    <a:pt x="6264" y="3454"/>
                  </a:cubicBezTo>
                  <a:lnTo>
                    <a:pt x="6264" y="4073"/>
                  </a:lnTo>
                  <a:cubicBezTo>
                    <a:pt x="6264" y="4478"/>
                    <a:pt x="6002" y="4835"/>
                    <a:pt x="5645" y="4978"/>
                  </a:cubicBezTo>
                  <a:lnTo>
                    <a:pt x="5645" y="5335"/>
                  </a:lnTo>
                  <a:cubicBezTo>
                    <a:pt x="5645" y="5859"/>
                    <a:pt x="5216" y="6288"/>
                    <a:pt x="4692" y="6288"/>
                  </a:cubicBezTo>
                  <a:lnTo>
                    <a:pt x="3454" y="6288"/>
                  </a:lnTo>
                  <a:cubicBezTo>
                    <a:pt x="2930" y="6288"/>
                    <a:pt x="2501" y="5859"/>
                    <a:pt x="2501" y="5335"/>
                  </a:cubicBezTo>
                  <a:lnTo>
                    <a:pt x="2501" y="4978"/>
                  </a:lnTo>
                  <a:cubicBezTo>
                    <a:pt x="2120" y="4835"/>
                    <a:pt x="1882" y="4478"/>
                    <a:pt x="1882" y="4073"/>
                  </a:cubicBezTo>
                  <a:lnTo>
                    <a:pt x="1882" y="3478"/>
                  </a:lnTo>
                  <a:cubicBezTo>
                    <a:pt x="1811" y="2239"/>
                    <a:pt x="2811" y="1192"/>
                    <a:pt x="4049" y="1192"/>
                  </a:cubicBezTo>
                  <a:close/>
                  <a:moveTo>
                    <a:pt x="1144" y="1"/>
                  </a:moveTo>
                  <a:cubicBezTo>
                    <a:pt x="501" y="1"/>
                    <a:pt x="1" y="525"/>
                    <a:pt x="1" y="1144"/>
                  </a:cubicBezTo>
                  <a:lnTo>
                    <a:pt x="1" y="6431"/>
                  </a:lnTo>
                  <a:cubicBezTo>
                    <a:pt x="1" y="7050"/>
                    <a:pt x="501" y="7574"/>
                    <a:pt x="1144" y="7574"/>
                  </a:cubicBezTo>
                  <a:lnTo>
                    <a:pt x="7002" y="7574"/>
                  </a:lnTo>
                  <a:cubicBezTo>
                    <a:pt x="7621" y="7574"/>
                    <a:pt x="8145" y="7050"/>
                    <a:pt x="8145" y="6431"/>
                  </a:cubicBezTo>
                  <a:lnTo>
                    <a:pt x="8145" y="1168"/>
                  </a:lnTo>
                  <a:cubicBezTo>
                    <a:pt x="8145" y="525"/>
                    <a:pt x="7621" y="1"/>
                    <a:pt x="7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4"/>
            <p:cNvSpPr/>
            <p:nvPr/>
          </p:nvSpPr>
          <p:spPr>
            <a:xfrm>
              <a:off x="7912643" y="2486956"/>
              <a:ext cx="104737" cy="123616"/>
            </a:xfrm>
            <a:custGeom>
              <a:avLst/>
              <a:gdLst/>
              <a:ahLst/>
              <a:cxnLst/>
              <a:rect l="l" t="t" r="r" b="b"/>
              <a:pathLst>
                <a:path w="3215" h="3789" extrusionOk="0">
                  <a:moveTo>
                    <a:pt x="986" y="1320"/>
                  </a:moveTo>
                  <a:cubicBezTo>
                    <a:pt x="1154" y="1320"/>
                    <a:pt x="1311" y="1449"/>
                    <a:pt x="1311" y="1645"/>
                  </a:cubicBezTo>
                  <a:cubicBezTo>
                    <a:pt x="1311" y="1788"/>
                    <a:pt x="1168" y="1930"/>
                    <a:pt x="1025" y="1930"/>
                  </a:cubicBezTo>
                  <a:lnTo>
                    <a:pt x="1025" y="1954"/>
                  </a:lnTo>
                  <a:cubicBezTo>
                    <a:pt x="739" y="1954"/>
                    <a:pt x="572" y="1621"/>
                    <a:pt x="763" y="1407"/>
                  </a:cubicBezTo>
                  <a:cubicBezTo>
                    <a:pt x="830" y="1347"/>
                    <a:pt x="909" y="1320"/>
                    <a:pt x="986" y="1320"/>
                  </a:cubicBezTo>
                  <a:close/>
                  <a:moveTo>
                    <a:pt x="2256" y="1320"/>
                  </a:moveTo>
                  <a:cubicBezTo>
                    <a:pt x="2416" y="1320"/>
                    <a:pt x="2573" y="1449"/>
                    <a:pt x="2573" y="1645"/>
                  </a:cubicBezTo>
                  <a:cubicBezTo>
                    <a:pt x="2595" y="1799"/>
                    <a:pt x="2453" y="1933"/>
                    <a:pt x="2300" y="1933"/>
                  </a:cubicBezTo>
                  <a:cubicBezTo>
                    <a:pt x="2288" y="1933"/>
                    <a:pt x="2275" y="1932"/>
                    <a:pt x="2263" y="1930"/>
                  </a:cubicBezTo>
                  <a:lnTo>
                    <a:pt x="2263" y="1954"/>
                  </a:lnTo>
                  <a:cubicBezTo>
                    <a:pt x="1977" y="1954"/>
                    <a:pt x="1858" y="1597"/>
                    <a:pt x="2049" y="1407"/>
                  </a:cubicBezTo>
                  <a:cubicBezTo>
                    <a:pt x="2109" y="1347"/>
                    <a:pt x="2182" y="1320"/>
                    <a:pt x="2256" y="1320"/>
                  </a:cubicBezTo>
                  <a:close/>
                  <a:moveTo>
                    <a:pt x="1643" y="2566"/>
                  </a:moveTo>
                  <a:cubicBezTo>
                    <a:pt x="1805" y="2566"/>
                    <a:pt x="1954" y="2693"/>
                    <a:pt x="1954" y="2883"/>
                  </a:cubicBezTo>
                  <a:cubicBezTo>
                    <a:pt x="1954" y="3050"/>
                    <a:pt x="1811" y="3193"/>
                    <a:pt x="1644" y="3193"/>
                  </a:cubicBezTo>
                  <a:cubicBezTo>
                    <a:pt x="1358" y="3193"/>
                    <a:pt x="1215" y="2859"/>
                    <a:pt x="1406" y="2669"/>
                  </a:cubicBezTo>
                  <a:cubicBezTo>
                    <a:pt x="1477" y="2597"/>
                    <a:pt x="1562" y="2566"/>
                    <a:pt x="1643" y="2566"/>
                  </a:cubicBezTo>
                  <a:close/>
                  <a:moveTo>
                    <a:pt x="1639" y="1"/>
                  </a:moveTo>
                  <a:cubicBezTo>
                    <a:pt x="1625" y="1"/>
                    <a:pt x="1611" y="1"/>
                    <a:pt x="1596" y="2"/>
                  </a:cubicBezTo>
                  <a:cubicBezTo>
                    <a:pt x="715" y="2"/>
                    <a:pt x="1" y="740"/>
                    <a:pt x="48" y="1645"/>
                  </a:cubicBezTo>
                  <a:lnTo>
                    <a:pt x="72" y="1645"/>
                  </a:lnTo>
                  <a:lnTo>
                    <a:pt x="72" y="2240"/>
                  </a:lnTo>
                  <a:cubicBezTo>
                    <a:pt x="72" y="2407"/>
                    <a:pt x="215" y="2550"/>
                    <a:pt x="382" y="2550"/>
                  </a:cubicBezTo>
                  <a:cubicBezTo>
                    <a:pt x="548" y="2550"/>
                    <a:pt x="691" y="2693"/>
                    <a:pt x="691" y="2859"/>
                  </a:cubicBezTo>
                  <a:lnTo>
                    <a:pt x="691" y="3478"/>
                  </a:lnTo>
                  <a:cubicBezTo>
                    <a:pt x="691" y="3645"/>
                    <a:pt x="834" y="3788"/>
                    <a:pt x="1001" y="3788"/>
                  </a:cubicBezTo>
                  <a:lnTo>
                    <a:pt x="2263" y="3788"/>
                  </a:lnTo>
                  <a:cubicBezTo>
                    <a:pt x="2430" y="3788"/>
                    <a:pt x="2573" y="3645"/>
                    <a:pt x="2573" y="3478"/>
                  </a:cubicBezTo>
                  <a:lnTo>
                    <a:pt x="2573" y="2859"/>
                  </a:lnTo>
                  <a:cubicBezTo>
                    <a:pt x="2573" y="2693"/>
                    <a:pt x="2716" y="2550"/>
                    <a:pt x="2882" y="2550"/>
                  </a:cubicBezTo>
                  <a:cubicBezTo>
                    <a:pt x="3049" y="2550"/>
                    <a:pt x="3168" y="2407"/>
                    <a:pt x="3168" y="2240"/>
                  </a:cubicBezTo>
                  <a:lnTo>
                    <a:pt x="3168" y="1621"/>
                  </a:lnTo>
                  <a:cubicBezTo>
                    <a:pt x="3215" y="730"/>
                    <a:pt x="2524" y="1"/>
                    <a:pt x="1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5" name="Google Shape;6285;p64"/>
          <p:cNvGrpSpPr/>
          <p:nvPr/>
        </p:nvGrpSpPr>
        <p:grpSpPr>
          <a:xfrm>
            <a:off x="7079409" y="2324614"/>
            <a:ext cx="265376" cy="349642"/>
            <a:chOff x="7079409" y="2324614"/>
            <a:chExt cx="265376" cy="349642"/>
          </a:xfrm>
        </p:grpSpPr>
        <p:sp>
          <p:nvSpPr>
            <p:cNvPr id="6286" name="Google Shape;6286;p64"/>
            <p:cNvSpPr/>
            <p:nvPr/>
          </p:nvSpPr>
          <p:spPr>
            <a:xfrm>
              <a:off x="7079409" y="2510283"/>
              <a:ext cx="61343" cy="40455"/>
            </a:xfrm>
            <a:custGeom>
              <a:avLst/>
              <a:gdLst/>
              <a:ahLst/>
              <a:cxnLst/>
              <a:rect l="l" t="t" r="r" b="b"/>
              <a:pathLst>
                <a:path w="1883" h="1240" extrusionOk="0">
                  <a:moveTo>
                    <a:pt x="1" y="1"/>
                  </a:moveTo>
                  <a:lnTo>
                    <a:pt x="1" y="1239"/>
                  </a:lnTo>
                  <a:lnTo>
                    <a:pt x="1882" y="123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64"/>
            <p:cNvSpPr/>
            <p:nvPr/>
          </p:nvSpPr>
          <p:spPr>
            <a:xfrm>
              <a:off x="7161667" y="2570900"/>
              <a:ext cx="40364" cy="41205"/>
            </a:xfrm>
            <a:custGeom>
              <a:avLst/>
              <a:gdLst/>
              <a:ahLst/>
              <a:cxnLst/>
              <a:rect l="l" t="t" r="r" b="b"/>
              <a:pathLst>
                <a:path w="1239" h="1263" extrusionOk="0">
                  <a:moveTo>
                    <a:pt x="0" y="0"/>
                  </a:moveTo>
                  <a:lnTo>
                    <a:pt x="0" y="1263"/>
                  </a:lnTo>
                  <a:lnTo>
                    <a:pt x="1239" y="1263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4"/>
            <p:cNvSpPr/>
            <p:nvPr/>
          </p:nvSpPr>
          <p:spPr>
            <a:xfrm>
              <a:off x="7079409" y="2570900"/>
              <a:ext cx="61343" cy="41205"/>
            </a:xfrm>
            <a:custGeom>
              <a:avLst/>
              <a:gdLst/>
              <a:ahLst/>
              <a:cxnLst/>
              <a:rect l="l" t="t" r="r" b="b"/>
              <a:pathLst>
                <a:path w="1883" h="1263" extrusionOk="0">
                  <a:moveTo>
                    <a:pt x="1" y="0"/>
                  </a:moveTo>
                  <a:lnTo>
                    <a:pt x="1" y="1263"/>
                  </a:lnTo>
                  <a:lnTo>
                    <a:pt x="1882" y="1263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4"/>
            <p:cNvSpPr/>
            <p:nvPr/>
          </p:nvSpPr>
          <p:spPr>
            <a:xfrm>
              <a:off x="7283474" y="2510283"/>
              <a:ext cx="61311" cy="40455"/>
            </a:xfrm>
            <a:custGeom>
              <a:avLst/>
              <a:gdLst/>
              <a:ahLst/>
              <a:cxnLst/>
              <a:rect l="l" t="t" r="r" b="b"/>
              <a:pathLst>
                <a:path w="1882" h="1240" extrusionOk="0">
                  <a:moveTo>
                    <a:pt x="0" y="1"/>
                  </a:moveTo>
                  <a:lnTo>
                    <a:pt x="0" y="1239"/>
                  </a:lnTo>
                  <a:lnTo>
                    <a:pt x="1882" y="123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4"/>
            <p:cNvSpPr/>
            <p:nvPr/>
          </p:nvSpPr>
          <p:spPr>
            <a:xfrm>
              <a:off x="7263276" y="2386765"/>
              <a:ext cx="20980" cy="41205"/>
            </a:xfrm>
            <a:custGeom>
              <a:avLst/>
              <a:gdLst/>
              <a:ahLst/>
              <a:cxnLst/>
              <a:rect l="l" t="t" r="r" b="b"/>
              <a:pathLst>
                <a:path w="644" h="1263" extrusionOk="0">
                  <a:moveTo>
                    <a:pt x="192" y="0"/>
                  </a:moveTo>
                  <a:cubicBezTo>
                    <a:pt x="72" y="0"/>
                    <a:pt x="1" y="96"/>
                    <a:pt x="1" y="215"/>
                  </a:cubicBezTo>
                  <a:lnTo>
                    <a:pt x="1" y="1072"/>
                  </a:lnTo>
                  <a:cubicBezTo>
                    <a:pt x="1" y="1167"/>
                    <a:pt x="72" y="1263"/>
                    <a:pt x="192" y="1263"/>
                  </a:cubicBezTo>
                  <a:lnTo>
                    <a:pt x="453" y="1263"/>
                  </a:lnTo>
                  <a:cubicBezTo>
                    <a:pt x="549" y="1263"/>
                    <a:pt x="644" y="1167"/>
                    <a:pt x="644" y="1072"/>
                  </a:cubicBezTo>
                  <a:lnTo>
                    <a:pt x="644" y="215"/>
                  </a:lnTo>
                  <a:cubicBezTo>
                    <a:pt x="644" y="96"/>
                    <a:pt x="549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4"/>
            <p:cNvSpPr/>
            <p:nvPr/>
          </p:nvSpPr>
          <p:spPr>
            <a:xfrm>
              <a:off x="7079409" y="2324614"/>
              <a:ext cx="265376" cy="164724"/>
            </a:xfrm>
            <a:custGeom>
              <a:avLst/>
              <a:gdLst/>
              <a:ahLst/>
              <a:cxnLst/>
              <a:rect l="l" t="t" r="r" b="b"/>
              <a:pathLst>
                <a:path w="8146" h="5049" extrusionOk="0">
                  <a:moveTo>
                    <a:pt x="6097" y="1286"/>
                  </a:moveTo>
                  <a:cubicBezTo>
                    <a:pt x="6550" y="1286"/>
                    <a:pt x="6907" y="1667"/>
                    <a:pt x="6907" y="2120"/>
                  </a:cubicBezTo>
                  <a:lnTo>
                    <a:pt x="6907" y="2977"/>
                  </a:lnTo>
                  <a:cubicBezTo>
                    <a:pt x="6907" y="3430"/>
                    <a:pt x="6550" y="3787"/>
                    <a:pt x="6097" y="3811"/>
                  </a:cubicBezTo>
                  <a:lnTo>
                    <a:pt x="5836" y="3811"/>
                  </a:lnTo>
                  <a:cubicBezTo>
                    <a:pt x="5383" y="3787"/>
                    <a:pt x="5002" y="3430"/>
                    <a:pt x="5002" y="2977"/>
                  </a:cubicBezTo>
                  <a:lnTo>
                    <a:pt x="5026" y="2120"/>
                  </a:lnTo>
                  <a:cubicBezTo>
                    <a:pt x="5026" y="1667"/>
                    <a:pt x="5383" y="1286"/>
                    <a:pt x="5836" y="1286"/>
                  </a:cubicBezTo>
                  <a:close/>
                  <a:moveTo>
                    <a:pt x="930" y="0"/>
                  </a:moveTo>
                  <a:cubicBezTo>
                    <a:pt x="406" y="24"/>
                    <a:pt x="1" y="429"/>
                    <a:pt x="1" y="953"/>
                  </a:cubicBezTo>
                  <a:lnTo>
                    <a:pt x="1" y="5049"/>
                  </a:lnTo>
                  <a:lnTo>
                    <a:pt x="8146" y="5049"/>
                  </a:lnTo>
                  <a:lnTo>
                    <a:pt x="8146" y="953"/>
                  </a:lnTo>
                  <a:cubicBezTo>
                    <a:pt x="8146" y="429"/>
                    <a:pt x="7717" y="0"/>
                    <a:pt x="7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64"/>
            <p:cNvSpPr/>
            <p:nvPr/>
          </p:nvSpPr>
          <p:spPr>
            <a:xfrm>
              <a:off x="7222163" y="2570900"/>
              <a:ext cx="41145" cy="41205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1" y="0"/>
                  </a:moveTo>
                  <a:lnTo>
                    <a:pt x="1" y="1263"/>
                  </a:lnTo>
                  <a:lnTo>
                    <a:pt x="1263" y="1263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64"/>
            <p:cNvSpPr/>
            <p:nvPr/>
          </p:nvSpPr>
          <p:spPr>
            <a:xfrm>
              <a:off x="7222163" y="2510283"/>
              <a:ext cx="41145" cy="40455"/>
            </a:xfrm>
            <a:custGeom>
              <a:avLst/>
              <a:gdLst/>
              <a:ahLst/>
              <a:cxnLst/>
              <a:rect l="l" t="t" r="r" b="b"/>
              <a:pathLst>
                <a:path w="1263" h="1240" extrusionOk="0">
                  <a:moveTo>
                    <a:pt x="1" y="1"/>
                  </a:moveTo>
                  <a:lnTo>
                    <a:pt x="1" y="1239"/>
                  </a:lnTo>
                  <a:lnTo>
                    <a:pt x="1263" y="123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4"/>
            <p:cNvSpPr/>
            <p:nvPr/>
          </p:nvSpPr>
          <p:spPr>
            <a:xfrm>
              <a:off x="7079409" y="2633051"/>
              <a:ext cx="61343" cy="41205"/>
            </a:xfrm>
            <a:custGeom>
              <a:avLst/>
              <a:gdLst/>
              <a:ahLst/>
              <a:cxnLst/>
              <a:rect l="l" t="t" r="r" b="b"/>
              <a:pathLst>
                <a:path w="1883" h="1263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834"/>
                    <a:pt x="406" y="1263"/>
                    <a:pt x="930" y="1263"/>
                  </a:cubicBezTo>
                  <a:lnTo>
                    <a:pt x="1882" y="1263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64"/>
            <p:cNvSpPr/>
            <p:nvPr/>
          </p:nvSpPr>
          <p:spPr>
            <a:xfrm>
              <a:off x="7161667" y="2510283"/>
              <a:ext cx="40364" cy="40455"/>
            </a:xfrm>
            <a:custGeom>
              <a:avLst/>
              <a:gdLst/>
              <a:ahLst/>
              <a:cxnLst/>
              <a:rect l="l" t="t" r="r" b="b"/>
              <a:pathLst>
                <a:path w="1239" h="1240" extrusionOk="0">
                  <a:moveTo>
                    <a:pt x="0" y="1"/>
                  </a:moveTo>
                  <a:lnTo>
                    <a:pt x="0" y="1239"/>
                  </a:lnTo>
                  <a:lnTo>
                    <a:pt x="1239" y="1239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64"/>
            <p:cNvSpPr/>
            <p:nvPr/>
          </p:nvSpPr>
          <p:spPr>
            <a:xfrm>
              <a:off x="7283474" y="2570900"/>
              <a:ext cx="61311" cy="103356"/>
            </a:xfrm>
            <a:custGeom>
              <a:avLst/>
              <a:gdLst/>
              <a:ahLst/>
              <a:cxnLst/>
              <a:rect l="l" t="t" r="r" b="b"/>
              <a:pathLst>
                <a:path w="1882" h="3168" extrusionOk="0">
                  <a:moveTo>
                    <a:pt x="0" y="0"/>
                  </a:moveTo>
                  <a:lnTo>
                    <a:pt x="0" y="3168"/>
                  </a:lnTo>
                  <a:lnTo>
                    <a:pt x="953" y="3168"/>
                  </a:lnTo>
                  <a:cubicBezTo>
                    <a:pt x="1453" y="3168"/>
                    <a:pt x="1882" y="2739"/>
                    <a:pt x="1882" y="2239"/>
                  </a:cubicBezTo>
                  <a:lnTo>
                    <a:pt x="1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4"/>
            <p:cNvSpPr/>
            <p:nvPr/>
          </p:nvSpPr>
          <p:spPr>
            <a:xfrm>
              <a:off x="7222163" y="2633051"/>
              <a:ext cx="41145" cy="41205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1263" y="1263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4"/>
            <p:cNvSpPr/>
            <p:nvPr/>
          </p:nvSpPr>
          <p:spPr>
            <a:xfrm>
              <a:off x="7161667" y="2633051"/>
              <a:ext cx="40364" cy="41205"/>
            </a:xfrm>
            <a:custGeom>
              <a:avLst/>
              <a:gdLst/>
              <a:ahLst/>
              <a:cxnLst/>
              <a:rect l="l" t="t" r="r" b="b"/>
              <a:pathLst>
                <a:path w="1239" h="1263" extrusionOk="0">
                  <a:moveTo>
                    <a:pt x="0" y="1"/>
                  </a:moveTo>
                  <a:lnTo>
                    <a:pt x="0" y="1263"/>
                  </a:lnTo>
                  <a:lnTo>
                    <a:pt x="1239" y="1263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9" name="Google Shape;6299;p64"/>
          <p:cNvGrpSpPr/>
          <p:nvPr/>
        </p:nvGrpSpPr>
        <p:grpSpPr>
          <a:xfrm>
            <a:off x="6281293" y="2325332"/>
            <a:ext cx="353433" cy="349120"/>
            <a:chOff x="6281293" y="2325332"/>
            <a:chExt cx="353433" cy="349120"/>
          </a:xfrm>
        </p:grpSpPr>
        <p:sp>
          <p:nvSpPr>
            <p:cNvPr id="6300" name="Google Shape;6300;p64"/>
            <p:cNvSpPr/>
            <p:nvPr/>
          </p:nvSpPr>
          <p:spPr>
            <a:xfrm>
              <a:off x="6416880" y="2509533"/>
              <a:ext cx="81476" cy="164919"/>
            </a:xfrm>
            <a:custGeom>
              <a:avLst/>
              <a:gdLst/>
              <a:ahLst/>
              <a:cxnLst/>
              <a:rect l="l" t="t" r="r" b="b"/>
              <a:pathLst>
                <a:path w="2501" h="5055" extrusionOk="0">
                  <a:moveTo>
                    <a:pt x="0" y="0"/>
                  </a:moveTo>
                  <a:lnTo>
                    <a:pt x="0" y="4739"/>
                  </a:lnTo>
                  <a:cubicBezTo>
                    <a:pt x="0" y="4926"/>
                    <a:pt x="148" y="5055"/>
                    <a:pt x="315" y="5055"/>
                  </a:cubicBezTo>
                  <a:cubicBezTo>
                    <a:pt x="360" y="5055"/>
                    <a:pt x="407" y="5045"/>
                    <a:pt x="453" y="5025"/>
                  </a:cubicBezTo>
                  <a:lnTo>
                    <a:pt x="2334" y="4072"/>
                  </a:lnTo>
                  <a:cubicBezTo>
                    <a:pt x="2429" y="4025"/>
                    <a:pt x="2501" y="3906"/>
                    <a:pt x="2501" y="3787"/>
                  </a:cubicBezTo>
                  <a:lnTo>
                    <a:pt x="2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64"/>
            <p:cNvSpPr/>
            <p:nvPr/>
          </p:nvSpPr>
          <p:spPr>
            <a:xfrm>
              <a:off x="6281293" y="2325332"/>
              <a:ext cx="353433" cy="163256"/>
            </a:xfrm>
            <a:custGeom>
              <a:avLst/>
              <a:gdLst/>
              <a:ahLst/>
              <a:cxnLst/>
              <a:rect l="l" t="t" r="r" b="b"/>
              <a:pathLst>
                <a:path w="10849" h="5004" extrusionOk="0">
                  <a:moveTo>
                    <a:pt x="371" y="1"/>
                  </a:moveTo>
                  <a:cubicBezTo>
                    <a:pt x="128" y="1"/>
                    <a:pt x="1" y="296"/>
                    <a:pt x="162" y="502"/>
                  </a:cubicBezTo>
                  <a:lnTo>
                    <a:pt x="3805" y="5003"/>
                  </a:lnTo>
                  <a:lnTo>
                    <a:pt x="7020" y="5003"/>
                  </a:lnTo>
                  <a:lnTo>
                    <a:pt x="10688" y="502"/>
                  </a:lnTo>
                  <a:cubicBezTo>
                    <a:pt x="10848" y="296"/>
                    <a:pt x="10699" y="1"/>
                    <a:pt x="10454" y="1"/>
                  </a:cubicBezTo>
                  <a:cubicBezTo>
                    <a:pt x="10445" y="1"/>
                    <a:pt x="10435" y="1"/>
                    <a:pt x="10426" y="2"/>
                  </a:cubicBezTo>
                  <a:lnTo>
                    <a:pt x="400" y="2"/>
                  </a:lnTo>
                  <a:cubicBezTo>
                    <a:pt x="390" y="1"/>
                    <a:pt x="381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2" name="Google Shape;6302;p64"/>
          <p:cNvGrpSpPr/>
          <p:nvPr/>
        </p:nvGrpSpPr>
        <p:grpSpPr>
          <a:xfrm>
            <a:off x="5522139" y="2324810"/>
            <a:ext cx="376466" cy="350425"/>
            <a:chOff x="5522139" y="2324810"/>
            <a:chExt cx="376466" cy="350425"/>
          </a:xfrm>
        </p:grpSpPr>
        <p:sp>
          <p:nvSpPr>
            <p:cNvPr id="6303" name="Google Shape;6303;p64"/>
            <p:cNvSpPr/>
            <p:nvPr/>
          </p:nvSpPr>
          <p:spPr>
            <a:xfrm>
              <a:off x="5655023" y="2428721"/>
              <a:ext cx="119494" cy="102475"/>
            </a:xfrm>
            <a:custGeom>
              <a:avLst/>
              <a:gdLst/>
              <a:ahLst/>
              <a:cxnLst/>
              <a:rect l="l" t="t" r="r" b="b"/>
              <a:pathLst>
                <a:path w="3668" h="3141" extrusionOk="0">
                  <a:moveTo>
                    <a:pt x="2096" y="0"/>
                  </a:moveTo>
                  <a:cubicBezTo>
                    <a:pt x="691" y="0"/>
                    <a:pt x="1" y="1691"/>
                    <a:pt x="1001" y="2668"/>
                  </a:cubicBezTo>
                  <a:cubicBezTo>
                    <a:pt x="1320" y="2994"/>
                    <a:pt x="1715" y="3141"/>
                    <a:pt x="2102" y="3141"/>
                  </a:cubicBezTo>
                  <a:cubicBezTo>
                    <a:pt x="2901" y="3141"/>
                    <a:pt x="3668" y="2518"/>
                    <a:pt x="3668" y="1572"/>
                  </a:cubicBezTo>
                  <a:cubicBezTo>
                    <a:pt x="3668" y="715"/>
                    <a:pt x="2954" y="0"/>
                    <a:pt x="2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4"/>
            <p:cNvSpPr/>
            <p:nvPr/>
          </p:nvSpPr>
          <p:spPr>
            <a:xfrm>
              <a:off x="5573449" y="2532827"/>
              <a:ext cx="118843" cy="121887"/>
            </a:xfrm>
            <a:custGeom>
              <a:avLst/>
              <a:gdLst/>
              <a:ahLst/>
              <a:cxnLst/>
              <a:rect l="l" t="t" r="r" b="b"/>
              <a:pathLst>
                <a:path w="3648" h="3736" extrusionOk="0">
                  <a:moveTo>
                    <a:pt x="3124" y="1"/>
                  </a:moveTo>
                  <a:lnTo>
                    <a:pt x="2219" y="1287"/>
                  </a:lnTo>
                  <a:cubicBezTo>
                    <a:pt x="2061" y="1229"/>
                    <a:pt x="1908" y="1203"/>
                    <a:pt x="1763" y="1203"/>
                  </a:cubicBezTo>
                  <a:cubicBezTo>
                    <a:pt x="643" y="1203"/>
                    <a:pt x="0" y="2763"/>
                    <a:pt x="1076" y="3501"/>
                  </a:cubicBezTo>
                  <a:cubicBezTo>
                    <a:pt x="1314" y="3665"/>
                    <a:pt x="1560" y="3736"/>
                    <a:pt x="1795" y="3736"/>
                  </a:cubicBezTo>
                  <a:cubicBezTo>
                    <a:pt x="2758" y="3736"/>
                    <a:pt x="3528" y="2544"/>
                    <a:pt x="2743" y="1644"/>
                  </a:cubicBezTo>
                  <a:lnTo>
                    <a:pt x="3648" y="358"/>
                  </a:lnTo>
                  <a:cubicBezTo>
                    <a:pt x="3457" y="263"/>
                    <a:pt x="3267" y="143"/>
                    <a:pt x="3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64"/>
            <p:cNvSpPr/>
            <p:nvPr/>
          </p:nvSpPr>
          <p:spPr>
            <a:xfrm>
              <a:off x="5763636" y="2324810"/>
              <a:ext cx="120081" cy="109392"/>
            </a:xfrm>
            <a:custGeom>
              <a:avLst/>
              <a:gdLst/>
              <a:ahLst/>
              <a:cxnLst/>
              <a:rect l="l" t="t" r="r" b="b"/>
              <a:pathLst>
                <a:path w="3686" h="3353" extrusionOk="0">
                  <a:moveTo>
                    <a:pt x="1923" y="1"/>
                  </a:moveTo>
                  <a:cubicBezTo>
                    <a:pt x="1029" y="1"/>
                    <a:pt x="244" y="1042"/>
                    <a:pt x="882" y="1971"/>
                  </a:cubicBezTo>
                  <a:lnTo>
                    <a:pt x="1" y="2947"/>
                  </a:lnTo>
                  <a:cubicBezTo>
                    <a:pt x="191" y="3066"/>
                    <a:pt x="334" y="3185"/>
                    <a:pt x="453" y="3352"/>
                  </a:cubicBezTo>
                  <a:lnTo>
                    <a:pt x="1358" y="2376"/>
                  </a:lnTo>
                  <a:cubicBezTo>
                    <a:pt x="1560" y="2479"/>
                    <a:pt x="1759" y="2524"/>
                    <a:pt x="1948" y="2524"/>
                  </a:cubicBezTo>
                  <a:cubicBezTo>
                    <a:pt x="2980" y="2524"/>
                    <a:pt x="3686" y="1153"/>
                    <a:pt x="2739" y="328"/>
                  </a:cubicBezTo>
                  <a:cubicBezTo>
                    <a:pt x="2482" y="99"/>
                    <a:pt x="2197" y="1"/>
                    <a:pt x="19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64"/>
            <p:cNvSpPr/>
            <p:nvPr/>
          </p:nvSpPr>
          <p:spPr>
            <a:xfrm>
              <a:off x="5522139" y="2387841"/>
              <a:ext cx="137575" cy="102540"/>
            </a:xfrm>
            <a:custGeom>
              <a:avLst/>
              <a:gdLst/>
              <a:ahLst/>
              <a:cxnLst/>
              <a:rect l="l" t="t" r="r" b="b"/>
              <a:pathLst>
                <a:path w="4223" h="3143" extrusionOk="0">
                  <a:moveTo>
                    <a:pt x="1773" y="1"/>
                  </a:moveTo>
                  <a:cubicBezTo>
                    <a:pt x="1116" y="1"/>
                    <a:pt x="462" y="382"/>
                    <a:pt x="269" y="1206"/>
                  </a:cubicBezTo>
                  <a:cubicBezTo>
                    <a:pt x="0" y="2358"/>
                    <a:pt x="915" y="3143"/>
                    <a:pt x="1833" y="3143"/>
                  </a:cubicBezTo>
                  <a:cubicBezTo>
                    <a:pt x="2376" y="3143"/>
                    <a:pt x="2921" y="2868"/>
                    <a:pt x="3222" y="2230"/>
                  </a:cubicBezTo>
                  <a:lnTo>
                    <a:pt x="4032" y="2420"/>
                  </a:lnTo>
                  <a:cubicBezTo>
                    <a:pt x="4056" y="2206"/>
                    <a:pt x="4127" y="1992"/>
                    <a:pt x="4222" y="1825"/>
                  </a:cubicBezTo>
                  <a:lnTo>
                    <a:pt x="3365" y="1611"/>
                  </a:lnTo>
                  <a:cubicBezTo>
                    <a:pt x="3391" y="574"/>
                    <a:pt x="2579" y="1"/>
                    <a:pt x="1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4"/>
            <p:cNvSpPr/>
            <p:nvPr/>
          </p:nvSpPr>
          <p:spPr>
            <a:xfrm>
              <a:off x="5753081" y="2528162"/>
              <a:ext cx="145524" cy="147074"/>
            </a:xfrm>
            <a:custGeom>
              <a:avLst/>
              <a:gdLst/>
              <a:ahLst/>
              <a:cxnLst/>
              <a:rect l="l" t="t" r="r" b="b"/>
              <a:pathLst>
                <a:path w="4467" h="4508" extrusionOk="0">
                  <a:moveTo>
                    <a:pt x="706" y="1"/>
                  </a:moveTo>
                  <a:cubicBezTo>
                    <a:pt x="563" y="144"/>
                    <a:pt x="396" y="286"/>
                    <a:pt x="229" y="406"/>
                  </a:cubicBezTo>
                  <a:lnTo>
                    <a:pt x="1110" y="1787"/>
                  </a:lnTo>
                  <a:cubicBezTo>
                    <a:pt x="1" y="2877"/>
                    <a:pt x="944" y="4508"/>
                    <a:pt x="2197" y="4508"/>
                  </a:cubicBezTo>
                  <a:cubicBezTo>
                    <a:pt x="2477" y="4508"/>
                    <a:pt x="2772" y="4427"/>
                    <a:pt x="3063" y="4240"/>
                  </a:cubicBezTo>
                  <a:cubicBezTo>
                    <a:pt x="4467" y="3339"/>
                    <a:pt x="3678" y="1333"/>
                    <a:pt x="2268" y="1333"/>
                  </a:cubicBezTo>
                  <a:cubicBezTo>
                    <a:pt x="2075" y="1333"/>
                    <a:pt x="1870" y="1370"/>
                    <a:pt x="1658" y="1453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8" name="Google Shape;6308;p64"/>
          <p:cNvGrpSpPr/>
          <p:nvPr/>
        </p:nvGrpSpPr>
        <p:grpSpPr>
          <a:xfrm>
            <a:off x="4715520" y="2325397"/>
            <a:ext cx="408098" cy="349610"/>
            <a:chOff x="4715520" y="2325397"/>
            <a:chExt cx="408098" cy="349610"/>
          </a:xfrm>
        </p:grpSpPr>
        <p:sp>
          <p:nvSpPr>
            <p:cNvPr id="6309" name="Google Shape;6309;p64"/>
            <p:cNvSpPr/>
            <p:nvPr/>
          </p:nvSpPr>
          <p:spPr>
            <a:xfrm>
              <a:off x="4901701" y="2387156"/>
              <a:ext cx="94703" cy="73439"/>
            </a:xfrm>
            <a:custGeom>
              <a:avLst/>
              <a:gdLst/>
              <a:ahLst/>
              <a:cxnLst/>
              <a:rect l="l" t="t" r="r" b="b"/>
              <a:pathLst>
                <a:path w="2907" h="2251" extrusionOk="0">
                  <a:moveTo>
                    <a:pt x="1453" y="0"/>
                  </a:moveTo>
                  <a:cubicBezTo>
                    <a:pt x="959" y="0"/>
                    <a:pt x="465" y="108"/>
                    <a:pt x="1" y="322"/>
                  </a:cubicBezTo>
                  <a:lnTo>
                    <a:pt x="1120" y="2251"/>
                  </a:lnTo>
                  <a:cubicBezTo>
                    <a:pt x="1227" y="2215"/>
                    <a:pt x="1340" y="2197"/>
                    <a:pt x="1453" y="2197"/>
                  </a:cubicBezTo>
                  <a:cubicBezTo>
                    <a:pt x="1567" y="2197"/>
                    <a:pt x="1680" y="2215"/>
                    <a:pt x="1787" y="2251"/>
                  </a:cubicBezTo>
                  <a:lnTo>
                    <a:pt x="2906" y="322"/>
                  </a:lnTo>
                  <a:cubicBezTo>
                    <a:pt x="2442" y="108"/>
                    <a:pt x="1948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64"/>
            <p:cNvSpPr/>
            <p:nvPr/>
          </p:nvSpPr>
          <p:spPr>
            <a:xfrm>
              <a:off x="4837327" y="2509533"/>
              <a:ext cx="83040" cy="82378"/>
            </a:xfrm>
            <a:custGeom>
              <a:avLst/>
              <a:gdLst/>
              <a:ahLst/>
              <a:cxnLst/>
              <a:rect l="l" t="t" r="r" b="b"/>
              <a:pathLst>
                <a:path w="2549" h="2525" extrusionOk="0">
                  <a:moveTo>
                    <a:pt x="2215" y="0"/>
                  </a:moveTo>
                  <a:lnTo>
                    <a:pt x="0" y="24"/>
                  </a:lnTo>
                  <a:cubicBezTo>
                    <a:pt x="95" y="1024"/>
                    <a:pt x="619" y="1929"/>
                    <a:pt x="1429" y="2524"/>
                  </a:cubicBezTo>
                  <a:lnTo>
                    <a:pt x="2548" y="596"/>
                  </a:lnTo>
                  <a:cubicBezTo>
                    <a:pt x="2382" y="429"/>
                    <a:pt x="2262" y="214"/>
                    <a:pt x="2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4"/>
            <p:cNvSpPr/>
            <p:nvPr/>
          </p:nvSpPr>
          <p:spPr>
            <a:xfrm>
              <a:off x="4921866" y="2479224"/>
              <a:ext cx="47368" cy="41173"/>
            </a:xfrm>
            <a:custGeom>
              <a:avLst/>
              <a:gdLst/>
              <a:ahLst/>
              <a:cxnLst/>
              <a:rect l="l" t="t" r="r" b="b"/>
              <a:pathLst>
                <a:path w="1454" h="1262" extrusionOk="0">
                  <a:moveTo>
                    <a:pt x="834" y="0"/>
                  </a:moveTo>
                  <a:cubicBezTo>
                    <a:pt x="263" y="0"/>
                    <a:pt x="1" y="667"/>
                    <a:pt x="382" y="1072"/>
                  </a:cubicBezTo>
                  <a:cubicBezTo>
                    <a:pt x="513" y="1203"/>
                    <a:pt x="672" y="1262"/>
                    <a:pt x="826" y="1262"/>
                  </a:cubicBezTo>
                  <a:cubicBezTo>
                    <a:pt x="1149" y="1262"/>
                    <a:pt x="1454" y="1006"/>
                    <a:pt x="1454" y="620"/>
                  </a:cubicBezTo>
                  <a:cubicBezTo>
                    <a:pt x="1454" y="286"/>
                    <a:pt x="1168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4"/>
            <p:cNvSpPr/>
            <p:nvPr/>
          </p:nvSpPr>
          <p:spPr>
            <a:xfrm>
              <a:off x="4977736" y="2510283"/>
              <a:ext cx="83040" cy="81628"/>
            </a:xfrm>
            <a:custGeom>
              <a:avLst/>
              <a:gdLst/>
              <a:ahLst/>
              <a:cxnLst/>
              <a:rect l="l" t="t" r="r" b="b"/>
              <a:pathLst>
                <a:path w="2549" h="2502" extrusionOk="0">
                  <a:moveTo>
                    <a:pt x="358" y="1"/>
                  </a:moveTo>
                  <a:cubicBezTo>
                    <a:pt x="286" y="215"/>
                    <a:pt x="167" y="406"/>
                    <a:pt x="1" y="573"/>
                  </a:cubicBezTo>
                  <a:lnTo>
                    <a:pt x="1120" y="2501"/>
                  </a:lnTo>
                  <a:cubicBezTo>
                    <a:pt x="1930" y="1906"/>
                    <a:pt x="2453" y="100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4"/>
            <p:cNvSpPr/>
            <p:nvPr/>
          </p:nvSpPr>
          <p:spPr>
            <a:xfrm>
              <a:off x="4715520" y="2325397"/>
              <a:ext cx="408098" cy="349610"/>
            </a:xfrm>
            <a:custGeom>
              <a:avLst/>
              <a:gdLst/>
              <a:ahLst/>
              <a:cxnLst/>
              <a:rect l="l" t="t" r="r" b="b"/>
              <a:pathLst>
                <a:path w="12527" h="10716" extrusionOk="0">
                  <a:moveTo>
                    <a:pt x="7168" y="1256"/>
                  </a:moveTo>
                  <a:cubicBezTo>
                    <a:pt x="7877" y="1256"/>
                    <a:pt x="8585" y="1441"/>
                    <a:pt x="9216" y="1810"/>
                  </a:cubicBezTo>
                  <a:cubicBezTo>
                    <a:pt x="9359" y="1881"/>
                    <a:pt x="9407" y="2072"/>
                    <a:pt x="9312" y="2239"/>
                  </a:cubicBezTo>
                  <a:lnTo>
                    <a:pt x="8050" y="4430"/>
                  </a:lnTo>
                  <a:cubicBezTo>
                    <a:pt x="8216" y="4596"/>
                    <a:pt x="8335" y="4811"/>
                    <a:pt x="8383" y="5025"/>
                  </a:cubicBezTo>
                  <a:lnTo>
                    <a:pt x="10931" y="5025"/>
                  </a:lnTo>
                  <a:cubicBezTo>
                    <a:pt x="11098" y="5025"/>
                    <a:pt x="11241" y="5168"/>
                    <a:pt x="11241" y="5358"/>
                  </a:cubicBezTo>
                  <a:cubicBezTo>
                    <a:pt x="11241" y="6811"/>
                    <a:pt x="10455" y="8145"/>
                    <a:pt x="9216" y="8883"/>
                  </a:cubicBezTo>
                  <a:cubicBezTo>
                    <a:pt x="9165" y="8905"/>
                    <a:pt x="9111" y="8916"/>
                    <a:pt x="9059" y="8916"/>
                  </a:cubicBezTo>
                  <a:cubicBezTo>
                    <a:pt x="8943" y="8916"/>
                    <a:pt x="8837" y="8862"/>
                    <a:pt x="8788" y="8764"/>
                  </a:cubicBezTo>
                  <a:lnTo>
                    <a:pt x="7502" y="6549"/>
                  </a:lnTo>
                  <a:cubicBezTo>
                    <a:pt x="7395" y="6585"/>
                    <a:pt x="7282" y="6603"/>
                    <a:pt x="7168" y="6603"/>
                  </a:cubicBezTo>
                  <a:cubicBezTo>
                    <a:pt x="7055" y="6603"/>
                    <a:pt x="6942" y="6585"/>
                    <a:pt x="6835" y="6549"/>
                  </a:cubicBezTo>
                  <a:lnTo>
                    <a:pt x="5549" y="8788"/>
                  </a:lnTo>
                  <a:cubicBezTo>
                    <a:pt x="5503" y="8880"/>
                    <a:pt x="5407" y="8932"/>
                    <a:pt x="5300" y="8932"/>
                  </a:cubicBezTo>
                  <a:cubicBezTo>
                    <a:pt x="5241" y="8932"/>
                    <a:pt x="5179" y="8917"/>
                    <a:pt x="5120" y="8883"/>
                  </a:cubicBezTo>
                  <a:cubicBezTo>
                    <a:pt x="3858" y="8168"/>
                    <a:pt x="3096" y="6811"/>
                    <a:pt x="3096" y="5358"/>
                  </a:cubicBezTo>
                  <a:cubicBezTo>
                    <a:pt x="3096" y="5192"/>
                    <a:pt x="3239" y="5049"/>
                    <a:pt x="3406" y="5049"/>
                  </a:cubicBezTo>
                  <a:lnTo>
                    <a:pt x="5954" y="5049"/>
                  </a:lnTo>
                  <a:cubicBezTo>
                    <a:pt x="6001" y="4811"/>
                    <a:pt x="6121" y="4620"/>
                    <a:pt x="6287" y="4453"/>
                  </a:cubicBezTo>
                  <a:lnTo>
                    <a:pt x="5025" y="2239"/>
                  </a:lnTo>
                  <a:cubicBezTo>
                    <a:pt x="4930" y="2072"/>
                    <a:pt x="4977" y="1881"/>
                    <a:pt x="5120" y="1810"/>
                  </a:cubicBezTo>
                  <a:cubicBezTo>
                    <a:pt x="5751" y="1441"/>
                    <a:pt x="6460" y="1256"/>
                    <a:pt x="7168" y="1256"/>
                  </a:cubicBezTo>
                  <a:close/>
                  <a:moveTo>
                    <a:pt x="7168" y="0"/>
                  </a:moveTo>
                  <a:cubicBezTo>
                    <a:pt x="2382" y="0"/>
                    <a:pt x="0" y="5763"/>
                    <a:pt x="3382" y="9145"/>
                  </a:cubicBezTo>
                  <a:cubicBezTo>
                    <a:pt x="4474" y="10230"/>
                    <a:pt x="5815" y="10715"/>
                    <a:pt x="7130" y="10715"/>
                  </a:cubicBezTo>
                  <a:cubicBezTo>
                    <a:pt x="9886" y="10715"/>
                    <a:pt x="12527" y="8583"/>
                    <a:pt x="12527" y="5358"/>
                  </a:cubicBezTo>
                  <a:cubicBezTo>
                    <a:pt x="12527" y="2382"/>
                    <a:pt x="10121" y="0"/>
                    <a:pt x="7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4" name="Google Shape;6314;p64"/>
          <p:cNvGrpSpPr/>
          <p:nvPr/>
        </p:nvGrpSpPr>
        <p:grpSpPr>
          <a:xfrm>
            <a:off x="4020381" y="2336261"/>
            <a:ext cx="348384" cy="327131"/>
            <a:chOff x="4020381" y="2336261"/>
            <a:chExt cx="348384" cy="327131"/>
          </a:xfrm>
        </p:grpSpPr>
        <p:sp>
          <p:nvSpPr>
            <p:cNvPr id="6315" name="Google Shape;6315;p64"/>
            <p:cNvSpPr/>
            <p:nvPr/>
          </p:nvSpPr>
          <p:spPr>
            <a:xfrm>
              <a:off x="4041329" y="2336261"/>
              <a:ext cx="307238" cy="80845"/>
            </a:xfrm>
            <a:custGeom>
              <a:avLst/>
              <a:gdLst/>
              <a:ahLst/>
              <a:cxnLst/>
              <a:rect l="l" t="t" r="r" b="b"/>
              <a:pathLst>
                <a:path w="9431" h="2478" extrusionOk="0">
                  <a:moveTo>
                    <a:pt x="334" y="1"/>
                  </a:moveTo>
                  <a:cubicBezTo>
                    <a:pt x="143" y="1"/>
                    <a:pt x="0" y="120"/>
                    <a:pt x="0" y="310"/>
                  </a:cubicBezTo>
                  <a:lnTo>
                    <a:pt x="0" y="1548"/>
                  </a:lnTo>
                  <a:cubicBezTo>
                    <a:pt x="0" y="1739"/>
                    <a:pt x="143" y="1882"/>
                    <a:pt x="310" y="1882"/>
                  </a:cubicBezTo>
                  <a:lnTo>
                    <a:pt x="3144" y="1882"/>
                  </a:lnTo>
                  <a:lnTo>
                    <a:pt x="3144" y="2477"/>
                  </a:lnTo>
                  <a:lnTo>
                    <a:pt x="6287" y="2477"/>
                  </a:lnTo>
                  <a:lnTo>
                    <a:pt x="6287" y="1882"/>
                  </a:lnTo>
                  <a:lnTo>
                    <a:pt x="9098" y="1882"/>
                  </a:lnTo>
                  <a:cubicBezTo>
                    <a:pt x="9288" y="1882"/>
                    <a:pt x="9431" y="1739"/>
                    <a:pt x="9431" y="1548"/>
                  </a:cubicBezTo>
                  <a:lnTo>
                    <a:pt x="9431" y="310"/>
                  </a:lnTo>
                  <a:cubicBezTo>
                    <a:pt x="9431" y="120"/>
                    <a:pt x="9288" y="1"/>
                    <a:pt x="90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64"/>
            <p:cNvSpPr/>
            <p:nvPr/>
          </p:nvSpPr>
          <p:spPr>
            <a:xfrm>
              <a:off x="4112706" y="2488555"/>
              <a:ext cx="143569" cy="123159"/>
            </a:xfrm>
            <a:custGeom>
              <a:avLst/>
              <a:gdLst/>
              <a:ahLst/>
              <a:cxnLst/>
              <a:rect l="l" t="t" r="r" b="b"/>
              <a:pathLst>
                <a:path w="4407" h="3775" extrusionOk="0">
                  <a:moveTo>
                    <a:pt x="3191" y="906"/>
                  </a:moveTo>
                  <a:cubicBezTo>
                    <a:pt x="3431" y="906"/>
                    <a:pt x="3644" y="1215"/>
                    <a:pt x="3406" y="1453"/>
                  </a:cubicBezTo>
                  <a:lnTo>
                    <a:pt x="2763" y="2120"/>
                  </a:lnTo>
                  <a:cubicBezTo>
                    <a:pt x="2705" y="2159"/>
                    <a:pt x="2646" y="2197"/>
                    <a:pt x="2575" y="2197"/>
                  </a:cubicBezTo>
                  <a:cubicBezTo>
                    <a:pt x="2559" y="2197"/>
                    <a:pt x="2542" y="2195"/>
                    <a:pt x="2525" y="2191"/>
                  </a:cubicBezTo>
                  <a:cubicBezTo>
                    <a:pt x="2512" y="2195"/>
                    <a:pt x="2498" y="2197"/>
                    <a:pt x="2483" y="2197"/>
                  </a:cubicBezTo>
                  <a:cubicBezTo>
                    <a:pt x="2420" y="2197"/>
                    <a:pt x="2349" y="2159"/>
                    <a:pt x="2310" y="2120"/>
                  </a:cubicBezTo>
                  <a:cubicBezTo>
                    <a:pt x="2167" y="2001"/>
                    <a:pt x="2167" y="1786"/>
                    <a:pt x="2310" y="1667"/>
                  </a:cubicBezTo>
                  <a:lnTo>
                    <a:pt x="2977" y="1000"/>
                  </a:lnTo>
                  <a:cubicBezTo>
                    <a:pt x="3043" y="934"/>
                    <a:pt x="3118" y="906"/>
                    <a:pt x="3191" y="906"/>
                  </a:cubicBezTo>
                  <a:close/>
                  <a:moveTo>
                    <a:pt x="2525" y="0"/>
                  </a:moveTo>
                  <a:cubicBezTo>
                    <a:pt x="834" y="0"/>
                    <a:pt x="0" y="2024"/>
                    <a:pt x="1191" y="3215"/>
                  </a:cubicBezTo>
                  <a:cubicBezTo>
                    <a:pt x="1577" y="3601"/>
                    <a:pt x="2052" y="3775"/>
                    <a:pt x="2516" y="3775"/>
                  </a:cubicBezTo>
                  <a:cubicBezTo>
                    <a:pt x="3482" y="3775"/>
                    <a:pt x="4406" y="3024"/>
                    <a:pt x="4406" y="1881"/>
                  </a:cubicBezTo>
                  <a:cubicBezTo>
                    <a:pt x="4406" y="857"/>
                    <a:pt x="3549" y="0"/>
                    <a:pt x="2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64"/>
            <p:cNvSpPr/>
            <p:nvPr/>
          </p:nvSpPr>
          <p:spPr>
            <a:xfrm>
              <a:off x="4020381" y="2437268"/>
              <a:ext cx="348384" cy="226124"/>
            </a:xfrm>
            <a:custGeom>
              <a:avLst/>
              <a:gdLst/>
              <a:ahLst/>
              <a:cxnLst/>
              <a:rect l="l" t="t" r="r" b="b"/>
              <a:pathLst>
                <a:path w="10694" h="6931" extrusionOk="0">
                  <a:moveTo>
                    <a:pt x="5345" y="941"/>
                  </a:moveTo>
                  <a:cubicBezTo>
                    <a:pt x="6633" y="941"/>
                    <a:pt x="7859" y="1942"/>
                    <a:pt x="7859" y="3453"/>
                  </a:cubicBezTo>
                  <a:cubicBezTo>
                    <a:pt x="7859" y="4835"/>
                    <a:pt x="6740" y="5978"/>
                    <a:pt x="5359" y="5978"/>
                  </a:cubicBezTo>
                  <a:cubicBezTo>
                    <a:pt x="3120" y="5978"/>
                    <a:pt x="2001" y="3263"/>
                    <a:pt x="3573" y="1691"/>
                  </a:cubicBezTo>
                  <a:cubicBezTo>
                    <a:pt x="4091" y="1173"/>
                    <a:pt x="4725" y="941"/>
                    <a:pt x="5345" y="941"/>
                  </a:cubicBezTo>
                  <a:close/>
                  <a:moveTo>
                    <a:pt x="1644" y="0"/>
                  </a:moveTo>
                  <a:lnTo>
                    <a:pt x="48" y="2382"/>
                  </a:lnTo>
                  <a:cubicBezTo>
                    <a:pt x="24" y="2429"/>
                    <a:pt x="0" y="2477"/>
                    <a:pt x="0" y="2549"/>
                  </a:cubicBezTo>
                  <a:lnTo>
                    <a:pt x="0" y="6621"/>
                  </a:lnTo>
                  <a:cubicBezTo>
                    <a:pt x="0" y="6788"/>
                    <a:pt x="143" y="6930"/>
                    <a:pt x="310" y="6930"/>
                  </a:cubicBezTo>
                  <a:lnTo>
                    <a:pt x="10384" y="6930"/>
                  </a:lnTo>
                  <a:cubicBezTo>
                    <a:pt x="10550" y="6930"/>
                    <a:pt x="10693" y="6788"/>
                    <a:pt x="10693" y="6621"/>
                  </a:cubicBezTo>
                  <a:lnTo>
                    <a:pt x="10693" y="2596"/>
                  </a:lnTo>
                  <a:cubicBezTo>
                    <a:pt x="10693" y="2549"/>
                    <a:pt x="10693" y="2477"/>
                    <a:pt x="10669" y="2429"/>
                  </a:cubicBezTo>
                  <a:lnTo>
                    <a:pt x="9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8" name="Google Shape;6318;p64"/>
          <p:cNvGrpSpPr/>
          <p:nvPr/>
        </p:nvGrpSpPr>
        <p:grpSpPr>
          <a:xfrm>
            <a:off x="3265496" y="2407743"/>
            <a:ext cx="348384" cy="184951"/>
            <a:chOff x="3265496" y="2407743"/>
            <a:chExt cx="348384" cy="184951"/>
          </a:xfrm>
        </p:grpSpPr>
        <p:sp>
          <p:nvSpPr>
            <p:cNvPr id="6319" name="Google Shape;6319;p64"/>
            <p:cNvSpPr/>
            <p:nvPr/>
          </p:nvSpPr>
          <p:spPr>
            <a:xfrm>
              <a:off x="3265496" y="2448850"/>
              <a:ext cx="20980" cy="101888"/>
            </a:xfrm>
            <a:custGeom>
              <a:avLst/>
              <a:gdLst/>
              <a:ahLst/>
              <a:cxnLst/>
              <a:rect l="l" t="t" r="r" b="b"/>
              <a:pathLst>
                <a:path w="644" h="3123" extrusionOk="0">
                  <a:moveTo>
                    <a:pt x="251" y="0"/>
                  </a:moveTo>
                  <a:cubicBezTo>
                    <a:pt x="103" y="0"/>
                    <a:pt x="1" y="136"/>
                    <a:pt x="1" y="312"/>
                  </a:cubicBezTo>
                  <a:lnTo>
                    <a:pt x="1" y="2813"/>
                  </a:lnTo>
                  <a:cubicBezTo>
                    <a:pt x="1" y="2979"/>
                    <a:pt x="120" y="3122"/>
                    <a:pt x="287" y="3122"/>
                  </a:cubicBezTo>
                  <a:lnTo>
                    <a:pt x="644" y="3122"/>
                  </a:lnTo>
                  <a:cubicBezTo>
                    <a:pt x="644" y="3027"/>
                    <a:pt x="620" y="2908"/>
                    <a:pt x="644" y="2813"/>
                  </a:cubicBezTo>
                  <a:lnTo>
                    <a:pt x="644" y="312"/>
                  </a:lnTo>
                  <a:cubicBezTo>
                    <a:pt x="620" y="193"/>
                    <a:pt x="644" y="98"/>
                    <a:pt x="644" y="3"/>
                  </a:cubicBezTo>
                  <a:lnTo>
                    <a:pt x="287" y="3"/>
                  </a:lnTo>
                  <a:cubicBezTo>
                    <a:pt x="275" y="1"/>
                    <a:pt x="263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64"/>
            <p:cNvSpPr/>
            <p:nvPr/>
          </p:nvSpPr>
          <p:spPr>
            <a:xfrm>
              <a:off x="3592118" y="2448850"/>
              <a:ext cx="21762" cy="101888"/>
            </a:xfrm>
            <a:custGeom>
              <a:avLst/>
              <a:gdLst/>
              <a:ahLst/>
              <a:cxnLst/>
              <a:rect l="l" t="t" r="r" b="b"/>
              <a:pathLst>
                <a:path w="668" h="3123" extrusionOk="0">
                  <a:moveTo>
                    <a:pt x="394" y="0"/>
                  </a:moveTo>
                  <a:cubicBezTo>
                    <a:pt x="382" y="0"/>
                    <a:pt x="370" y="1"/>
                    <a:pt x="358" y="3"/>
                  </a:cubicBezTo>
                  <a:lnTo>
                    <a:pt x="1" y="3"/>
                  </a:lnTo>
                  <a:cubicBezTo>
                    <a:pt x="1" y="98"/>
                    <a:pt x="25" y="193"/>
                    <a:pt x="25" y="312"/>
                  </a:cubicBezTo>
                  <a:lnTo>
                    <a:pt x="25" y="2813"/>
                  </a:lnTo>
                  <a:cubicBezTo>
                    <a:pt x="25" y="2908"/>
                    <a:pt x="1" y="3027"/>
                    <a:pt x="1" y="3122"/>
                  </a:cubicBezTo>
                  <a:lnTo>
                    <a:pt x="358" y="3122"/>
                  </a:lnTo>
                  <a:cubicBezTo>
                    <a:pt x="525" y="3122"/>
                    <a:pt x="668" y="2979"/>
                    <a:pt x="668" y="2813"/>
                  </a:cubicBezTo>
                  <a:lnTo>
                    <a:pt x="668" y="312"/>
                  </a:lnTo>
                  <a:cubicBezTo>
                    <a:pt x="668" y="136"/>
                    <a:pt x="545" y="0"/>
                    <a:pt x="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64"/>
            <p:cNvSpPr/>
            <p:nvPr/>
          </p:nvSpPr>
          <p:spPr>
            <a:xfrm>
              <a:off x="3306641" y="2407743"/>
              <a:ext cx="265344" cy="184951"/>
            </a:xfrm>
            <a:custGeom>
              <a:avLst/>
              <a:gdLst/>
              <a:ahLst/>
              <a:cxnLst/>
              <a:rect l="l" t="t" r="r" b="b"/>
              <a:pathLst>
                <a:path w="8145" h="5669" extrusionOk="0">
                  <a:moveTo>
                    <a:pt x="1572" y="0"/>
                  </a:moveTo>
                  <a:cubicBezTo>
                    <a:pt x="691" y="0"/>
                    <a:pt x="0" y="715"/>
                    <a:pt x="0" y="1572"/>
                  </a:cubicBezTo>
                  <a:lnTo>
                    <a:pt x="0" y="4073"/>
                  </a:lnTo>
                  <a:cubicBezTo>
                    <a:pt x="0" y="4954"/>
                    <a:pt x="691" y="5644"/>
                    <a:pt x="1572" y="5644"/>
                  </a:cubicBezTo>
                  <a:lnTo>
                    <a:pt x="2644" y="5644"/>
                  </a:lnTo>
                  <a:cubicBezTo>
                    <a:pt x="3120" y="5644"/>
                    <a:pt x="3572" y="5335"/>
                    <a:pt x="3715" y="4859"/>
                  </a:cubicBezTo>
                  <a:lnTo>
                    <a:pt x="3953" y="4192"/>
                  </a:lnTo>
                  <a:cubicBezTo>
                    <a:pt x="3977" y="4132"/>
                    <a:pt x="4025" y="4102"/>
                    <a:pt x="4072" y="4102"/>
                  </a:cubicBezTo>
                  <a:cubicBezTo>
                    <a:pt x="4120" y="4102"/>
                    <a:pt x="4168" y="4132"/>
                    <a:pt x="4191" y="4192"/>
                  </a:cubicBezTo>
                  <a:lnTo>
                    <a:pt x="4430" y="4859"/>
                  </a:lnTo>
                  <a:cubicBezTo>
                    <a:pt x="4573" y="5335"/>
                    <a:pt x="5001" y="5644"/>
                    <a:pt x="5501" y="5668"/>
                  </a:cubicBezTo>
                  <a:lnTo>
                    <a:pt x="6573" y="5668"/>
                  </a:lnTo>
                  <a:cubicBezTo>
                    <a:pt x="7430" y="5668"/>
                    <a:pt x="8145" y="4954"/>
                    <a:pt x="8145" y="4097"/>
                  </a:cubicBezTo>
                  <a:lnTo>
                    <a:pt x="8145" y="1572"/>
                  </a:lnTo>
                  <a:cubicBezTo>
                    <a:pt x="8145" y="715"/>
                    <a:pt x="7454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2" name="Google Shape;6322;p64"/>
          <p:cNvGrpSpPr/>
          <p:nvPr/>
        </p:nvGrpSpPr>
        <p:grpSpPr>
          <a:xfrm>
            <a:off x="2508329" y="2325397"/>
            <a:ext cx="397250" cy="348663"/>
            <a:chOff x="2508329" y="2325397"/>
            <a:chExt cx="397250" cy="348663"/>
          </a:xfrm>
        </p:grpSpPr>
        <p:sp>
          <p:nvSpPr>
            <p:cNvPr id="6323" name="Google Shape;6323;p64"/>
            <p:cNvSpPr/>
            <p:nvPr/>
          </p:nvSpPr>
          <p:spPr>
            <a:xfrm>
              <a:off x="2578143" y="2535176"/>
              <a:ext cx="72941" cy="73047"/>
            </a:xfrm>
            <a:custGeom>
              <a:avLst/>
              <a:gdLst/>
              <a:ahLst/>
              <a:cxnLst/>
              <a:rect l="l" t="t" r="r" b="b"/>
              <a:pathLst>
                <a:path w="2239" h="2239" extrusionOk="0">
                  <a:moveTo>
                    <a:pt x="453" y="0"/>
                  </a:moveTo>
                  <a:lnTo>
                    <a:pt x="0" y="452"/>
                  </a:lnTo>
                  <a:lnTo>
                    <a:pt x="1786" y="2239"/>
                  </a:lnTo>
                  <a:lnTo>
                    <a:pt x="2239" y="1786"/>
                  </a:lnTo>
                  <a:cubicBezTo>
                    <a:pt x="1501" y="1357"/>
                    <a:pt x="881" y="738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64"/>
            <p:cNvSpPr/>
            <p:nvPr/>
          </p:nvSpPr>
          <p:spPr>
            <a:xfrm>
              <a:off x="2508329" y="2564669"/>
              <a:ext cx="112523" cy="109392"/>
            </a:xfrm>
            <a:custGeom>
              <a:avLst/>
              <a:gdLst/>
              <a:ahLst/>
              <a:cxnLst/>
              <a:rect l="l" t="t" r="r" b="b"/>
              <a:pathLst>
                <a:path w="3454" h="3353" extrusionOk="0">
                  <a:moveTo>
                    <a:pt x="1667" y="1"/>
                  </a:moveTo>
                  <a:lnTo>
                    <a:pt x="476" y="1192"/>
                  </a:lnTo>
                  <a:cubicBezTo>
                    <a:pt x="0" y="1692"/>
                    <a:pt x="0" y="2478"/>
                    <a:pt x="476" y="2978"/>
                  </a:cubicBezTo>
                  <a:cubicBezTo>
                    <a:pt x="726" y="3228"/>
                    <a:pt x="1054" y="3353"/>
                    <a:pt x="1378" y="3353"/>
                  </a:cubicBezTo>
                  <a:cubicBezTo>
                    <a:pt x="1703" y="3353"/>
                    <a:pt x="2024" y="3228"/>
                    <a:pt x="2262" y="2978"/>
                  </a:cubicBezTo>
                  <a:lnTo>
                    <a:pt x="3453" y="1787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64"/>
            <p:cNvSpPr/>
            <p:nvPr/>
          </p:nvSpPr>
          <p:spPr>
            <a:xfrm>
              <a:off x="2634763" y="2366570"/>
              <a:ext cx="215728" cy="185049"/>
            </a:xfrm>
            <a:custGeom>
              <a:avLst/>
              <a:gdLst/>
              <a:ahLst/>
              <a:cxnLst/>
              <a:rect l="l" t="t" r="r" b="b"/>
              <a:pathLst>
                <a:path w="6622" h="5672" extrusionOk="0">
                  <a:moveTo>
                    <a:pt x="2835" y="0"/>
                  </a:moveTo>
                  <a:cubicBezTo>
                    <a:pt x="1263" y="0"/>
                    <a:pt x="1" y="1262"/>
                    <a:pt x="1" y="2834"/>
                  </a:cubicBezTo>
                  <a:cubicBezTo>
                    <a:pt x="1" y="4542"/>
                    <a:pt x="1395" y="5671"/>
                    <a:pt x="2850" y="5671"/>
                  </a:cubicBezTo>
                  <a:cubicBezTo>
                    <a:pt x="3547" y="5671"/>
                    <a:pt x="4257" y="5413"/>
                    <a:pt x="4835" y="4835"/>
                  </a:cubicBezTo>
                  <a:cubicBezTo>
                    <a:pt x="6621" y="3049"/>
                    <a:pt x="5359" y="0"/>
                    <a:pt x="2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4"/>
            <p:cNvSpPr/>
            <p:nvPr/>
          </p:nvSpPr>
          <p:spPr>
            <a:xfrm>
              <a:off x="2593650" y="2325397"/>
              <a:ext cx="311930" cy="267623"/>
            </a:xfrm>
            <a:custGeom>
              <a:avLst/>
              <a:gdLst/>
              <a:ahLst/>
              <a:cxnLst/>
              <a:rect l="l" t="t" r="r" b="b"/>
              <a:pathLst>
                <a:path w="9575" h="8203" extrusionOk="0">
                  <a:moveTo>
                    <a:pt x="4121" y="617"/>
                  </a:moveTo>
                  <a:cubicBezTo>
                    <a:pt x="4972" y="617"/>
                    <a:pt x="5840" y="934"/>
                    <a:pt x="6550" y="1643"/>
                  </a:cubicBezTo>
                  <a:cubicBezTo>
                    <a:pt x="8741" y="3834"/>
                    <a:pt x="7193" y="7549"/>
                    <a:pt x="4097" y="7573"/>
                  </a:cubicBezTo>
                  <a:cubicBezTo>
                    <a:pt x="2192" y="7573"/>
                    <a:pt x="620" y="6025"/>
                    <a:pt x="620" y="4096"/>
                  </a:cubicBezTo>
                  <a:lnTo>
                    <a:pt x="644" y="4096"/>
                  </a:lnTo>
                  <a:cubicBezTo>
                    <a:pt x="644" y="2002"/>
                    <a:pt x="2343" y="617"/>
                    <a:pt x="4121" y="617"/>
                  </a:cubicBezTo>
                  <a:close/>
                  <a:moveTo>
                    <a:pt x="4097" y="0"/>
                  </a:moveTo>
                  <a:cubicBezTo>
                    <a:pt x="1834" y="0"/>
                    <a:pt x="1" y="1834"/>
                    <a:pt x="1" y="4096"/>
                  </a:cubicBezTo>
                  <a:cubicBezTo>
                    <a:pt x="1" y="6565"/>
                    <a:pt x="2023" y="8202"/>
                    <a:pt x="4134" y="8202"/>
                  </a:cubicBezTo>
                  <a:cubicBezTo>
                    <a:pt x="5139" y="8202"/>
                    <a:pt x="6165" y="7831"/>
                    <a:pt x="7002" y="7002"/>
                  </a:cubicBezTo>
                  <a:cubicBezTo>
                    <a:pt x="9574" y="4406"/>
                    <a:pt x="7740" y="0"/>
                    <a:pt x="4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7" name="Google Shape;6327;p64"/>
          <p:cNvGrpSpPr/>
          <p:nvPr/>
        </p:nvGrpSpPr>
        <p:grpSpPr>
          <a:xfrm>
            <a:off x="1787585" y="2325006"/>
            <a:ext cx="294077" cy="347522"/>
            <a:chOff x="1787585" y="2325006"/>
            <a:chExt cx="294077" cy="347522"/>
          </a:xfrm>
        </p:grpSpPr>
        <p:sp>
          <p:nvSpPr>
            <p:cNvPr id="6328" name="Google Shape;6328;p64"/>
            <p:cNvSpPr/>
            <p:nvPr/>
          </p:nvSpPr>
          <p:spPr>
            <a:xfrm>
              <a:off x="1966794" y="2325006"/>
              <a:ext cx="114868" cy="109946"/>
            </a:xfrm>
            <a:custGeom>
              <a:avLst/>
              <a:gdLst/>
              <a:ahLst/>
              <a:cxnLst/>
              <a:rect l="l" t="t" r="r" b="b"/>
              <a:pathLst>
                <a:path w="3526" h="3370" extrusionOk="0">
                  <a:moveTo>
                    <a:pt x="1799" y="0"/>
                  </a:moveTo>
                  <a:cubicBezTo>
                    <a:pt x="1400" y="0"/>
                    <a:pt x="1001" y="155"/>
                    <a:pt x="691" y="465"/>
                  </a:cubicBezTo>
                  <a:lnTo>
                    <a:pt x="1" y="1155"/>
                  </a:lnTo>
                  <a:lnTo>
                    <a:pt x="2215" y="3370"/>
                  </a:lnTo>
                  <a:lnTo>
                    <a:pt x="2906" y="2679"/>
                  </a:lnTo>
                  <a:cubicBezTo>
                    <a:pt x="3525" y="2060"/>
                    <a:pt x="3525" y="1060"/>
                    <a:pt x="2906" y="465"/>
                  </a:cubicBezTo>
                  <a:cubicBezTo>
                    <a:pt x="2596" y="155"/>
                    <a:pt x="2197" y="0"/>
                    <a:pt x="1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64"/>
            <p:cNvSpPr/>
            <p:nvPr/>
          </p:nvSpPr>
          <p:spPr>
            <a:xfrm>
              <a:off x="1810845" y="2366766"/>
              <a:ext cx="224264" cy="223188"/>
            </a:xfrm>
            <a:custGeom>
              <a:avLst/>
              <a:gdLst/>
              <a:ahLst/>
              <a:cxnLst/>
              <a:rect l="l" t="t" r="r" b="b"/>
              <a:pathLst>
                <a:path w="6884" h="6841" extrusionOk="0">
                  <a:moveTo>
                    <a:pt x="3871" y="0"/>
                  </a:moveTo>
                  <a:cubicBezTo>
                    <a:pt x="3787" y="0"/>
                    <a:pt x="3704" y="30"/>
                    <a:pt x="3644" y="90"/>
                  </a:cubicBezTo>
                  <a:lnTo>
                    <a:pt x="2763" y="995"/>
                  </a:lnTo>
                  <a:cubicBezTo>
                    <a:pt x="2644" y="1114"/>
                    <a:pt x="2644" y="1304"/>
                    <a:pt x="2763" y="1423"/>
                  </a:cubicBezTo>
                  <a:lnTo>
                    <a:pt x="2978" y="1661"/>
                  </a:lnTo>
                  <a:lnTo>
                    <a:pt x="787" y="3852"/>
                  </a:lnTo>
                  <a:cubicBezTo>
                    <a:pt x="739" y="3900"/>
                    <a:pt x="787" y="3805"/>
                    <a:pt x="48" y="5495"/>
                  </a:cubicBezTo>
                  <a:cubicBezTo>
                    <a:pt x="1" y="5614"/>
                    <a:pt x="25" y="5757"/>
                    <a:pt x="120" y="5853"/>
                  </a:cubicBezTo>
                  <a:lnTo>
                    <a:pt x="1001" y="6758"/>
                  </a:lnTo>
                  <a:cubicBezTo>
                    <a:pt x="1063" y="6804"/>
                    <a:pt x="1145" y="6841"/>
                    <a:pt x="1228" y="6841"/>
                  </a:cubicBezTo>
                  <a:cubicBezTo>
                    <a:pt x="1272" y="6841"/>
                    <a:pt x="1317" y="6830"/>
                    <a:pt x="1358" y="6805"/>
                  </a:cubicBezTo>
                  <a:cubicBezTo>
                    <a:pt x="3073" y="6067"/>
                    <a:pt x="2954" y="6138"/>
                    <a:pt x="3025" y="6067"/>
                  </a:cubicBezTo>
                  <a:lnTo>
                    <a:pt x="3430" y="5662"/>
                  </a:lnTo>
                  <a:lnTo>
                    <a:pt x="2787" y="4995"/>
                  </a:lnTo>
                  <a:cubicBezTo>
                    <a:pt x="2547" y="4774"/>
                    <a:pt x="2765" y="4452"/>
                    <a:pt x="3009" y="4452"/>
                  </a:cubicBezTo>
                  <a:cubicBezTo>
                    <a:pt x="3079" y="4452"/>
                    <a:pt x="3152" y="4479"/>
                    <a:pt x="3216" y="4543"/>
                  </a:cubicBezTo>
                  <a:lnTo>
                    <a:pt x="3883" y="5210"/>
                  </a:lnTo>
                  <a:lnTo>
                    <a:pt x="4335" y="4757"/>
                  </a:lnTo>
                  <a:lnTo>
                    <a:pt x="3668" y="4114"/>
                  </a:lnTo>
                  <a:cubicBezTo>
                    <a:pt x="3430" y="3876"/>
                    <a:pt x="3643" y="3568"/>
                    <a:pt x="3883" y="3568"/>
                  </a:cubicBezTo>
                  <a:cubicBezTo>
                    <a:pt x="3956" y="3568"/>
                    <a:pt x="4031" y="3596"/>
                    <a:pt x="4097" y="3662"/>
                  </a:cubicBezTo>
                  <a:lnTo>
                    <a:pt x="4764" y="4329"/>
                  </a:lnTo>
                  <a:lnTo>
                    <a:pt x="5216" y="3876"/>
                  </a:lnTo>
                  <a:lnTo>
                    <a:pt x="5431" y="4090"/>
                  </a:lnTo>
                  <a:cubicBezTo>
                    <a:pt x="5490" y="4150"/>
                    <a:pt x="5567" y="4180"/>
                    <a:pt x="5648" y="4180"/>
                  </a:cubicBezTo>
                  <a:cubicBezTo>
                    <a:pt x="5728" y="4180"/>
                    <a:pt x="5812" y="4150"/>
                    <a:pt x="5883" y="4090"/>
                  </a:cubicBezTo>
                  <a:lnTo>
                    <a:pt x="6764" y="3209"/>
                  </a:lnTo>
                  <a:cubicBezTo>
                    <a:pt x="6883" y="3090"/>
                    <a:pt x="6883" y="2876"/>
                    <a:pt x="6764" y="2757"/>
                  </a:cubicBezTo>
                  <a:lnTo>
                    <a:pt x="4097" y="90"/>
                  </a:lnTo>
                  <a:cubicBezTo>
                    <a:pt x="4037" y="30"/>
                    <a:pt x="3954" y="0"/>
                    <a:pt x="3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64"/>
            <p:cNvSpPr/>
            <p:nvPr/>
          </p:nvSpPr>
          <p:spPr>
            <a:xfrm>
              <a:off x="1787585" y="2593640"/>
              <a:ext cx="61311" cy="78887"/>
            </a:xfrm>
            <a:custGeom>
              <a:avLst/>
              <a:gdLst/>
              <a:ahLst/>
              <a:cxnLst/>
              <a:rect l="l" t="t" r="r" b="b"/>
              <a:pathLst>
                <a:path w="1882" h="2418" extrusionOk="0">
                  <a:moveTo>
                    <a:pt x="941" y="0"/>
                  </a:moveTo>
                  <a:cubicBezTo>
                    <a:pt x="870" y="0"/>
                    <a:pt x="798" y="30"/>
                    <a:pt x="739" y="89"/>
                  </a:cubicBezTo>
                  <a:cubicBezTo>
                    <a:pt x="643" y="161"/>
                    <a:pt x="0" y="804"/>
                    <a:pt x="0" y="1542"/>
                  </a:cubicBezTo>
                  <a:cubicBezTo>
                    <a:pt x="36" y="2125"/>
                    <a:pt x="489" y="2417"/>
                    <a:pt x="941" y="2417"/>
                  </a:cubicBezTo>
                  <a:cubicBezTo>
                    <a:pt x="1394" y="2417"/>
                    <a:pt x="1846" y="2125"/>
                    <a:pt x="1882" y="1542"/>
                  </a:cubicBezTo>
                  <a:cubicBezTo>
                    <a:pt x="1882" y="804"/>
                    <a:pt x="1239" y="161"/>
                    <a:pt x="1143" y="89"/>
                  </a:cubicBezTo>
                  <a:cubicBezTo>
                    <a:pt x="1084" y="30"/>
                    <a:pt x="1012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1" name="Google Shape;6331;p64"/>
          <p:cNvSpPr/>
          <p:nvPr/>
        </p:nvSpPr>
        <p:spPr>
          <a:xfrm>
            <a:off x="1000903" y="2369996"/>
            <a:ext cx="356137" cy="259206"/>
          </a:xfrm>
          <a:custGeom>
            <a:avLst/>
            <a:gdLst/>
            <a:ahLst/>
            <a:cxnLst/>
            <a:rect l="l" t="t" r="r" b="b"/>
            <a:pathLst>
              <a:path w="10932" h="7945" extrusionOk="0">
                <a:moveTo>
                  <a:pt x="7364" y="3436"/>
                </a:moveTo>
                <a:cubicBezTo>
                  <a:pt x="7534" y="3436"/>
                  <a:pt x="7693" y="3563"/>
                  <a:pt x="7693" y="3753"/>
                </a:cubicBezTo>
                <a:cubicBezTo>
                  <a:pt x="7693" y="3944"/>
                  <a:pt x="7526" y="4087"/>
                  <a:pt x="7359" y="4087"/>
                </a:cubicBezTo>
                <a:cubicBezTo>
                  <a:pt x="7073" y="4087"/>
                  <a:pt x="6930" y="3729"/>
                  <a:pt x="7121" y="3539"/>
                </a:cubicBezTo>
                <a:cubicBezTo>
                  <a:pt x="7192" y="3467"/>
                  <a:pt x="7280" y="3436"/>
                  <a:pt x="7364" y="3436"/>
                </a:cubicBezTo>
                <a:close/>
                <a:moveTo>
                  <a:pt x="7661" y="1"/>
                </a:moveTo>
                <a:cubicBezTo>
                  <a:pt x="7045" y="1"/>
                  <a:pt x="6427" y="364"/>
                  <a:pt x="6240" y="1134"/>
                </a:cubicBezTo>
                <a:cubicBezTo>
                  <a:pt x="6216" y="1110"/>
                  <a:pt x="4716" y="229"/>
                  <a:pt x="3311" y="229"/>
                </a:cubicBezTo>
                <a:cubicBezTo>
                  <a:pt x="1310" y="229"/>
                  <a:pt x="0" y="1491"/>
                  <a:pt x="72" y="3229"/>
                </a:cubicBezTo>
                <a:cubicBezTo>
                  <a:pt x="120" y="3944"/>
                  <a:pt x="334" y="4634"/>
                  <a:pt x="715" y="5254"/>
                </a:cubicBezTo>
                <a:cubicBezTo>
                  <a:pt x="1906" y="7230"/>
                  <a:pt x="4978" y="7945"/>
                  <a:pt x="7478" y="7945"/>
                </a:cubicBezTo>
                <a:cubicBezTo>
                  <a:pt x="7645" y="7945"/>
                  <a:pt x="7788" y="7825"/>
                  <a:pt x="7812" y="7659"/>
                </a:cubicBezTo>
                <a:cubicBezTo>
                  <a:pt x="7835" y="7492"/>
                  <a:pt x="7693" y="7325"/>
                  <a:pt x="7502" y="7325"/>
                </a:cubicBezTo>
                <a:cubicBezTo>
                  <a:pt x="5549" y="7325"/>
                  <a:pt x="2882" y="6849"/>
                  <a:pt x="1596" y="5373"/>
                </a:cubicBezTo>
                <a:lnTo>
                  <a:pt x="3954" y="5373"/>
                </a:lnTo>
                <a:cubicBezTo>
                  <a:pt x="4097" y="4587"/>
                  <a:pt x="3644" y="3801"/>
                  <a:pt x="2882" y="3539"/>
                </a:cubicBezTo>
                <a:cubicBezTo>
                  <a:pt x="2541" y="3411"/>
                  <a:pt x="2658" y="2922"/>
                  <a:pt x="2975" y="2922"/>
                </a:cubicBezTo>
                <a:cubicBezTo>
                  <a:pt x="3013" y="2922"/>
                  <a:pt x="3054" y="2928"/>
                  <a:pt x="3096" y="2944"/>
                </a:cubicBezTo>
                <a:cubicBezTo>
                  <a:pt x="4120" y="3277"/>
                  <a:pt x="4740" y="4301"/>
                  <a:pt x="4597" y="5373"/>
                </a:cubicBezTo>
                <a:lnTo>
                  <a:pt x="10312" y="5373"/>
                </a:lnTo>
                <a:cubicBezTo>
                  <a:pt x="10717" y="5325"/>
                  <a:pt x="10931" y="4825"/>
                  <a:pt x="10622" y="4515"/>
                </a:cubicBezTo>
                <a:cubicBezTo>
                  <a:pt x="9955" y="3848"/>
                  <a:pt x="9240" y="3206"/>
                  <a:pt x="8478" y="2610"/>
                </a:cubicBezTo>
                <a:cubicBezTo>
                  <a:pt x="8883" y="2348"/>
                  <a:pt x="9121" y="1896"/>
                  <a:pt x="9121" y="1419"/>
                </a:cubicBezTo>
                <a:cubicBezTo>
                  <a:pt x="9096" y="496"/>
                  <a:pt x="8379" y="1"/>
                  <a:pt x="76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2" name="Google Shape;6332;p64"/>
          <p:cNvGrpSpPr/>
          <p:nvPr/>
        </p:nvGrpSpPr>
        <p:grpSpPr>
          <a:xfrm>
            <a:off x="1002467" y="2883611"/>
            <a:ext cx="350697" cy="350327"/>
            <a:chOff x="1002467" y="2883611"/>
            <a:chExt cx="350697" cy="350327"/>
          </a:xfrm>
        </p:grpSpPr>
        <p:sp>
          <p:nvSpPr>
            <p:cNvPr id="6333" name="Google Shape;6333;p64"/>
            <p:cNvSpPr/>
            <p:nvPr/>
          </p:nvSpPr>
          <p:spPr>
            <a:xfrm>
              <a:off x="1298043" y="2883611"/>
              <a:ext cx="55121" cy="54027"/>
            </a:xfrm>
            <a:custGeom>
              <a:avLst/>
              <a:gdLst/>
              <a:ahLst/>
              <a:cxnLst/>
              <a:rect l="l" t="t" r="r" b="b"/>
              <a:pathLst>
                <a:path w="1692" h="1656" extrusionOk="0">
                  <a:moveTo>
                    <a:pt x="1346" y="1"/>
                  </a:moveTo>
                  <a:cubicBezTo>
                    <a:pt x="1263" y="1"/>
                    <a:pt x="1179" y="36"/>
                    <a:pt x="1120" y="108"/>
                  </a:cubicBezTo>
                  <a:lnTo>
                    <a:pt x="0" y="1227"/>
                  </a:lnTo>
                  <a:lnTo>
                    <a:pt x="453" y="1656"/>
                  </a:lnTo>
                  <a:lnTo>
                    <a:pt x="1572" y="537"/>
                  </a:lnTo>
                  <a:cubicBezTo>
                    <a:pt x="1691" y="418"/>
                    <a:pt x="1691" y="227"/>
                    <a:pt x="1572" y="108"/>
                  </a:cubicBezTo>
                  <a:cubicBezTo>
                    <a:pt x="1513" y="36"/>
                    <a:pt x="1429" y="1"/>
                    <a:pt x="1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4"/>
            <p:cNvSpPr/>
            <p:nvPr/>
          </p:nvSpPr>
          <p:spPr>
            <a:xfrm>
              <a:off x="1002467" y="3145263"/>
              <a:ext cx="93237" cy="88675"/>
            </a:xfrm>
            <a:custGeom>
              <a:avLst/>
              <a:gdLst/>
              <a:ahLst/>
              <a:cxnLst/>
              <a:rect l="l" t="t" r="r" b="b"/>
              <a:pathLst>
                <a:path w="2862" h="2718" extrusionOk="0">
                  <a:moveTo>
                    <a:pt x="336" y="0"/>
                  </a:moveTo>
                  <a:cubicBezTo>
                    <a:pt x="256" y="0"/>
                    <a:pt x="179" y="30"/>
                    <a:pt x="119" y="90"/>
                  </a:cubicBezTo>
                  <a:cubicBezTo>
                    <a:pt x="0" y="209"/>
                    <a:pt x="0" y="423"/>
                    <a:pt x="119" y="542"/>
                  </a:cubicBezTo>
                  <a:cubicBezTo>
                    <a:pt x="191" y="613"/>
                    <a:pt x="2096" y="2519"/>
                    <a:pt x="2191" y="2614"/>
                  </a:cubicBezTo>
                  <a:cubicBezTo>
                    <a:pt x="2265" y="2687"/>
                    <a:pt x="2345" y="2718"/>
                    <a:pt x="2421" y="2718"/>
                  </a:cubicBezTo>
                  <a:cubicBezTo>
                    <a:pt x="2664" y="2718"/>
                    <a:pt x="2861" y="2403"/>
                    <a:pt x="2644" y="2185"/>
                  </a:cubicBezTo>
                  <a:lnTo>
                    <a:pt x="2262" y="1780"/>
                  </a:lnTo>
                  <a:lnTo>
                    <a:pt x="2715" y="1352"/>
                  </a:lnTo>
                  <a:lnTo>
                    <a:pt x="1381" y="18"/>
                  </a:lnTo>
                  <a:lnTo>
                    <a:pt x="929" y="471"/>
                  </a:lnTo>
                  <a:lnTo>
                    <a:pt x="572" y="90"/>
                  </a:lnTo>
                  <a:cubicBezTo>
                    <a:pt x="500" y="30"/>
                    <a:pt x="417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4"/>
            <p:cNvSpPr/>
            <p:nvPr/>
          </p:nvSpPr>
          <p:spPr>
            <a:xfrm>
              <a:off x="1018039" y="3029282"/>
              <a:ext cx="188493" cy="184821"/>
            </a:xfrm>
            <a:custGeom>
              <a:avLst/>
              <a:gdLst/>
              <a:ahLst/>
              <a:cxnLst/>
              <a:rect l="l" t="t" r="r" b="b"/>
              <a:pathLst>
                <a:path w="5786" h="5665" extrusionOk="0">
                  <a:moveTo>
                    <a:pt x="2689" y="1"/>
                  </a:moveTo>
                  <a:lnTo>
                    <a:pt x="903" y="1787"/>
                  </a:lnTo>
                  <a:lnTo>
                    <a:pt x="665" y="1573"/>
                  </a:lnTo>
                  <a:cubicBezTo>
                    <a:pt x="597" y="1499"/>
                    <a:pt x="520" y="1469"/>
                    <a:pt x="446" y="1469"/>
                  </a:cubicBezTo>
                  <a:cubicBezTo>
                    <a:pt x="207" y="1469"/>
                    <a:pt x="0" y="1783"/>
                    <a:pt x="237" y="2001"/>
                  </a:cubicBezTo>
                  <a:lnTo>
                    <a:pt x="3785" y="5574"/>
                  </a:lnTo>
                  <a:cubicBezTo>
                    <a:pt x="3849" y="5638"/>
                    <a:pt x="3922" y="5665"/>
                    <a:pt x="3992" y="5665"/>
                  </a:cubicBezTo>
                  <a:cubicBezTo>
                    <a:pt x="4237" y="5665"/>
                    <a:pt x="4459" y="5343"/>
                    <a:pt x="4237" y="5121"/>
                  </a:cubicBezTo>
                  <a:lnTo>
                    <a:pt x="3999" y="4907"/>
                  </a:lnTo>
                  <a:lnTo>
                    <a:pt x="4904" y="4002"/>
                  </a:lnTo>
                  <a:lnTo>
                    <a:pt x="4237" y="3335"/>
                  </a:lnTo>
                  <a:cubicBezTo>
                    <a:pt x="4118" y="3216"/>
                    <a:pt x="4118" y="3025"/>
                    <a:pt x="4237" y="2906"/>
                  </a:cubicBezTo>
                  <a:cubicBezTo>
                    <a:pt x="4297" y="2847"/>
                    <a:pt x="4374" y="2817"/>
                    <a:pt x="4455" y="2817"/>
                  </a:cubicBezTo>
                  <a:cubicBezTo>
                    <a:pt x="4535" y="2817"/>
                    <a:pt x="4618" y="2847"/>
                    <a:pt x="4690" y="2906"/>
                  </a:cubicBezTo>
                  <a:lnTo>
                    <a:pt x="5333" y="3573"/>
                  </a:lnTo>
                  <a:lnTo>
                    <a:pt x="5785" y="3121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4"/>
            <p:cNvSpPr/>
            <p:nvPr/>
          </p:nvSpPr>
          <p:spPr>
            <a:xfrm>
              <a:off x="1119616" y="2927720"/>
              <a:ext cx="189308" cy="189388"/>
            </a:xfrm>
            <a:custGeom>
              <a:avLst/>
              <a:gdLst/>
              <a:ahLst/>
              <a:cxnLst/>
              <a:rect l="l" t="t" r="r" b="b"/>
              <a:pathLst>
                <a:path w="5811" h="5805" extrusionOk="0">
                  <a:moveTo>
                    <a:pt x="4596" y="0"/>
                  </a:moveTo>
                  <a:cubicBezTo>
                    <a:pt x="4519" y="0"/>
                    <a:pt x="4441" y="30"/>
                    <a:pt x="4382" y="90"/>
                  </a:cubicBezTo>
                  <a:lnTo>
                    <a:pt x="3548" y="923"/>
                  </a:lnTo>
                  <a:cubicBezTo>
                    <a:pt x="3296" y="694"/>
                    <a:pt x="2977" y="580"/>
                    <a:pt x="2659" y="580"/>
                  </a:cubicBezTo>
                  <a:cubicBezTo>
                    <a:pt x="2316" y="580"/>
                    <a:pt x="1974" y="711"/>
                    <a:pt x="1715" y="971"/>
                  </a:cubicBezTo>
                  <a:lnTo>
                    <a:pt x="0" y="2685"/>
                  </a:lnTo>
                  <a:lnTo>
                    <a:pt x="3096" y="5805"/>
                  </a:lnTo>
                  <a:lnTo>
                    <a:pt x="3548" y="5353"/>
                  </a:lnTo>
                  <a:lnTo>
                    <a:pt x="2882" y="4686"/>
                  </a:lnTo>
                  <a:cubicBezTo>
                    <a:pt x="2763" y="4567"/>
                    <a:pt x="2763" y="4376"/>
                    <a:pt x="2882" y="4233"/>
                  </a:cubicBezTo>
                  <a:cubicBezTo>
                    <a:pt x="2941" y="4174"/>
                    <a:pt x="3025" y="4144"/>
                    <a:pt x="3108" y="4144"/>
                  </a:cubicBezTo>
                  <a:cubicBezTo>
                    <a:pt x="3191" y="4144"/>
                    <a:pt x="3275" y="4174"/>
                    <a:pt x="3334" y="4233"/>
                  </a:cubicBezTo>
                  <a:lnTo>
                    <a:pt x="4001" y="4900"/>
                  </a:lnTo>
                  <a:lnTo>
                    <a:pt x="4430" y="4448"/>
                  </a:lnTo>
                  <a:lnTo>
                    <a:pt x="3787" y="3805"/>
                  </a:lnTo>
                  <a:cubicBezTo>
                    <a:pt x="3668" y="3662"/>
                    <a:pt x="3668" y="3471"/>
                    <a:pt x="3787" y="3352"/>
                  </a:cubicBezTo>
                  <a:cubicBezTo>
                    <a:pt x="3846" y="3293"/>
                    <a:pt x="3924" y="3263"/>
                    <a:pt x="4001" y="3263"/>
                  </a:cubicBezTo>
                  <a:cubicBezTo>
                    <a:pt x="4078" y="3263"/>
                    <a:pt x="4156" y="3293"/>
                    <a:pt x="4215" y="3352"/>
                  </a:cubicBezTo>
                  <a:lnTo>
                    <a:pt x="4882" y="4019"/>
                  </a:lnTo>
                  <a:cubicBezTo>
                    <a:pt x="5311" y="3495"/>
                    <a:pt x="5311" y="2757"/>
                    <a:pt x="4882" y="2257"/>
                  </a:cubicBezTo>
                  <a:lnTo>
                    <a:pt x="5692" y="1423"/>
                  </a:lnTo>
                  <a:cubicBezTo>
                    <a:pt x="5811" y="1304"/>
                    <a:pt x="5811" y="1114"/>
                    <a:pt x="5716" y="994"/>
                  </a:cubicBezTo>
                  <a:lnTo>
                    <a:pt x="4811" y="90"/>
                  </a:lnTo>
                  <a:cubicBezTo>
                    <a:pt x="4751" y="30"/>
                    <a:pt x="4674" y="0"/>
                    <a:pt x="4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7" name="Google Shape;6337;p64"/>
          <p:cNvGrpSpPr/>
          <p:nvPr/>
        </p:nvGrpSpPr>
        <p:grpSpPr>
          <a:xfrm>
            <a:off x="1754682" y="2888864"/>
            <a:ext cx="353336" cy="340638"/>
            <a:chOff x="1754682" y="2888864"/>
            <a:chExt cx="353336" cy="340638"/>
          </a:xfrm>
        </p:grpSpPr>
        <p:sp>
          <p:nvSpPr>
            <p:cNvPr id="6338" name="Google Shape;6338;p64"/>
            <p:cNvSpPr/>
            <p:nvPr/>
          </p:nvSpPr>
          <p:spPr>
            <a:xfrm>
              <a:off x="2031623" y="2888864"/>
              <a:ext cx="76394" cy="115460"/>
            </a:xfrm>
            <a:custGeom>
              <a:avLst/>
              <a:gdLst/>
              <a:ahLst/>
              <a:cxnLst/>
              <a:rect l="l" t="t" r="r" b="b"/>
              <a:pathLst>
                <a:path w="2345" h="3539" extrusionOk="0">
                  <a:moveTo>
                    <a:pt x="385" y="0"/>
                  </a:moveTo>
                  <a:cubicBezTo>
                    <a:pt x="190" y="0"/>
                    <a:pt x="0" y="201"/>
                    <a:pt x="82" y="447"/>
                  </a:cubicBezTo>
                  <a:lnTo>
                    <a:pt x="1702" y="3376"/>
                  </a:lnTo>
                  <a:cubicBezTo>
                    <a:pt x="1767" y="3474"/>
                    <a:pt x="1877" y="3539"/>
                    <a:pt x="1986" y="3539"/>
                  </a:cubicBezTo>
                  <a:cubicBezTo>
                    <a:pt x="2036" y="3539"/>
                    <a:pt x="2086" y="3525"/>
                    <a:pt x="2130" y="3495"/>
                  </a:cubicBezTo>
                  <a:cubicBezTo>
                    <a:pt x="2297" y="3424"/>
                    <a:pt x="2345" y="3209"/>
                    <a:pt x="2249" y="3067"/>
                  </a:cubicBezTo>
                  <a:lnTo>
                    <a:pt x="630" y="137"/>
                  </a:lnTo>
                  <a:cubicBezTo>
                    <a:pt x="563" y="41"/>
                    <a:pt x="474" y="0"/>
                    <a:pt x="3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64"/>
            <p:cNvSpPr/>
            <p:nvPr/>
          </p:nvSpPr>
          <p:spPr>
            <a:xfrm>
              <a:off x="1754682" y="3052608"/>
              <a:ext cx="88024" cy="88903"/>
            </a:xfrm>
            <a:custGeom>
              <a:avLst/>
              <a:gdLst/>
              <a:ahLst/>
              <a:cxnLst/>
              <a:rect l="l" t="t" r="r" b="b"/>
              <a:pathLst>
                <a:path w="2702" h="2725" extrusionOk="0">
                  <a:moveTo>
                    <a:pt x="1772" y="0"/>
                  </a:moveTo>
                  <a:lnTo>
                    <a:pt x="677" y="596"/>
                  </a:lnTo>
                  <a:cubicBezTo>
                    <a:pt x="616" y="481"/>
                    <a:pt x="517" y="432"/>
                    <a:pt x="418" y="432"/>
                  </a:cubicBezTo>
                  <a:cubicBezTo>
                    <a:pt x="210" y="432"/>
                    <a:pt x="0" y="647"/>
                    <a:pt x="129" y="905"/>
                  </a:cubicBezTo>
                  <a:lnTo>
                    <a:pt x="1058" y="2572"/>
                  </a:lnTo>
                  <a:cubicBezTo>
                    <a:pt x="1107" y="2671"/>
                    <a:pt x="1213" y="2724"/>
                    <a:pt x="1321" y="2724"/>
                  </a:cubicBezTo>
                  <a:cubicBezTo>
                    <a:pt x="1370" y="2724"/>
                    <a:pt x="1419" y="2714"/>
                    <a:pt x="1463" y="2691"/>
                  </a:cubicBezTo>
                  <a:cubicBezTo>
                    <a:pt x="1630" y="2596"/>
                    <a:pt x="1677" y="2406"/>
                    <a:pt x="1606" y="2263"/>
                  </a:cubicBezTo>
                  <a:lnTo>
                    <a:pt x="2701" y="1644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64"/>
            <p:cNvSpPr/>
            <p:nvPr/>
          </p:nvSpPr>
          <p:spPr>
            <a:xfrm>
              <a:off x="1823257" y="2915877"/>
              <a:ext cx="244429" cy="194902"/>
            </a:xfrm>
            <a:custGeom>
              <a:avLst/>
              <a:gdLst/>
              <a:ahLst/>
              <a:cxnLst/>
              <a:rect l="l" t="t" r="r" b="b"/>
              <a:pathLst>
                <a:path w="7503" h="5974" extrusionOk="0">
                  <a:moveTo>
                    <a:pt x="5978" y="0"/>
                  </a:moveTo>
                  <a:lnTo>
                    <a:pt x="191" y="3191"/>
                  </a:lnTo>
                  <a:cubicBezTo>
                    <a:pt x="48" y="3263"/>
                    <a:pt x="1" y="3453"/>
                    <a:pt x="72" y="3596"/>
                  </a:cubicBezTo>
                  <a:lnTo>
                    <a:pt x="1287" y="5811"/>
                  </a:lnTo>
                  <a:cubicBezTo>
                    <a:pt x="1352" y="5909"/>
                    <a:pt x="1462" y="5973"/>
                    <a:pt x="1571" y="5973"/>
                  </a:cubicBezTo>
                  <a:cubicBezTo>
                    <a:pt x="1621" y="5973"/>
                    <a:pt x="1671" y="5960"/>
                    <a:pt x="1715" y="5930"/>
                  </a:cubicBezTo>
                  <a:lnTo>
                    <a:pt x="2549" y="5477"/>
                  </a:lnTo>
                  <a:cubicBezTo>
                    <a:pt x="2049" y="4572"/>
                    <a:pt x="2382" y="3429"/>
                    <a:pt x="3287" y="2929"/>
                  </a:cubicBezTo>
                  <a:cubicBezTo>
                    <a:pt x="3578" y="2761"/>
                    <a:pt x="3893" y="2681"/>
                    <a:pt x="4204" y="2681"/>
                  </a:cubicBezTo>
                  <a:cubicBezTo>
                    <a:pt x="4860" y="2681"/>
                    <a:pt x="5496" y="3037"/>
                    <a:pt x="5835" y="3667"/>
                  </a:cubicBezTo>
                  <a:lnTo>
                    <a:pt x="7502" y="2739"/>
                  </a:lnTo>
                  <a:lnTo>
                    <a:pt x="5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64"/>
            <p:cNvSpPr/>
            <p:nvPr/>
          </p:nvSpPr>
          <p:spPr>
            <a:xfrm>
              <a:off x="1854173" y="3023866"/>
              <a:ext cx="210776" cy="205635"/>
            </a:xfrm>
            <a:custGeom>
              <a:avLst/>
              <a:gdLst/>
              <a:ahLst/>
              <a:cxnLst/>
              <a:rect l="l" t="t" r="r" b="b"/>
              <a:pathLst>
                <a:path w="6470" h="6303" extrusionOk="0">
                  <a:moveTo>
                    <a:pt x="3241" y="620"/>
                  </a:moveTo>
                  <a:cubicBezTo>
                    <a:pt x="3570" y="620"/>
                    <a:pt x="3886" y="876"/>
                    <a:pt x="3886" y="1262"/>
                  </a:cubicBezTo>
                  <a:cubicBezTo>
                    <a:pt x="3886" y="1620"/>
                    <a:pt x="3600" y="1882"/>
                    <a:pt x="3243" y="1882"/>
                  </a:cubicBezTo>
                  <a:cubicBezTo>
                    <a:pt x="2672" y="1882"/>
                    <a:pt x="2410" y="1215"/>
                    <a:pt x="2791" y="810"/>
                  </a:cubicBezTo>
                  <a:cubicBezTo>
                    <a:pt x="2922" y="679"/>
                    <a:pt x="3083" y="620"/>
                    <a:pt x="3241" y="620"/>
                  </a:cubicBezTo>
                  <a:close/>
                  <a:moveTo>
                    <a:pt x="3243" y="0"/>
                  </a:moveTo>
                  <a:cubicBezTo>
                    <a:pt x="2124" y="0"/>
                    <a:pt x="1576" y="1358"/>
                    <a:pt x="2362" y="2144"/>
                  </a:cubicBezTo>
                  <a:lnTo>
                    <a:pt x="147" y="5835"/>
                  </a:lnTo>
                  <a:cubicBezTo>
                    <a:pt x="0" y="6080"/>
                    <a:pt x="212" y="6303"/>
                    <a:pt x="429" y="6303"/>
                  </a:cubicBezTo>
                  <a:cubicBezTo>
                    <a:pt x="528" y="6303"/>
                    <a:pt x="628" y="6256"/>
                    <a:pt x="695" y="6144"/>
                  </a:cubicBezTo>
                  <a:lnTo>
                    <a:pt x="2886" y="2477"/>
                  </a:lnTo>
                  <a:cubicBezTo>
                    <a:pt x="3005" y="2513"/>
                    <a:pt x="3124" y="2531"/>
                    <a:pt x="3243" y="2531"/>
                  </a:cubicBezTo>
                  <a:cubicBezTo>
                    <a:pt x="3362" y="2531"/>
                    <a:pt x="3481" y="2513"/>
                    <a:pt x="3600" y="2477"/>
                  </a:cubicBezTo>
                  <a:lnTo>
                    <a:pt x="5791" y="6144"/>
                  </a:lnTo>
                  <a:cubicBezTo>
                    <a:pt x="5851" y="6256"/>
                    <a:pt x="5946" y="6303"/>
                    <a:pt x="6042" y="6303"/>
                  </a:cubicBezTo>
                  <a:cubicBezTo>
                    <a:pt x="6253" y="6303"/>
                    <a:pt x="6470" y="6080"/>
                    <a:pt x="6339" y="5835"/>
                  </a:cubicBezTo>
                  <a:lnTo>
                    <a:pt x="4148" y="2144"/>
                  </a:lnTo>
                  <a:cubicBezTo>
                    <a:pt x="4910" y="1358"/>
                    <a:pt x="4362" y="0"/>
                    <a:pt x="3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2" name="Google Shape;6342;p64"/>
          <p:cNvGrpSpPr/>
          <p:nvPr/>
        </p:nvGrpSpPr>
        <p:grpSpPr>
          <a:xfrm>
            <a:off x="2510642" y="2884883"/>
            <a:ext cx="356137" cy="347130"/>
            <a:chOff x="2510642" y="2884883"/>
            <a:chExt cx="356137" cy="347130"/>
          </a:xfrm>
        </p:grpSpPr>
        <p:sp>
          <p:nvSpPr>
            <p:cNvPr id="6343" name="Google Shape;6343;p64"/>
            <p:cNvSpPr/>
            <p:nvPr/>
          </p:nvSpPr>
          <p:spPr>
            <a:xfrm>
              <a:off x="2510642" y="3074369"/>
              <a:ext cx="169924" cy="157644"/>
            </a:xfrm>
            <a:custGeom>
              <a:avLst/>
              <a:gdLst/>
              <a:ahLst/>
              <a:cxnLst/>
              <a:rect l="l" t="t" r="r" b="b"/>
              <a:pathLst>
                <a:path w="5216" h="4832" extrusionOk="0">
                  <a:moveTo>
                    <a:pt x="3382" y="0"/>
                  </a:moveTo>
                  <a:lnTo>
                    <a:pt x="120" y="3691"/>
                  </a:lnTo>
                  <a:cubicBezTo>
                    <a:pt x="0" y="3834"/>
                    <a:pt x="24" y="4025"/>
                    <a:pt x="143" y="4144"/>
                  </a:cubicBezTo>
                  <a:cubicBezTo>
                    <a:pt x="668" y="4603"/>
                    <a:pt x="1323" y="4831"/>
                    <a:pt x="1977" y="4831"/>
                  </a:cubicBezTo>
                  <a:cubicBezTo>
                    <a:pt x="2748" y="4831"/>
                    <a:pt x="3519" y="4513"/>
                    <a:pt x="4073" y="3882"/>
                  </a:cubicBezTo>
                  <a:lnTo>
                    <a:pt x="4954" y="2906"/>
                  </a:lnTo>
                  <a:cubicBezTo>
                    <a:pt x="5002" y="2834"/>
                    <a:pt x="5025" y="2763"/>
                    <a:pt x="5025" y="2667"/>
                  </a:cubicBezTo>
                  <a:lnTo>
                    <a:pt x="4978" y="1905"/>
                  </a:lnTo>
                  <a:lnTo>
                    <a:pt x="5216" y="1643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4"/>
            <p:cNvSpPr/>
            <p:nvPr/>
          </p:nvSpPr>
          <p:spPr>
            <a:xfrm>
              <a:off x="2633981" y="2884883"/>
              <a:ext cx="232799" cy="240772"/>
            </a:xfrm>
            <a:custGeom>
              <a:avLst/>
              <a:gdLst/>
              <a:ahLst/>
              <a:cxnLst/>
              <a:rect l="l" t="t" r="r" b="b"/>
              <a:pathLst>
                <a:path w="7146" h="7380" extrusionOk="0">
                  <a:moveTo>
                    <a:pt x="5398" y="1253"/>
                  </a:moveTo>
                  <a:cubicBezTo>
                    <a:pt x="5471" y="1253"/>
                    <a:pt x="5544" y="1277"/>
                    <a:pt x="5597" y="1331"/>
                  </a:cubicBezTo>
                  <a:cubicBezTo>
                    <a:pt x="5740" y="1450"/>
                    <a:pt x="5740" y="1641"/>
                    <a:pt x="5621" y="1784"/>
                  </a:cubicBezTo>
                  <a:lnTo>
                    <a:pt x="4383" y="3189"/>
                  </a:lnTo>
                  <a:cubicBezTo>
                    <a:pt x="4313" y="3252"/>
                    <a:pt x="4237" y="3279"/>
                    <a:pt x="4164" y="3279"/>
                  </a:cubicBezTo>
                  <a:cubicBezTo>
                    <a:pt x="3937" y="3279"/>
                    <a:pt x="3744" y="3018"/>
                    <a:pt x="3907" y="2784"/>
                  </a:cubicBezTo>
                  <a:lnTo>
                    <a:pt x="5169" y="1355"/>
                  </a:lnTo>
                  <a:cubicBezTo>
                    <a:pt x="5221" y="1289"/>
                    <a:pt x="5309" y="1253"/>
                    <a:pt x="5398" y="1253"/>
                  </a:cubicBezTo>
                  <a:close/>
                  <a:moveTo>
                    <a:pt x="5416" y="1"/>
                  </a:moveTo>
                  <a:cubicBezTo>
                    <a:pt x="4987" y="1"/>
                    <a:pt x="4560" y="174"/>
                    <a:pt x="4264" y="521"/>
                  </a:cubicBezTo>
                  <a:lnTo>
                    <a:pt x="1" y="5332"/>
                  </a:lnTo>
                  <a:lnTo>
                    <a:pt x="2335" y="7380"/>
                  </a:lnTo>
                  <a:lnTo>
                    <a:pt x="6574" y="2569"/>
                  </a:lnTo>
                  <a:cubicBezTo>
                    <a:pt x="7145" y="1926"/>
                    <a:pt x="7074" y="950"/>
                    <a:pt x="6431" y="379"/>
                  </a:cubicBezTo>
                  <a:cubicBezTo>
                    <a:pt x="6146" y="127"/>
                    <a:pt x="5781" y="1"/>
                    <a:pt x="5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5" name="Google Shape;6345;p64"/>
          <p:cNvGrpSpPr/>
          <p:nvPr/>
        </p:nvGrpSpPr>
        <p:grpSpPr>
          <a:xfrm>
            <a:off x="3286443" y="2884100"/>
            <a:ext cx="306489" cy="348794"/>
            <a:chOff x="3286443" y="2884100"/>
            <a:chExt cx="306489" cy="348794"/>
          </a:xfrm>
        </p:grpSpPr>
        <p:sp>
          <p:nvSpPr>
            <p:cNvPr id="6346" name="Google Shape;6346;p64"/>
            <p:cNvSpPr/>
            <p:nvPr/>
          </p:nvSpPr>
          <p:spPr>
            <a:xfrm>
              <a:off x="3416004" y="2884100"/>
              <a:ext cx="166862" cy="124236"/>
            </a:xfrm>
            <a:custGeom>
              <a:avLst/>
              <a:gdLst/>
              <a:ahLst/>
              <a:cxnLst/>
              <a:rect l="l" t="t" r="r" b="b"/>
              <a:pathLst>
                <a:path w="5122" h="3808" extrusionOk="0">
                  <a:moveTo>
                    <a:pt x="3214" y="0"/>
                  </a:moveTo>
                  <a:cubicBezTo>
                    <a:pt x="2369" y="0"/>
                    <a:pt x="1596" y="710"/>
                    <a:pt x="1668" y="1665"/>
                  </a:cubicBezTo>
                  <a:lnTo>
                    <a:pt x="1" y="3808"/>
                  </a:lnTo>
                  <a:lnTo>
                    <a:pt x="3478" y="3808"/>
                  </a:lnTo>
                  <a:lnTo>
                    <a:pt x="3835" y="2998"/>
                  </a:lnTo>
                  <a:cubicBezTo>
                    <a:pt x="5002" y="2498"/>
                    <a:pt x="5121" y="903"/>
                    <a:pt x="4026" y="236"/>
                  </a:cubicBezTo>
                  <a:cubicBezTo>
                    <a:pt x="3765" y="74"/>
                    <a:pt x="3486" y="0"/>
                    <a:pt x="3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4"/>
            <p:cNvSpPr/>
            <p:nvPr/>
          </p:nvSpPr>
          <p:spPr>
            <a:xfrm>
              <a:off x="3286443" y="3027748"/>
              <a:ext cx="306489" cy="122768"/>
            </a:xfrm>
            <a:custGeom>
              <a:avLst/>
              <a:gdLst/>
              <a:ahLst/>
              <a:cxnLst/>
              <a:rect l="l" t="t" r="r" b="b"/>
              <a:pathLst>
                <a:path w="9408" h="3763" extrusionOk="0">
                  <a:moveTo>
                    <a:pt x="311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1786"/>
                  </a:lnTo>
                  <a:cubicBezTo>
                    <a:pt x="1" y="2501"/>
                    <a:pt x="239" y="3215"/>
                    <a:pt x="692" y="3763"/>
                  </a:cubicBezTo>
                  <a:lnTo>
                    <a:pt x="8717" y="3763"/>
                  </a:lnTo>
                  <a:cubicBezTo>
                    <a:pt x="9170" y="3215"/>
                    <a:pt x="9408" y="2501"/>
                    <a:pt x="9408" y="1786"/>
                  </a:cubicBezTo>
                  <a:lnTo>
                    <a:pt x="9408" y="334"/>
                  </a:lnTo>
                  <a:cubicBezTo>
                    <a:pt x="9408" y="143"/>
                    <a:pt x="9241" y="0"/>
                    <a:pt x="9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64"/>
            <p:cNvSpPr/>
            <p:nvPr/>
          </p:nvSpPr>
          <p:spPr>
            <a:xfrm>
              <a:off x="3307390" y="3171396"/>
              <a:ext cx="264594" cy="61498"/>
            </a:xfrm>
            <a:custGeom>
              <a:avLst/>
              <a:gdLst/>
              <a:ahLst/>
              <a:cxnLst/>
              <a:rect l="l" t="t" r="r" b="b"/>
              <a:pathLst>
                <a:path w="8122" h="1885" extrusionOk="0">
                  <a:moveTo>
                    <a:pt x="7848" y="0"/>
                  </a:moveTo>
                  <a:cubicBezTo>
                    <a:pt x="7836" y="0"/>
                    <a:pt x="7824" y="1"/>
                    <a:pt x="7812" y="3"/>
                  </a:cubicBezTo>
                  <a:lnTo>
                    <a:pt x="287" y="3"/>
                  </a:lnTo>
                  <a:cubicBezTo>
                    <a:pt x="120" y="3"/>
                    <a:pt x="1" y="146"/>
                    <a:pt x="1" y="313"/>
                  </a:cubicBezTo>
                  <a:lnTo>
                    <a:pt x="1" y="1575"/>
                  </a:lnTo>
                  <a:cubicBezTo>
                    <a:pt x="1" y="1741"/>
                    <a:pt x="120" y="1884"/>
                    <a:pt x="287" y="1884"/>
                  </a:cubicBezTo>
                  <a:lnTo>
                    <a:pt x="7812" y="1884"/>
                  </a:lnTo>
                  <a:cubicBezTo>
                    <a:pt x="7979" y="1884"/>
                    <a:pt x="8122" y="1741"/>
                    <a:pt x="8122" y="1575"/>
                  </a:cubicBezTo>
                  <a:lnTo>
                    <a:pt x="8122" y="313"/>
                  </a:lnTo>
                  <a:cubicBezTo>
                    <a:pt x="8122" y="136"/>
                    <a:pt x="7999" y="0"/>
                    <a:pt x="7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9" name="Google Shape;6349;p64"/>
          <p:cNvGrpSpPr/>
          <p:nvPr/>
        </p:nvGrpSpPr>
        <p:grpSpPr>
          <a:xfrm>
            <a:off x="4041329" y="2883839"/>
            <a:ext cx="307238" cy="349838"/>
            <a:chOff x="4041329" y="2883839"/>
            <a:chExt cx="307238" cy="349838"/>
          </a:xfrm>
        </p:grpSpPr>
        <p:sp>
          <p:nvSpPr>
            <p:cNvPr id="6350" name="Google Shape;6350;p64"/>
            <p:cNvSpPr/>
            <p:nvPr/>
          </p:nvSpPr>
          <p:spPr>
            <a:xfrm>
              <a:off x="4130559" y="2883839"/>
              <a:ext cx="129593" cy="164299"/>
            </a:xfrm>
            <a:custGeom>
              <a:avLst/>
              <a:gdLst/>
              <a:ahLst/>
              <a:cxnLst/>
              <a:rect l="l" t="t" r="r" b="b"/>
              <a:pathLst>
                <a:path w="3978" h="5036" extrusionOk="0">
                  <a:moveTo>
                    <a:pt x="2926" y="0"/>
                  </a:moveTo>
                  <a:cubicBezTo>
                    <a:pt x="2855" y="0"/>
                    <a:pt x="2781" y="24"/>
                    <a:pt x="2715" y="77"/>
                  </a:cubicBezTo>
                  <a:lnTo>
                    <a:pt x="214" y="2292"/>
                  </a:lnTo>
                  <a:cubicBezTo>
                    <a:pt x="0" y="2482"/>
                    <a:pt x="119" y="2840"/>
                    <a:pt x="405" y="2840"/>
                  </a:cubicBezTo>
                  <a:lnTo>
                    <a:pt x="1000" y="2840"/>
                  </a:lnTo>
                  <a:lnTo>
                    <a:pt x="738" y="4673"/>
                  </a:lnTo>
                  <a:cubicBezTo>
                    <a:pt x="704" y="4879"/>
                    <a:pt x="868" y="5036"/>
                    <a:pt x="1051" y="5036"/>
                  </a:cubicBezTo>
                  <a:cubicBezTo>
                    <a:pt x="1122" y="5036"/>
                    <a:pt x="1196" y="5012"/>
                    <a:pt x="1262" y="4959"/>
                  </a:cubicBezTo>
                  <a:lnTo>
                    <a:pt x="3763" y="2768"/>
                  </a:lnTo>
                  <a:cubicBezTo>
                    <a:pt x="3977" y="2578"/>
                    <a:pt x="3858" y="2220"/>
                    <a:pt x="3548" y="2220"/>
                  </a:cubicBezTo>
                  <a:lnTo>
                    <a:pt x="2977" y="2220"/>
                  </a:lnTo>
                  <a:lnTo>
                    <a:pt x="3239" y="363"/>
                  </a:lnTo>
                  <a:cubicBezTo>
                    <a:pt x="3273" y="157"/>
                    <a:pt x="3110" y="0"/>
                    <a:pt x="2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4"/>
            <p:cNvSpPr/>
            <p:nvPr/>
          </p:nvSpPr>
          <p:spPr>
            <a:xfrm>
              <a:off x="4041329" y="2987326"/>
              <a:ext cx="82258" cy="61433"/>
            </a:xfrm>
            <a:custGeom>
              <a:avLst/>
              <a:gdLst/>
              <a:ahLst/>
              <a:cxnLst/>
              <a:rect l="l" t="t" r="r" b="b"/>
              <a:pathLst>
                <a:path w="2525" h="1883" extrusionOk="0">
                  <a:moveTo>
                    <a:pt x="334" y="1"/>
                  </a:moveTo>
                  <a:cubicBezTo>
                    <a:pt x="143" y="1"/>
                    <a:pt x="0" y="144"/>
                    <a:pt x="0" y="311"/>
                  </a:cubicBezTo>
                  <a:lnTo>
                    <a:pt x="0" y="1882"/>
                  </a:lnTo>
                  <a:lnTo>
                    <a:pt x="2525" y="1882"/>
                  </a:lnTo>
                  <a:lnTo>
                    <a:pt x="2525" y="311"/>
                  </a:lnTo>
                  <a:cubicBezTo>
                    <a:pt x="2525" y="144"/>
                    <a:pt x="2382" y="1"/>
                    <a:pt x="2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4"/>
            <p:cNvSpPr/>
            <p:nvPr/>
          </p:nvSpPr>
          <p:spPr>
            <a:xfrm>
              <a:off x="4266309" y="2987326"/>
              <a:ext cx="82258" cy="61433"/>
            </a:xfrm>
            <a:custGeom>
              <a:avLst/>
              <a:gdLst/>
              <a:ahLst/>
              <a:cxnLst/>
              <a:rect l="l" t="t" r="r" b="b"/>
              <a:pathLst>
                <a:path w="2525" h="1883" extrusionOk="0">
                  <a:moveTo>
                    <a:pt x="310" y="1"/>
                  </a:moveTo>
                  <a:cubicBezTo>
                    <a:pt x="144" y="1"/>
                    <a:pt x="1" y="144"/>
                    <a:pt x="1" y="311"/>
                  </a:cubicBezTo>
                  <a:lnTo>
                    <a:pt x="1" y="1882"/>
                  </a:lnTo>
                  <a:lnTo>
                    <a:pt x="2525" y="1882"/>
                  </a:lnTo>
                  <a:lnTo>
                    <a:pt x="2525" y="311"/>
                  </a:lnTo>
                  <a:cubicBezTo>
                    <a:pt x="2501" y="144"/>
                    <a:pt x="2358" y="1"/>
                    <a:pt x="2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4"/>
            <p:cNvSpPr/>
            <p:nvPr/>
          </p:nvSpPr>
          <p:spPr>
            <a:xfrm>
              <a:off x="4041329" y="3069704"/>
              <a:ext cx="307238" cy="163973"/>
            </a:xfrm>
            <a:custGeom>
              <a:avLst/>
              <a:gdLst/>
              <a:ahLst/>
              <a:cxnLst/>
              <a:rect l="l" t="t" r="r" b="b"/>
              <a:pathLst>
                <a:path w="9431" h="5026" extrusionOk="0">
                  <a:moveTo>
                    <a:pt x="0" y="0"/>
                  </a:moveTo>
                  <a:lnTo>
                    <a:pt x="0" y="310"/>
                  </a:lnTo>
                  <a:cubicBezTo>
                    <a:pt x="0" y="2915"/>
                    <a:pt x="2120" y="5025"/>
                    <a:pt x="4743" y="5025"/>
                  </a:cubicBezTo>
                  <a:cubicBezTo>
                    <a:pt x="4758" y="5025"/>
                    <a:pt x="4772" y="5025"/>
                    <a:pt x="4787" y="5025"/>
                  </a:cubicBezTo>
                  <a:cubicBezTo>
                    <a:pt x="7359" y="4954"/>
                    <a:pt x="9407" y="2834"/>
                    <a:pt x="9431" y="262"/>
                  </a:cubicBezTo>
                  <a:lnTo>
                    <a:pt x="9431" y="0"/>
                  </a:lnTo>
                  <a:lnTo>
                    <a:pt x="6907" y="0"/>
                  </a:lnTo>
                  <a:lnTo>
                    <a:pt x="6907" y="286"/>
                  </a:lnTo>
                  <a:cubicBezTo>
                    <a:pt x="6907" y="1501"/>
                    <a:pt x="5930" y="2477"/>
                    <a:pt x="4716" y="2477"/>
                  </a:cubicBezTo>
                  <a:cubicBezTo>
                    <a:pt x="4701" y="2477"/>
                    <a:pt x="4687" y="2477"/>
                    <a:pt x="4672" y="2477"/>
                  </a:cubicBezTo>
                  <a:cubicBezTo>
                    <a:pt x="3478" y="2477"/>
                    <a:pt x="2525" y="1510"/>
                    <a:pt x="2525" y="310"/>
                  </a:cubicBezTo>
                  <a:lnTo>
                    <a:pt x="2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4" name="Google Shape;6354;p64"/>
          <p:cNvGrpSpPr/>
          <p:nvPr/>
        </p:nvGrpSpPr>
        <p:grpSpPr>
          <a:xfrm>
            <a:off x="4789992" y="2884002"/>
            <a:ext cx="317891" cy="348892"/>
            <a:chOff x="4789992" y="2884002"/>
            <a:chExt cx="317891" cy="348892"/>
          </a:xfrm>
        </p:grpSpPr>
        <p:sp>
          <p:nvSpPr>
            <p:cNvPr id="6355" name="Google Shape;6355;p64"/>
            <p:cNvSpPr/>
            <p:nvPr/>
          </p:nvSpPr>
          <p:spPr>
            <a:xfrm>
              <a:off x="4877658" y="3109311"/>
              <a:ext cx="142787" cy="21010"/>
            </a:xfrm>
            <a:custGeom>
              <a:avLst/>
              <a:gdLst/>
              <a:ahLst/>
              <a:cxnLst/>
              <a:rect l="l" t="t" r="r" b="b"/>
              <a:pathLst>
                <a:path w="4383" h="644" extrusionOk="0">
                  <a:moveTo>
                    <a:pt x="0" y="1"/>
                  </a:moveTo>
                  <a:lnTo>
                    <a:pt x="0" y="644"/>
                  </a:lnTo>
                  <a:lnTo>
                    <a:pt x="4382" y="644"/>
                  </a:lnTo>
                  <a:lnTo>
                    <a:pt x="4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64"/>
            <p:cNvSpPr/>
            <p:nvPr/>
          </p:nvSpPr>
          <p:spPr>
            <a:xfrm>
              <a:off x="4921117" y="3004421"/>
              <a:ext cx="55870" cy="84727"/>
            </a:xfrm>
            <a:custGeom>
              <a:avLst/>
              <a:gdLst/>
              <a:ahLst/>
              <a:cxnLst/>
              <a:rect l="l" t="t" r="r" b="b"/>
              <a:pathLst>
                <a:path w="1715" h="2597" extrusionOk="0">
                  <a:moveTo>
                    <a:pt x="857" y="1"/>
                  </a:moveTo>
                  <a:cubicBezTo>
                    <a:pt x="453" y="140"/>
                    <a:pt x="326" y="198"/>
                    <a:pt x="233" y="198"/>
                  </a:cubicBezTo>
                  <a:cubicBezTo>
                    <a:pt x="167" y="198"/>
                    <a:pt x="118" y="169"/>
                    <a:pt x="0" y="120"/>
                  </a:cubicBezTo>
                  <a:lnTo>
                    <a:pt x="0" y="120"/>
                  </a:lnTo>
                  <a:lnTo>
                    <a:pt x="476" y="2597"/>
                  </a:lnTo>
                  <a:lnTo>
                    <a:pt x="1238" y="2597"/>
                  </a:lnTo>
                  <a:lnTo>
                    <a:pt x="1715" y="120"/>
                  </a:lnTo>
                  <a:lnTo>
                    <a:pt x="1715" y="120"/>
                  </a:lnTo>
                  <a:cubicBezTo>
                    <a:pt x="1593" y="160"/>
                    <a:pt x="1545" y="188"/>
                    <a:pt x="1476" y="188"/>
                  </a:cubicBezTo>
                  <a:cubicBezTo>
                    <a:pt x="1384" y="188"/>
                    <a:pt x="1254" y="138"/>
                    <a:pt x="8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4"/>
            <p:cNvSpPr/>
            <p:nvPr/>
          </p:nvSpPr>
          <p:spPr>
            <a:xfrm>
              <a:off x="4789992" y="2884002"/>
              <a:ext cx="317891" cy="205146"/>
            </a:xfrm>
            <a:custGeom>
              <a:avLst/>
              <a:gdLst/>
              <a:ahLst/>
              <a:cxnLst/>
              <a:rect l="l" t="t" r="r" b="b"/>
              <a:pathLst>
                <a:path w="9758" h="6288" extrusionOk="0">
                  <a:moveTo>
                    <a:pt x="4911" y="1"/>
                  </a:moveTo>
                  <a:cubicBezTo>
                    <a:pt x="4902" y="1"/>
                    <a:pt x="4892" y="1"/>
                    <a:pt x="4882" y="1"/>
                  </a:cubicBezTo>
                  <a:cubicBezTo>
                    <a:pt x="1572" y="1"/>
                    <a:pt x="0" y="4049"/>
                    <a:pt x="2453" y="6288"/>
                  </a:cubicBezTo>
                  <a:lnTo>
                    <a:pt x="3882" y="6288"/>
                  </a:lnTo>
                  <a:cubicBezTo>
                    <a:pt x="3263" y="3192"/>
                    <a:pt x="3311" y="3549"/>
                    <a:pt x="3311" y="3358"/>
                  </a:cubicBezTo>
                  <a:cubicBezTo>
                    <a:pt x="3311" y="3179"/>
                    <a:pt x="3462" y="3032"/>
                    <a:pt x="3623" y="3032"/>
                  </a:cubicBezTo>
                  <a:cubicBezTo>
                    <a:pt x="3654" y="3032"/>
                    <a:pt x="3685" y="3037"/>
                    <a:pt x="3715" y="3049"/>
                  </a:cubicBezTo>
                  <a:lnTo>
                    <a:pt x="4263" y="3239"/>
                  </a:lnTo>
                  <a:cubicBezTo>
                    <a:pt x="4454" y="3144"/>
                    <a:pt x="4668" y="3097"/>
                    <a:pt x="4882" y="3049"/>
                  </a:cubicBezTo>
                  <a:cubicBezTo>
                    <a:pt x="4954" y="3049"/>
                    <a:pt x="4930" y="3049"/>
                    <a:pt x="5502" y="3239"/>
                  </a:cubicBezTo>
                  <a:lnTo>
                    <a:pt x="6049" y="3049"/>
                  </a:lnTo>
                  <a:cubicBezTo>
                    <a:pt x="6074" y="3043"/>
                    <a:pt x="6099" y="3040"/>
                    <a:pt x="6124" y="3040"/>
                  </a:cubicBezTo>
                  <a:cubicBezTo>
                    <a:pt x="6292" y="3040"/>
                    <a:pt x="6454" y="3172"/>
                    <a:pt x="6454" y="3358"/>
                  </a:cubicBezTo>
                  <a:cubicBezTo>
                    <a:pt x="6454" y="3549"/>
                    <a:pt x="6502" y="3192"/>
                    <a:pt x="5883" y="6288"/>
                  </a:cubicBezTo>
                  <a:lnTo>
                    <a:pt x="7311" y="6288"/>
                  </a:lnTo>
                  <a:cubicBezTo>
                    <a:pt x="9757" y="4056"/>
                    <a:pt x="8202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64"/>
            <p:cNvSpPr/>
            <p:nvPr/>
          </p:nvSpPr>
          <p:spPr>
            <a:xfrm>
              <a:off x="4877658" y="3150483"/>
              <a:ext cx="142787" cy="20260"/>
            </a:xfrm>
            <a:custGeom>
              <a:avLst/>
              <a:gdLst/>
              <a:ahLst/>
              <a:cxnLst/>
              <a:rect l="l" t="t" r="r" b="b"/>
              <a:pathLst>
                <a:path w="4383" h="621" extrusionOk="0">
                  <a:moveTo>
                    <a:pt x="0" y="1"/>
                  </a:moveTo>
                  <a:lnTo>
                    <a:pt x="0" y="620"/>
                  </a:lnTo>
                  <a:lnTo>
                    <a:pt x="4382" y="620"/>
                  </a:lnTo>
                  <a:lnTo>
                    <a:pt x="4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64"/>
            <p:cNvSpPr/>
            <p:nvPr/>
          </p:nvSpPr>
          <p:spPr>
            <a:xfrm>
              <a:off x="4867559" y="3130289"/>
              <a:ext cx="10132" cy="20228"/>
            </a:xfrm>
            <a:custGeom>
              <a:avLst/>
              <a:gdLst/>
              <a:ahLst/>
              <a:cxnLst/>
              <a:rect l="l" t="t" r="r" b="b"/>
              <a:pathLst>
                <a:path w="311" h="620" extrusionOk="0">
                  <a:moveTo>
                    <a:pt x="310" y="1"/>
                  </a:moveTo>
                  <a:cubicBezTo>
                    <a:pt x="120" y="1"/>
                    <a:pt x="1" y="144"/>
                    <a:pt x="1" y="310"/>
                  </a:cubicBezTo>
                  <a:cubicBezTo>
                    <a:pt x="1" y="477"/>
                    <a:pt x="120" y="620"/>
                    <a:pt x="310" y="620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4"/>
            <p:cNvSpPr/>
            <p:nvPr/>
          </p:nvSpPr>
          <p:spPr>
            <a:xfrm>
              <a:off x="5020413" y="3130289"/>
              <a:ext cx="13976" cy="20228"/>
            </a:xfrm>
            <a:custGeom>
              <a:avLst/>
              <a:gdLst/>
              <a:ahLst/>
              <a:cxnLst/>
              <a:rect l="l" t="t" r="r" b="b"/>
              <a:pathLst>
                <a:path w="429" h="620" extrusionOk="0">
                  <a:moveTo>
                    <a:pt x="0" y="1"/>
                  </a:moveTo>
                  <a:lnTo>
                    <a:pt x="0" y="620"/>
                  </a:lnTo>
                  <a:cubicBezTo>
                    <a:pt x="429" y="620"/>
                    <a:pt x="42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64"/>
            <p:cNvSpPr/>
            <p:nvPr/>
          </p:nvSpPr>
          <p:spPr>
            <a:xfrm>
              <a:off x="4862608" y="3170613"/>
              <a:ext cx="172889" cy="62281"/>
            </a:xfrm>
            <a:custGeom>
              <a:avLst/>
              <a:gdLst/>
              <a:ahLst/>
              <a:cxnLst/>
              <a:rect l="l" t="t" r="r" b="b"/>
              <a:pathLst>
                <a:path w="5307" h="1909" extrusionOk="0">
                  <a:moveTo>
                    <a:pt x="419" y="1"/>
                  </a:moveTo>
                  <a:cubicBezTo>
                    <a:pt x="1" y="1"/>
                    <a:pt x="1" y="648"/>
                    <a:pt x="419" y="648"/>
                  </a:cubicBezTo>
                  <a:cubicBezTo>
                    <a:pt x="433" y="648"/>
                    <a:pt x="448" y="648"/>
                    <a:pt x="462" y="646"/>
                  </a:cubicBezTo>
                  <a:lnTo>
                    <a:pt x="462" y="646"/>
                  </a:lnTo>
                  <a:cubicBezTo>
                    <a:pt x="462" y="980"/>
                    <a:pt x="439" y="1075"/>
                    <a:pt x="558" y="1194"/>
                  </a:cubicBezTo>
                  <a:lnTo>
                    <a:pt x="1177" y="1837"/>
                  </a:lnTo>
                  <a:cubicBezTo>
                    <a:pt x="1225" y="1885"/>
                    <a:pt x="1320" y="1908"/>
                    <a:pt x="1391" y="1908"/>
                  </a:cubicBezTo>
                  <a:lnTo>
                    <a:pt x="3916" y="1908"/>
                  </a:lnTo>
                  <a:cubicBezTo>
                    <a:pt x="3987" y="1908"/>
                    <a:pt x="4058" y="1885"/>
                    <a:pt x="4130" y="1837"/>
                  </a:cubicBezTo>
                  <a:lnTo>
                    <a:pt x="4749" y="1194"/>
                  </a:lnTo>
                  <a:cubicBezTo>
                    <a:pt x="4868" y="1075"/>
                    <a:pt x="4844" y="980"/>
                    <a:pt x="4844" y="646"/>
                  </a:cubicBezTo>
                  <a:lnTo>
                    <a:pt x="4844" y="646"/>
                  </a:lnTo>
                  <a:cubicBezTo>
                    <a:pt x="4859" y="648"/>
                    <a:pt x="4874" y="648"/>
                    <a:pt x="4888" y="648"/>
                  </a:cubicBezTo>
                  <a:cubicBezTo>
                    <a:pt x="5306" y="648"/>
                    <a:pt x="5306" y="1"/>
                    <a:pt x="4888" y="1"/>
                  </a:cubicBezTo>
                  <a:cubicBezTo>
                    <a:pt x="4874" y="1"/>
                    <a:pt x="4859" y="2"/>
                    <a:pt x="4844" y="3"/>
                  </a:cubicBezTo>
                  <a:lnTo>
                    <a:pt x="4844" y="646"/>
                  </a:lnTo>
                  <a:lnTo>
                    <a:pt x="462" y="646"/>
                  </a:lnTo>
                  <a:lnTo>
                    <a:pt x="462" y="3"/>
                  </a:lnTo>
                  <a:cubicBezTo>
                    <a:pt x="448" y="2"/>
                    <a:pt x="433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2" name="Google Shape;6362;p64"/>
          <p:cNvGrpSpPr/>
          <p:nvPr/>
        </p:nvGrpSpPr>
        <p:grpSpPr>
          <a:xfrm>
            <a:off x="5580551" y="2885177"/>
            <a:ext cx="245178" cy="346934"/>
            <a:chOff x="5580551" y="2885177"/>
            <a:chExt cx="245178" cy="346934"/>
          </a:xfrm>
        </p:grpSpPr>
        <p:sp>
          <p:nvSpPr>
            <p:cNvPr id="6363" name="Google Shape;6363;p64"/>
            <p:cNvSpPr/>
            <p:nvPr/>
          </p:nvSpPr>
          <p:spPr>
            <a:xfrm>
              <a:off x="5580551" y="3190906"/>
              <a:ext cx="224231" cy="41205"/>
            </a:xfrm>
            <a:custGeom>
              <a:avLst/>
              <a:gdLst/>
              <a:ahLst/>
              <a:cxnLst/>
              <a:rect l="l" t="t" r="r" b="b"/>
              <a:pathLst>
                <a:path w="6883" h="1263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143"/>
                    <a:pt x="143" y="1263"/>
                    <a:pt x="310" y="1263"/>
                  </a:cubicBezTo>
                  <a:lnTo>
                    <a:pt x="6573" y="1263"/>
                  </a:lnTo>
                  <a:cubicBezTo>
                    <a:pt x="6740" y="1263"/>
                    <a:pt x="6883" y="1120"/>
                    <a:pt x="6859" y="953"/>
                  </a:cubicBezTo>
                  <a:lnTo>
                    <a:pt x="6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64"/>
            <p:cNvSpPr/>
            <p:nvPr/>
          </p:nvSpPr>
          <p:spPr>
            <a:xfrm>
              <a:off x="5601498" y="3047943"/>
              <a:ext cx="224231" cy="123094"/>
            </a:xfrm>
            <a:custGeom>
              <a:avLst/>
              <a:gdLst/>
              <a:ahLst/>
              <a:cxnLst/>
              <a:rect l="l" t="t" r="r" b="b"/>
              <a:pathLst>
                <a:path w="6883" h="3773" extrusionOk="0">
                  <a:moveTo>
                    <a:pt x="2191" y="1"/>
                  </a:moveTo>
                  <a:cubicBezTo>
                    <a:pt x="2025" y="1"/>
                    <a:pt x="1882" y="143"/>
                    <a:pt x="1882" y="334"/>
                  </a:cubicBezTo>
                  <a:lnTo>
                    <a:pt x="1882" y="1263"/>
                  </a:lnTo>
                  <a:lnTo>
                    <a:pt x="1358" y="1263"/>
                  </a:lnTo>
                  <a:cubicBezTo>
                    <a:pt x="620" y="1263"/>
                    <a:pt x="0" y="1882"/>
                    <a:pt x="0" y="2620"/>
                  </a:cubicBezTo>
                  <a:lnTo>
                    <a:pt x="0" y="3763"/>
                  </a:lnTo>
                  <a:lnTo>
                    <a:pt x="5621" y="3763"/>
                  </a:lnTo>
                  <a:lnTo>
                    <a:pt x="5621" y="3168"/>
                  </a:lnTo>
                  <a:lnTo>
                    <a:pt x="6240" y="3168"/>
                  </a:lnTo>
                  <a:lnTo>
                    <a:pt x="6240" y="3454"/>
                  </a:lnTo>
                  <a:cubicBezTo>
                    <a:pt x="6240" y="3596"/>
                    <a:pt x="6335" y="3739"/>
                    <a:pt x="6502" y="3763"/>
                  </a:cubicBezTo>
                  <a:cubicBezTo>
                    <a:pt x="6527" y="3769"/>
                    <a:pt x="6551" y="3772"/>
                    <a:pt x="6575" y="3772"/>
                  </a:cubicBezTo>
                  <a:cubicBezTo>
                    <a:pt x="6733" y="3772"/>
                    <a:pt x="6859" y="3643"/>
                    <a:pt x="6859" y="3477"/>
                  </a:cubicBezTo>
                  <a:lnTo>
                    <a:pt x="6859" y="2239"/>
                  </a:lnTo>
                  <a:cubicBezTo>
                    <a:pt x="6883" y="2072"/>
                    <a:pt x="6764" y="1929"/>
                    <a:pt x="6621" y="1906"/>
                  </a:cubicBezTo>
                  <a:cubicBezTo>
                    <a:pt x="6596" y="1899"/>
                    <a:pt x="6571" y="1896"/>
                    <a:pt x="6546" y="1896"/>
                  </a:cubicBezTo>
                  <a:cubicBezTo>
                    <a:pt x="6383" y="1896"/>
                    <a:pt x="6240" y="2026"/>
                    <a:pt x="6240" y="2191"/>
                  </a:cubicBezTo>
                  <a:lnTo>
                    <a:pt x="6240" y="2501"/>
                  </a:lnTo>
                  <a:lnTo>
                    <a:pt x="5621" y="2501"/>
                  </a:lnTo>
                  <a:cubicBezTo>
                    <a:pt x="5549" y="1810"/>
                    <a:pt x="4954" y="1263"/>
                    <a:pt x="4263" y="1263"/>
                  </a:cubicBezTo>
                  <a:lnTo>
                    <a:pt x="3763" y="1263"/>
                  </a:lnTo>
                  <a:lnTo>
                    <a:pt x="3763" y="334"/>
                  </a:lnTo>
                  <a:cubicBezTo>
                    <a:pt x="3763" y="143"/>
                    <a:pt x="3620" y="1"/>
                    <a:pt x="3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64"/>
            <p:cNvSpPr/>
            <p:nvPr/>
          </p:nvSpPr>
          <p:spPr>
            <a:xfrm>
              <a:off x="5634857" y="2885177"/>
              <a:ext cx="119494" cy="142604"/>
            </a:xfrm>
            <a:custGeom>
              <a:avLst/>
              <a:gdLst/>
              <a:ahLst/>
              <a:cxnLst/>
              <a:rect l="l" t="t" r="r" b="b"/>
              <a:pathLst>
                <a:path w="3668" h="4371" extrusionOk="0">
                  <a:moveTo>
                    <a:pt x="1798" y="0"/>
                  </a:moveTo>
                  <a:cubicBezTo>
                    <a:pt x="1745" y="0"/>
                    <a:pt x="1691" y="12"/>
                    <a:pt x="1644" y="36"/>
                  </a:cubicBezTo>
                  <a:cubicBezTo>
                    <a:pt x="1572" y="84"/>
                    <a:pt x="0" y="1036"/>
                    <a:pt x="0" y="2632"/>
                  </a:cubicBezTo>
                  <a:cubicBezTo>
                    <a:pt x="24" y="3489"/>
                    <a:pt x="643" y="4204"/>
                    <a:pt x="1477" y="4347"/>
                  </a:cubicBezTo>
                  <a:lnTo>
                    <a:pt x="1477" y="3418"/>
                  </a:lnTo>
                  <a:cubicBezTo>
                    <a:pt x="1477" y="3251"/>
                    <a:pt x="1596" y="3108"/>
                    <a:pt x="1763" y="3108"/>
                  </a:cubicBezTo>
                  <a:cubicBezTo>
                    <a:pt x="1953" y="3108"/>
                    <a:pt x="2096" y="3251"/>
                    <a:pt x="2096" y="3418"/>
                  </a:cubicBezTo>
                  <a:lnTo>
                    <a:pt x="2096" y="4370"/>
                  </a:lnTo>
                  <a:cubicBezTo>
                    <a:pt x="2096" y="4370"/>
                    <a:pt x="2930" y="4085"/>
                    <a:pt x="3192" y="3727"/>
                  </a:cubicBezTo>
                  <a:cubicBezTo>
                    <a:pt x="3549" y="3299"/>
                    <a:pt x="3668" y="2751"/>
                    <a:pt x="3549" y="2227"/>
                  </a:cubicBezTo>
                  <a:cubicBezTo>
                    <a:pt x="3453" y="1679"/>
                    <a:pt x="3192" y="1155"/>
                    <a:pt x="2787" y="751"/>
                  </a:cubicBezTo>
                  <a:cubicBezTo>
                    <a:pt x="2727" y="676"/>
                    <a:pt x="2649" y="639"/>
                    <a:pt x="2564" y="639"/>
                  </a:cubicBezTo>
                  <a:cubicBezTo>
                    <a:pt x="2513" y="639"/>
                    <a:pt x="2459" y="652"/>
                    <a:pt x="2406" y="679"/>
                  </a:cubicBezTo>
                  <a:lnTo>
                    <a:pt x="2120" y="846"/>
                  </a:lnTo>
                  <a:lnTo>
                    <a:pt x="2120" y="322"/>
                  </a:lnTo>
                  <a:cubicBezTo>
                    <a:pt x="2120" y="203"/>
                    <a:pt x="2072" y="108"/>
                    <a:pt x="1977" y="36"/>
                  </a:cubicBezTo>
                  <a:lnTo>
                    <a:pt x="1953" y="36"/>
                  </a:lnTo>
                  <a:cubicBezTo>
                    <a:pt x="1906" y="12"/>
                    <a:pt x="1852" y="0"/>
                    <a:pt x="1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6" name="Google Shape;6366;p64"/>
          <p:cNvGrpSpPr/>
          <p:nvPr/>
        </p:nvGrpSpPr>
        <p:grpSpPr>
          <a:xfrm>
            <a:off x="6318333" y="2883807"/>
            <a:ext cx="289419" cy="349088"/>
            <a:chOff x="6318333" y="2883807"/>
            <a:chExt cx="289419" cy="349088"/>
          </a:xfrm>
        </p:grpSpPr>
        <p:sp>
          <p:nvSpPr>
            <p:cNvPr id="6367" name="Google Shape;6367;p64"/>
            <p:cNvSpPr/>
            <p:nvPr/>
          </p:nvSpPr>
          <p:spPr>
            <a:xfrm>
              <a:off x="6364886" y="2883807"/>
              <a:ext cx="242865" cy="349088"/>
            </a:xfrm>
            <a:custGeom>
              <a:avLst/>
              <a:gdLst/>
              <a:ahLst/>
              <a:cxnLst/>
              <a:rect l="l" t="t" r="r" b="b"/>
              <a:pathLst>
                <a:path w="7455" h="10700" extrusionOk="0">
                  <a:moveTo>
                    <a:pt x="4080" y="0"/>
                  </a:moveTo>
                  <a:cubicBezTo>
                    <a:pt x="3780" y="0"/>
                    <a:pt x="3621" y="456"/>
                    <a:pt x="3954" y="602"/>
                  </a:cubicBezTo>
                  <a:cubicBezTo>
                    <a:pt x="6074" y="1578"/>
                    <a:pt x="7002" y="4079"/>
                    <a:pt x="6050" y="6222"/>
                  </a:cubicBezTo>
                  <a:cubicBezTo>
                    <a:pt x="5356" y="7824"/>
                    <a:pt x="3783" y="8774"/>
                    <a:pt x="2139" y="8774"/>
                  </a:cubicBezTo>
                  <a:cubicBezTo>
                    <a:pt x="1583" y="8774"/>
                    <a:pt x="1019" y="8666"/>
                    <a:pt x="477" y="8437"/>
                  </a:cubicBezTo>
                  <a:cubicBezTo>
                    <a:pt x="434" y="8418"/>
                    <a:pt x="388" y="8409"/>
                    <a:pt x="344" y="8409"/>
                  </a:cubicBezTo>
                  <a:cubicBezTo>
                    <a:pt x="221" y="8409"/>
                    <a:pt x="107" y="8481"/>
                    <a:pt x="72" y="8604"/>
                  </a:cubicBezTo>
                  <a:cubicBezTo>
                    <a:pt x="1" y="8747"/>
                    <a:pt x="48" y="8937"/>
                    <a:pt x="215" y="9009"/>
                  </a:cubicBezTo>
                  <a:cubicBezTo>
                    <a:pt x="739" y="9247"/>
                    <a:pt x="1311" y="9390"/>
                    <a:pt x="1882" y="9413"/>
                  </a:cubicBezTo>
                  <a:lnTo>
                    <a:pt x="1882" y="10080"/>
                  </a:lnTo>
                  <a:lnTo>
                    <a:pt x="644" y="10080"/>
                  </a:lnTo>
                  <a:cubicBezTo>
                    <a:pt x="477" y="10080"/>
                    <a:pt x="334" y="10175"/>
                    <a:pt x="310" y="10342"/>
                  </a:cubicBezTo>
                  <a:cubicBezTo>
                    <a:pt x="263" y="10533"/>
                    <a:pt x="406" y="10699"/>
                    <a:pt x="620" y="10699"/>
                  </a:cubicBezTo>
                  <a:lnTo>
                    <a:pt x="3740" y="10699"/>
                  </a:lnTo>
                  <a:cubicBezTo>
                    <a:pt x="3906" y="10699"/>
                    <a:pt x="4025" y="10604"/>
                    <a:pt x="4073" y="10461"/>
                  </a:cubicBezTo>
                  <a:cubicBezTo>
                    <a:pt x="4097" y="10271"/>
                    <a:pt x="3954" y="10080"/>
                    <a:pt x="3764" y="10080"/>
                  </a:cubicBezTo>
                  <a:lnTo>
                    <a:pt x="2501" y="10080"/>
                  </a:lnTo>
                  <a:lnTo>
                    <a:pt x="2501" y="9413"/>
                  </a:lnTo>
                  <a:cubicBezTo>
                    <a:pt x="4764" y="9294"/>
                    <a:pt x="6645" y="7627"/>
                    <a:pt x="7050" y="5389"/>
                  </a:cubicBezTo>
                  <a:cubicBezTo>
                    <a:pt x="7455" y="3150"/>
                    <a:pt x="6288" y="935"/>
                    <a:pt x="4216" y="30"/>
                  </a:cubicBezTo>
                  <a:cubicBezTo>
                    <a:pt x="4168" y="10"/>
                    <a:pt x="4123" y="0"/>
                    <a:pt x="4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4"/>
            <p:cNvSpPr/>
            <p:nvPr/>
          </p:nvSpPr>
          <p:spPr>
            <a:xfrm>
              <a:off x="6388179" y="3078252"/>
              <a:ext cx="45022" cy="45871"/>
            </a:xfrm>
            <a:custGeom>
              <a:avLst/>
              <a:gdLst/>
              <a:ahLst/>
              <a:cxnLst/>
              <a:rect l="l" t="t" r="r" b="b"/>
              <a:pathLst>
                <a:path w="1382" h="1406" extrusionOk="0">
                  <a:moveTo>
                    <a:pt x="96" y="0"/>
                  </a:moveTo>
                  <a:lnTo>
                    <a:pt x="96" y="0"/>
                  </a:lnTo>
                  <a:cubicBezTo>
                    <a:pt x="0" y="619"/>
                    <a:pt x="48" y="1120"/>
                    <a:pt x="238" y="1405"/>
                  </a:cubicBezTo>
                  <a:cubicBezTo>
                    <a:pt x="572" y="1381"/>
                    <a:pt x="977" y="1072"/>
                    <a:pt x="1382" y="57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4"/>
            <p:cNvSpPr/>
            <p:nvPr/>
          </p:nvSpPr>
          <p:spPr>
            <a:xfrm>
              <a:off x="6413785" y="2982693"/>
              <a:ext cx="65188" cy="51287"/>
            </a:xfrm>
            <a:custGeom>
              <a:avLst/>
              <a:gdLst/>
              <a:ahLst/>
              <a:cxnLst/>
              <a:rect l="l" t="t" r="r" b="b"/>
              <a:pathLst>
                <a:path w="2001" h="1572" extrusionOk="0">
                  <a:moveTo>
                    <a:pt x="453" y="0"/>
                  </a:moveTo>
                  <a:cubicBezTo>
                    <a:pt x="286" y="262"/>
                    <a:pt x="143" y="548"/>
                    <a:pt x="0" y="834"/>
                  </a:cubicBezTo>
                  <a:lnTo>
                    <a:pt x="1691" y="1572"/>
                  </a:lnTo>
                  <a:cubicBezTo>
                    <a:pt x="1810" y="1286"/>
                    <a:pt x="1905" y="1000"/>
                    <a:pt x="2001" y="691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4"/>
            <p:cNvSpPr/>
            <p:nvPr/>
          </p:nvSpPr>
          <p:spPr>
            <a:xfrm>
              <a:off x="6395933" y="3028531"/>
              <a:ext cx="64406" cy="51287"/>
            </a:xfrm>
            <a:custGeom>
              <a:avLst/>
              <a:gdLst/>
              <a:ahLst/>
              <a:cxnLst/>
              <a:rect l="l" t="t" r="r" b="b"/>
              <a:pathLst>
                <a:path w="1977" h="1572" extrusionOk="0">
                  <a:moveTo>
                    <a:pt x="286" y="0"/>
                  </a:moveTo>
                  <a:cubicBezTo>
                    <a:pt x="167" y="286"/>
                    <a:pt x="72" y="596"/>
                    <a:pt x="0" y="881"/>
                  </a:cubicBezTo>
                  <a:lnTo>
                    <a:pt x="1525" y="1572"/>
                  </a:lnTo>
                  <a:cubicBezTo>
                    <a:pt x="1691" y="1310"/>
                    <a:pt x="1834" y="1024"/>
                    <a:pt x="1977" y="73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4"/>
            <p:cNvSpPr/>
            <p:nvPr/>
          </p:nvSpPr>
          <p:spPr>
            <a:xfrm>
              <a:off x="6333091" y="2948502"/>
              <a:ext cx="76850" cy="52853"/>
            </a:xfrm>
            <a:custGeom>
              <a:avLst/>
              <a:gdLst/>
              <a:ahLst/>
              <a:cxnLst/>
              <a:rect l="l" t="t" r="r" b="b"/>
              <a:pathLst>
                <a:path w="2359" h="1620" extrusionOk="0">
                  <a:moveTo>
                    <a:pt x="572" y="0"/>
                  </a:moveTo>
                  <a:cubicBezTo>
                    <a:pt x="358" y="238"/>
                    <a:pt x="167" y="500"/>
                    <a:pt x="0" y="786"/>
                  </a:cubicBezTo>
                  <a:lnTo>
                    <a:pt x="1906" y="1620"/>
                  </a:lnTo>
                  <a:cubicBezTo>
                    <a:pt x="2048" y="1334"/>
                    <a:pt x="2191" y="1072"/>
                    <a:pt x="2358" y="810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4"/>
            <p:cNvSpPr/>
            <p:nvPr/>
          </p:nvSpPr>
          <p:spPr>
            <a:xfrm>
              <a:off x="6464215" y="3061156"/>
              <a:ext cx="76818" cy="52853"/>
            </a:xfrm>
            <a:custGeom>
              <a:avLst/>
              <a:gdLst/>
              <a:ahLst/>
              <a:cxnLst/>
              <a:rect l="l" t="t" r="r" b="b"/>
              <a:pathLst>
                <a:path w="2358" h="1620" extrusionOk="0">
                  <a:moveTo>
                    <a:pt x="453" y="0"/>
                  </a:moveTo>
                  <a:cubicBezTo>
                    <a:pt x="333" y="286"/>
                    <a:pt x="167" y="572"/>
                    <a:pt x="0" y="834"/>
                  </a:cubicBezTo>
                  <a:lnTo>
                    <a:pt x="1786" y="1620"/>
                  </a:lnTo>
                  <a:cubicBezTo>
                    <a:pt x="2024" y="1405"/>
                    <a:pt x="2215" y="1143"/>
                    <a:pt x="2358" y="858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64"/>
            <p:cNvSpPr/>
            <p:nvPr/>
          </p:nvSpPr>
          <p:spPr>
            <a:xfrm>
              <a:off x="6318333" y="2992774"/>
              <a:ext cx="68315" cy="56767"/>
            </a:xfrm>
            <a:custGeom>
              <a:avLst/>
              <a:gdLst/>
              <a:ahLst/>
              <a:cxnLst/>
              <a:rect l="l" t="t" r="r" b="b"/>
              <a:pathLst>
                <a:path w="2097" h="1740" extrusionOk="0">
                  <a:moveTo>
                    <a:pt x="191" y="1"/>
                  </a:moveTo>
                  <a:cubicBezTo>
                    <a:pt x="72" y="286"/>
                    <a:pt x="25" y="620"/>
                    <a:pt x="1" y="929"/>
                  </a:cubicBezTo>
                  <a:lnTo>
                    <a:pt x="1787" y="1739"/>
                  </a:lnTo>
                  <a:cubicBezTo>
                    <a:pt x="1882" y="1430"/>
                    <a:pt x="1978" y="1144"/>
                    <a:pt x="2097" y="834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64"/>
            <p:cNvSpPr/>
            <p:nvPr/>
          </p:nvSpPr>
          <p:spPr>
            <a:xfrm>
              <a:off x="6495229" y="2927524"/>
              <a:ext cx="60562" cy="89360"/>
            </a:xfrm>
            <a:custGeom>
              <a:avLst/>
              <a:gdLst/>
              <a:ahLst/>
              <a:cxnLst/>
              <a:rect l="l" t="t" r="r" b="b"/>
              <a:pathLst>
                <a:path w="1859" h="2739" extrusionOk="0">
                  <a:moveTo>
                    <a:pt x="1" y="0"/>
                  </a:moveTo>
                  <a:cubicBezTo>
                    <a:pt x="263" y="477"/>
                    <a:pt x="358" y="1024"/>
                    <a:pt x="286" y="1572"/>
                  </a:cubicBezTo>
                  <a:cubicBezTo>
                    <a:pt x="286" y="1715"/>
                    <a:pt x="239" y="1858"/>
                    <a:pt x="215" y="2024"/>
                  </a:cubicBezTo>
                  <a:lnTo>
                    <a:pt x="1858" y="2739"/>
                  </a:lnTo>
                  <a:cubicBezTo>
                    <a:pt x="1811" y="2429"/>
                    <a:pt x="1739" y="2144"/>
                    <a:pt x="1620" y="1858"/>
                  </a:cubicBezTo>
                  <a:cubicBezTo>
                    <a:pt x="1334" y="1072"/>
                    <a:pt x="763" y="40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4"/>
            <p:cNvSpPr/>
            <p:nvPr/>
          </p:nvSpPr>
          <p:spPr>
            <a:xfrm>
              <a:off x="6399028" y="3105428"/>
              <a:ext cx="106333" cy="45088"/>
            </a:xfrm>
            <a:custGeom>
              <a:avLst/>
              <a:gdLst/>
              <a:ahLst/>
              <a:cxnLst/>
              <a:rect l="l" t="t" r="r" b="b"/>
              <a:pathLst>
                <a:path w="3264" h="1382" extrusionOk="0">
                  <a:moveTo>
                    <a:pt x="1644" y="1"/>
                  </a:moveTo>
                  <a:cubicBezTo>
                    <a:pt x="1549" y="120"/>
                    <a:pt x="1453" y="239"/>
                    <a:pt x="1334" y="334"/>
                  </a:cubicBezTo>
                  <a:cubicBezTo>
                    <a:pt x="1001" y="763"/>
                    <a:pt x="525" y="1072"/>
                    <a:pt x="1" y="1191"/>
                  </a:cubicBezTo>
                  <a:cubicBezTo>
                    <a:pt x="358" y="1334"/>
                    <a:pt x="763" y="1382"/>
                    <a:pt x="1144" y="1382"/>
                  </a:cubicBezTo>
                  <a:cubicBezTo>
                    <a:pt x="1906" y="1382"/>
                    <a:pt x="2644" y="1144"/>
                    <a:pt x="3263" y="715"/>
                  </a:cubicBez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64"/>
            <p:cNvSpPr/>
            <p:nvPr/>
          </p:nvSpPr>
          <p:spPr>
            <a:xfrm>
              <a:off x="6319115" y="3045627"/>
              <a:ext cx="59780" cy="90143"/>
            </a:xfrm>
            <a:custGeom>
              <a:avLst/>
              <a:gdLst/>
              <a:ahLst/>
              <a:cxnLst/>
              <a:rect l="l" t="t" r="r" b="b"/>
              <a:pathLst>
                <a:path w="1835" h="2763" extrusionOk="0">
                  <a:moveTo>
                    <a:pt x="1" y="0"/>
                  </a:moveTo>
                  <a:lnTo>
                    <a:pt x="1" y="0"/>
                  </a:lnTo>
                  <a:cubicBezTo>
                    <a:pt x="144" y="1167"/>
                    <a:pt x="810" y="2167"/>
                    <a:pt x="1834" y="2763"/>
                  </a:cubicBezTo>
                  <a:cubicBezTo>
                    <a:pt x="1573" y="2262"/>
                    <a:pt x="1477" y="1715"/>
                    <a:pt x="1573" y="1167"/>
                  </a:cubicBezTo>
                  <a:cubicBezTo>
                    <a:pt x="1573" y="1024"/>
                    <a:pt x="1596" y="881"/>
                    <a:pt x="1620" y="73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64"/>
            <p:cNvSpPr/>
            <p:nvPr/>
          </p:nvSpPr>
          <p:spPr>
            <a:xfrm>
              <a:off x="6440922" y="2938388"/>
              <a:ext cx="45022" cy="46654"/>
            </a:xfrm>
            <a:custGeom>
              <a:avLst/>
              <a:gdLst/>
              <a:ahLst/>
              <a:cxnLst/>
              <a:rect l="l" t="t" r="r" b="b"/>
              <a:pathLst>
                <a:path w="1382" h="1430" extrusionOk="0">
                  <a:moveTo>
                    <a:pt x="1144" y="1"/>
                  </a:moveTo>
                  <a:cubicBezTo>
                    <a:pt x="810" y="48"/>
                    <a:pt x="405" y="358"/>
                    <a:pt x="1" y="858"/>
                  </a:cubicBezTo>
                  <a:lnTo>
                    <a:pt x="1287" y="1430"/>
                  </a:lnTo>
                  <a:cubicBezTo>
                    <a:pt x="1382" y="787"/>
                    <a:pt x="1334" y="286"/>
                    <a:pt x="1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4"/>
            <p:cNvSpPr/>
            <p:nvPr/>
          </p:nvSpPr>
          <p:spPr>
            <a:xfrm>
              <a:off x="6487476" y="3013752"/>
              <a:ext cx="69064" cy="56767"/>
            </a:xfrm>
            <a:custGeom>
              <a:avLst/>
              <a:gdLst/>
              <a:ahLst/>
              <a:cxnLst/>
              <a:rect l="l" t="t" r="r" b="b"/>
              <a:pathLst>
                <a:path w="2120" h="1740" extrusionOk="0">
                  <a:moveTo>
                    <a:pt x="310" y="1"/>
                  </a:moveTo>
                  <a:cubicBezTo>
                    <a:pt x="215" y="286"/>
                    <a:pt x="120" y="596"/>
                    <a:pt x="1" y="882"/>
                  </a:cubicBezTo>
                  <a:lnTo>
                    <a:pt x="1929" y="1739"/>
                  </a:lnTo>
                  <a:cubicBezTo>
                    <a:pt x="2025" y="1430"/>
                    <a:pt x="2096" y="1120"/>
                    <a:pt x="2120" y="787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4"/>
            <p:cNvSpPr/>
            <p:nvPr/>
          </p:nvSpPr>
          <p:spPr>
            <a:xfrm>
              <a:off x="6368763" y="2911864"/>
              <a:ext cx="106333" cy="46001"/>
            </a:xfrm>
            <a:custGeom>
              <a:avLst/>
              <a:gdLst/>
              <a:ahLst/>
              <a:cxnLst/>
              <a:rect l="l" t="t" r="r" b="b"/>
              <a:pathLst>
                <a:path w="3264" h="1410" extrusionOk="0">
                  <a:moveTo>
                    <a:pt x="2109" y="0"/>
                  </a:moveTo>
                  <a:cubicBezTo>
                    <a:pt x="1365" y="0"/>
                    <a:pt x="627" y="233"/>
                    <a:pt x="1" y="671"/>
                  </a:cubicBezTo>
                  <a:lnTo>
                    <a:pt x="1620" y="1409"/>
                  </a:lnTo>
                  <a:cubicBezTo>
                    <a:pt x="1716" y="1266"/>
                    <a:pt x="1811" y="1171"/>
                    <a:pt x="1930" y="1052"/>
                  </a:cubicBezTo>
                  <a:cubicBezTo>
                    <a:pt x="2263" y="623"/>
                    <a:pt x="2740" y="314"/>
                    <a:pt x="3263" y="195"/>
                  </a:cubicBezTo>
                  <a:cubicBezTo>
                    <a:pt x="2888" y="64"/>
                    <a:pt x="2498" y="0"/>
                    <a:pt x="2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0" name="Google Shape;6380;p64"/>
          <p:cNvGrpSpPr/>
          <p:nvPr/>
        </p:nvGrpSpPr>
        <p:grpSpPr>
          <a:xfrm>
            <a:off x="7099607" y="2884002"/>
            <a:ext cx="225013" cy="348892"/>
            <a:chOff x="7099607" y="2884002"/>
            <a:chExt cx="225013" cy="348892"/>
          </a:xfrm>
        </p:grpSpPr>
        <p:sp>
          <p:nvSpPr>
            <p:cNvPr id="6381" name="Google Shape;6381;p64"/>
            <p:cNvSpPr/>
            <p:nvPr/>
          </p:nvSpPr>
          <p:spPr>
            <a:xfrm>
              <a:off x="7161667" y="2884002"/>
              <a:ext cx="101642" cy="21794"/>
            </a:xfrm>
            <a:custGeom>
              <a:avLst/>
              <a:gdLst/>
              <a:ahLst/>
              <a:cxnLst/>
              <a:rect l="l" t="t" r="r" b="b"/>
              <a:pathLst>
                <a:path w="3120" h="668" extrusionOk="0">
                  <a:moveTo>
                    <a:pt x="500" y="1"/>
                  </a:moveTo>
                  <a:cubicBezTo>
                    <a:pt x="215" y="1"/>
                    <a:pt x="0" y="239"/>
                    <a:pt x="0" y="525"/>
                  </a:cubicBezTo>
                  <a:lnTo>
                    <a:pt x="0" y="667"/>
                  </a:lnTo>
                  <a:lnTo>
                    <a:pt x="3120" y="667"/>
                  </a:lnTo>
                  <a:lnTo>
                    <a:pt x="3120" y="525"/>
                  </a:lnTo>
                  <a:cubicBezTo>
                    <a:pt x="3120" y="239"/>
                    <a:pt x="2882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4"/>
            <p:cNvSpPr/>
            <p:nvPr/>
          </p:nvSpPr>
          <p:spPr>
            <a:xfrm>
              <a:off x="7099607" y="2925958"/>
              <a:ext cx="225013" cy="122801"/>
            </a:xfrm>
            <a:custGeom>
              <a:avLst/>
              <a:gdLst/>
              <a:ahLst/>
              <a:cxnLst/>
              <a:rect l="l" t="t" r="r" b="b"/>
              <a:pathLst>
                <a:path w="6907" h="3764" extrusionOk="0">
                  <a:moveTo>
                    <a:pt x="3465" y="1287"/>
                  </a:moveTo>
                  <a:cubicBezTo>
                    <a:pt x="3614" y="1287"/>
                    <a:pt x="3763" y="1382"/>
                    <a:pt x="3787" y="1572"/>
                  </a:cubicBezTo>
                  <a:lnTo>
                    <a:pt x="3787" y="1882"/>
                  </a:lnTo>
                  <a:lnTo>
                    <a:pt x="4096" y="1882"/>
                  </a:lnTo>
                  <a:cubicBezTo>
                    <a:pt x="4111" y="1880"/>
                    <a:pt x="4125" y="1880"/>
                    <a:pt x="4139" y="1880"/>
                  </a:cubicBezTo>
                  <a:cubicBezTo>
                    <a:pt x="4541" y="1880"/>
                    <a:pt x="4534" y="2526"/>
                    <a:pt x="4118" y="2526"/>
                  </a:cubicBezTo>
                  <a:cubicBezTo>
                    <a:pt x="4111" y="2526"/>
                    <a:pt x="4104" y="2525"/>
                    <a:pt x="4096" y="2525"/>
                  </a:cubicBezTo>
                  <a:lnTo>
                    <a:pt x="3787" y="2525"/>
                  </a:lnTo>
                  <a:lnTo>
                    <a:pt x="3787" y="2835"/>
                  </a:lnTo>
                  <a:cubicBezTo>
                    <a:pt x="3763" y="3025"/>
                    <a:pt x="3614" y="3120"/>
                    <a:pt x="3465" y="3120"/>
                  </a:cubicBezTo>
                  <a:cubicBezTo>
                    <a:pt x="3316" y="3120"/>
                    <a:pt x="3167" y="3025"/>
                    <a:pt x="3144" y="2835"/>
                  </a:cubicBezTo>
                  <a:lnTo>
                    <a:pt x="3144" y="2525"/>
                  </a:lnTo>
                  <a:lnTo>
                    <a:pt x="2858" y="2525"/>
                  </a:lnTo>
                  <a:cubicBezTo>
                    <a:pt x="2850" y="2525"/>
                    <a:pt x="2842" y="2526"/>
                    <a:pt x="2835" y="2526"/>
                  </a:cubicBezTo>
                  <a:cubicBezTo>
                    <a:pt x="2397" y="2526"/>
                    <a:pt x="2389" y="1880"/>
                    <a:pt x="2813" y="1880"/>
                  </a:cubicBezTo>
                  <a:cubicBezTo>
                    <a:pt x="2828" y="1880"/>
                    <a:pt x="2843" y="1880"/>
                    <a:pt x="2858" y="1882"/>
                  </a:cubicBezTo>
                  <a:lnTo>
                    <a:pt x="3144" y="1882"/>
                  </a:lnTo>
                  <a:lnTo>
                    <a:pt x="3144" y="1572"/>
                  </a:lnTo>
                  <a:cubicBezTo>
                    <a:pt x="3167" y="1382"/>
                    <a:pt x="3316" y="1287"/>
                    <a:pt x="3465" y="1287"/>
                  </a:cubicBezTo>
                  <a:close/>
                  <a:moveTo>
                    <a:pt x="1143" y="1"/>
                  </a:moveTo>
                  <a:cubicBezTo>
                    <a:pt x="524" y="1"/>
                    <a:pt x="0" y="525"/>
                    <a:pt x="0" y="1144"/>
                  </a:cubicBezTo>
                  <a:lnTo>
                    <a:pt x="0" y="3763"/>
                  </a:lnTo>
                  <a:lnTo>
                    <a:pt x="6906" y="3763"/>
                  </a:lnTo>
                  <a:lnTo>
                    <a:pt x="6906" y="1144"/>
                  </a:lnTo>
                  <a:cubicBezTo>
                    <a:pt x="6906" y="525"/>
                    <a:pt x="6382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4"/>
            <p:cNvSpPr/>
            <p:nvPr/>
          </p:nvSpPr>
          <p:spPr>
            <a:xfrm>
              <a:off x="7099607" y="3069704"/>
              <a:ext cx="225013" cy="163190"/>
            </a:xfrm>
            <a:custGeom>
              <a:avLst/>
              <a:gdLst/>
              <a:ahLst/>
              <a:cxnLst/>
              <a:rect l="l" t="t" r="r" b="b"/>
              <a:pathLst>
                <a:path w="6907" h="5002" extrusionOk="0">
                  <a:moveTo>
                    <a:pt x="4078" y="611"/>
                  </a:moveTo>
                  <a:cubicBezTo>
                    <a:pt x="4317" y="611"/>
                    <a:pt x="4528" y="925"/>
                    <a:pt x="4311" y="1143"/>
                  </a:cubicBezTo>
                  <a:lnTo>
                    <a:pt x="3572" y="1882"/>
                  </a:lnTo>
                  <a:lnTo>
                    <a:pt x="4072" y="1882"/>
                  </a:lnTo>
                  <a:cubicBezTo>
                    <a:pt x="4358" y="1882"/>
                    <a:pt x="4501" y="2215"/>
                    <a:pt x="4311" y="2406"/>
                  </a:cubicBezTo>
                  <a:lnTo>
                    <a:pt x="3048" y="3668"/>
                  </a:lnTo>
                  <a:cubicBezTo>
                    <a:pt x="2977" y="3734"/>
                    <a:pt x="2899" y="3762"/>
                    <a:pt x="2825" y="3762"/>
                  </a:cubicBezTo>
                  <a:cubicBezTo>
                    <a:pt x="2579" y="3762"/>
                    <a:pt x="2376" y="3453"/>
                    <a:pt x="2596" y="3215"/>
                  </a:cubicBezTo>
                  <a:lnTo>
                    <a:pt x="3334" y="2501"/>
                  </a:lnTo>
                  <a:lnTo>
                    <a:pt x="2834" y="2501"/>
                  </a:lnTo>
                  <a:cubicBezTo>
                    <a:pt x="2817" y="2503"/>
                    <a:pt x="2800" y="2505"/>
                    <a:pt x="2784" y="2505"/>
                  </a:cubicBezTo>
                  <a:cubicBezTo>
                    <a:pt x="2507" y="2505"/>
                    <a:pt x="2371" y="2134"/>
                    <a:pt x="2596" y="1977"/>
                  </a:cubicBezTo>
                  <a:lnTo>
                    <a:pt x="3858" y="715"/>
                  </a:lnTo>
                  <a:cubicBezTo>
                    <a:pt x="3926" y="641"/>
                    <a:pt x="4003" y="611"/>
                    <a:pt x="4078" y="611"/>
                  </a:cubicBezTo>
                  <a:close/>
                  <a:moveTo>
                    <a:pt x="0" y="0"/>
                  </a:moveTo>
                  <a:lnTo>
                    <a:pt x="0" y="3858"/>
                  </a:lnTo>
                  <a:cubicBezTo>
                    <a:pt x="0" y="4501"/>
                    <a:pt x="524" y="5001"/>
                    <a:pt x="1143" y="5001"/>
                  </a:cubicBezTo>
                  <a:lnTo>
                    <a:pt x="5763" y="5001"/>
                  </a:lnTo>
                  <a:cubicBezTo>
                    <a:pt x="6406" y="5001"/>
                    <a:pt x="6906" y="4501"/>
                    <a:pt x="6906" y="3858"/>
                  </a:cubicBezTo>
                  <a:lnTo>
                    <a:pt x="69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4" name="Google Shape;6384;p64"/>
          <p:cNvGrpSpPr/>
          <p:nvPr/>
        </p:nvGrpSpPr>
        <p:grpSpPr>
          <a:xfrm>
            <a:off x="7792400" y="2904915"/>
            <a:ext cx="348384" cy="307784"/>
            <a:chOff x="7792400" y="2904915"/>
            <a:chExt cx="348384" cy="307784"/>
          </a:xfrm>
        </p:grpSpPr>
        <p:sp>
          <p:nvSpPr>
            <p:cNvPr id="6385" name="Google Shape;6385;p64"/>
            <p:cNvSpPr/>
            <p:nvPr/>
          </p:nvSpPr>
          <p:spPr>
            <a:xfrm>
              <a:off x="7834295" y="3109311"/>
              <a:ext cx="60529" cy="60258"/>
            </a:xfrm>
            <a:custGeom>
              <a:avLst/>
              <a:gdLst/>
              <a:ahLst/>
              <a:cxnLst/>
              <a:rect l="l" t="t" r="r" b="b"/>
              <a:pathLst>
                <a:path w="1858" h="1847" extrusionOk="0">
                  <a:moveTo>
                    <a:pt x="0" y="1"/>
                  </a:moveTo>
                  <a:lnTo>
                    <a:pt x="0" y="953"/>
                  </a:lnTo>
                  <a:cubicBezTo>
                    <a:pt x="24" y="1549"/>
                    <a:pt x="471" y="1846"/>
                    <a:pt x="920" y="1846"/>
                  </a:cubicBezTo>
                  <a:cubicBezTo>
                    <a:pt x="1370" y="1846"/>
                    <a:pt x="1822" y="1549"/>
                    <a:pt x="1858" y="953"/>
                  </a:cubicBezTo>
                  <a:lnTo>
                    <a:pt x="18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4"/>
            <p:cNvSpPr/>
            <p:nvPr/>
          </p:nvSpPr>
          <p:spPr>
            <a:xfrm>
              <a:off x="7818755" y="2904980"/>
              <a:ext cx="88513" cy="61400"/>
            </a:xfrm>
            <a:custGeom>
              <a:avLst/>
              <a:gdLst/>
              <a:ahLst/>
              <a:cxnLst/>
              <a:rect l="l" t="t" r="r" b="b"/>
              <a:pathLst>
                <a:path w="2717" h="1882" extrusionOk="0">
                  <a:moveTo>
                    <a:pt x="431" y="0"/>
                  </a:moveTo>
                  <a:cubicBezTo>
                    <a:pt x="0" y="0"/>
                    <a:pt x="7" y="625"/>
                    <a:pt x="412" y="625"/>
                  </a:cubicBezTo>
                  <a:cubicBezTo>
                    <a:pt x="433" y="625"/>
                    <a:pt x="455" y="623"/>
                    <a:pt x="477" y="620"/>
                  </a:cubicBezTo>
                  <a:lnTo>
                    <a:pt x="477" y="1882"/>
                  </a:lnTo>
                  <a:lnTo>
                    <a:pt x="2335" y="1882"/>
                  </a:lnTo>
                  <a:lnTo>
                    <a:pt x="2335" y="620"/>
                  </a:lnTo>
                  <a:cubicBezTo>
                    <a:pt x="2716" y="596"/>
                    <a:pt x="2716" y="24"/>
                    <a:pt x="2335" y="1"/>
                  </a:cubicBezTo>
                  <a:lnTo>
                    <a:pt x="454" y="1"/>
                  </a:lnTo>
                  <a:cubicBezTo>
                    <a:pt x="446" y="0"/>
                    <a:pt x="438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4"/>
            <p:cNvSpPr/>
            <p:nvPr/>
          </p:nvSpPr>
          <p:spPr>
            <a:xfrm>
              <a:off x="7935936" y="3109311"/>
              <a:ext cx="60529" cy="62020"/>
            </a:xfrm>
            <a:custGeom>
              <a:avLst/>
              <a:gdLst/>
              <a:ahLst/>
              <a:cxnLst/>
              <a:rect l="l" t="t" r="r" b="b"/>
              <a:pathLst>
                <a:path w="1858" h="1901" extrusionOk="0">
                  <a:moveTo>
                    <a:pt x="0" y="1"/>
                  </a:moveTo>
                  <a:lnTo>
                    <a:pt x="0" y="953"/>
                  </a:lnTo>
                  <a:cubicBezTo>
                    <a:pt x="0" y="1584"/>
                    <a:pt x="465" y="1900"/>
                    <a:pt x="929" y="1900"/>
                  </a:cubicBezTo>
                  <a:cubicBezTo>
                    <a:pt x="1393" y="1900"/>
                    <a:pt x="1858" y="1584"/>
                    <a:pt x="1858" y="953"/>
                  </a:cubicBezTo>
                  <a:lnTo>
                    <a:pt x="18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4"/>
            <p:cNvSpPr/>
            <p:nvPr/>
          </p:nvSpPr>
          <p:spPr>
            <a:xfrm>
              <a:off x="7921114" y="2904980"/>
              <a:ext cx="87764" cy="61400"/>
            </a:xfrm>
            <a:custGeom>
              <a:avLst/>
              <a:gdLst/>
              <a:ahLst/>
              <a:cxnLst/>
              <a:rect l="l" t="t" r="r" b="b"/>
              <a:pathLst>
                <a:path w="2694" h="1882" extrusionOk="0">
                  <a:moveTo>
                    <a:pt x="409" y="0"/>
                  </a:moveTo>
                  <a:cubicBezTo>
                    <a:pt x="1" y="0"/>
                    <a:pt x="8" y="625"/>
                    <a:pt x="393" y="625"/>
                  </a:cubicBezTo>
                  <a:cubicBezTo>
                    <a:pt x="413" y="625"/>
                    <a:pt x="434" y="623"/>
                    <a:pt x="455" y="620"/>
                  </a:cubicBezTo>
                  <a:lnTo>
                    <a:pt x="455" y="1882"/>
                  </a:lnTo>
                  <a:lnTo>
                    <a:pt x="2313" y="1882"/>
                  </a:lnTo>
                  <a:lnTo>
                    <a:pt x="2313" y="620"/>
                  </a:lnTo>
                  <a:cubicBezTo>
                    <a:pt x="2694" y="596"/>
                    <a:pt x="2694" y="24"/>
                    <a:pt x="2313" y="1"/>
                  </a:cubicBezTo>
                  <a:lnTo>
                    <a:pt x="431" y="1"/>
                  </a:lnTo>
                  <a:cubicBezTo>
                    <a:pt x="424" y="0"/>
                    <a:pt x="417" y="0"/>
                    <a:pt x="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64"/>
            <p:cNvSpPr/>
            <p:nvPr/>
          </p:nvSpPr>
          <p:spPr>
            <a:xfrm>
              <a:off x="8038327" y="3107777"/>
              <a:ext cx="60562" cy="61792"/>
            </a:xfrm>
            <a:custGeom>
              <a:avLst/>
              <a:gdLst/>
              <a:ahLst/>
              <a:cxnLst/>
              <a:rect l="l" t="t" r="r" b="b"/>
              <a:pathLst>
                <a:path w="1859" h="1894" extrusionOk="0">
                  <a:moveTo>
                    <a:pt x="1" y="0"/>
                  </a:moveTo>
                  <a:lnTo>
                    <a:pt x="1" y="1000"/>
                  </a:lnTo>
                  <a:cubicBezTo>
                    <a:pt x="36" y="1596"/>
                    <a:pt x="483" y="1893"/>
                    <a:pt x="929" y="1893"/>
                  </a:cubicBezTo>
                  <a:cubicBezTo>
                    <a:pt x="1376" y="1893"/>
                    <a:pt x="1822" y="1596"/>
                    <a:pt x="1858" y="1000"/>
                  </a:cubicBezTo>
                  <a:lnTo>
                    <a:pt x="1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64"/>
            <p:cNvSpPr/>
            <p:nvPr/>
          </p:nvSpPr>
          <p:spPr>
            <a:xfrm>
              <a:off x="8023537" y="2904915"/>
              <a:ext cx="89621" cy="61465"/>
            </a:xfrm>
            <a:custGeom>
              <a:avLst/>
              <a:gdLst/>
              <a:ahLst/>
              <a:cxnLst/>
              <a:rect l="l" t="t" r="r" b="b"/>
              <a:pathLst>
                <a:path w="2751" h="1884" extrusionOk="0">
                  <a:moveTo>
                    <a:pt x="2355" y="0"/>
                  </a:moveTo>
                  <a:cubicBezTo>
                    <a:pt x="2341" y="0"/>
                    <a:pt x="2327" y="1"/>
                    <a:pt x="2312" y="3"/>
                  </a:cubicBezTo>
                  <a:lnTo>
                    <a:pt x="431" y="3"/>
                  </a:lnTo>
                  <a:cubicBezTo>
                    <a:pt x="423" y="2"/>
                    <a:pt x="416" y="2"/>
                    <a:pt x="409" y="2"/>
                  </a:cubicBezTo>
                  <a:cubicBezTo>
                    <a:pt x="0" y="2"/>
                    <a:pt x="8" y="627"/>
                    <a:pt x="393" y="627"/>
                  </a:cubicBezTo>
                  <a:cubicBezTo>
                    <a:pt x="413" y="627"/>
                    <a:pt x="433" y="625"/>
                    <a:pt x="455" y="622"/>
                  </a:cubicBezTo>
                  <a:lnTo>
                    <a:pt x="455" y="1884"/>
                  </a:lnTo>
                  <a:lnTo>
                    <a:pt x="2312" y="1884"/>
                  </a:lnTo>
                  <a:lnTo>
                    <a:pt x="2312" y="622"/>
                  </a:lnTo>
                  <a:cubicBezTo>
                    <a:pt x="2327" y="623"/>
                    <a:pt x="2341" y="624"/>
                    <a:pt x="2355" y="624"/>
                  </a:cubicBezTo>
                  <a:cubicBezTo>
                    <a:pt x="2751" y="624"/>
                    <a:pt x="2751" y="0"/>
                    <a:pt x="2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64"/>
            <p:cNvSpPr/>
            <p:nvPr/>
          </p:nvSpPr>
          <p:spPr>
            <a:xfrm>
              <a:off x="7792400" y="2986575"/>
              <a:ext cx="348384" cy="226124"/>
            </a:xfrm>
            <a:custGeom>
              <a:avLst/>
              <a:gdLst/>
              <a:ahLst/>
              <a:cxnLst/>
              <a:rect l="l" t="t" r="r" b="b"/>
              <a:pathLst>
                <a:path w="10694" h="6931" extrusionOk="0">
                  <a:moveTo>
                    <a:pt x="7550" y="2501"/>
                  </a:moveTo>
                  <a:lnTo>
                    <a:pt x="7550" y="3096"/>
                  </a:lnTo>
                  <a:lnTo>
                    <a:pt x="9431" y="3096"/>
                  </a:lnTo>
                  <a:lnTo>
                    <a:pt x="9431" y="2524"/>
                  </a:lnTo>
                  <a:lnTo>
                    <a:pt x="10074" y="2524"/>
                  </a:lnTo>
                  <a:lnTo>
                    <a:pt x="10050" y="5954"/>
                  </a:lnTo>
                  <a:cubicBezTo>
                    <a:pt x="10072" y="6130"/>
                    <a:pt x="9951" y="6266"/>
                    <a:pt x="9782" y="6266"/>
                  </a:cubicBezTo>
                  <a:cubicBezTo>
                    <a:pt x="9768" y="6266"/>
                    <a:pt x="9755" y="6265"/>
                    <a:pt x="9741" y="6263"/>
                  </a:cubicBezTo>
                  <a:lnTo>
                    <a:pt x="929" y="6263"/>
                  </a:lnTo>
                  <a:cubicBezTo>
                    <a:pt x="739" y="6263"/>
                    <a:pt x="620" y="6120"/>
                    <a:pt x="620" y="5954"/>
                  </a:cubicBezTo>
                  <a:lnTo>
                    <a:pt x="620" y="2501"/>
                  </a:lnTo>
                  <a:lnTo>
                    <a:pt x="1286" y="2501"/>
                  </a:lnTo>
                  <a:lnTo>
                    <a:pt x="1286" y="3144"/>
                  </a:lnTo>
                  <a:lnTo>
                    <a:pt x="3144" y="3144"/>
                  </a:lnTo>
                  <a:lnTo>
                    <a:pt x="3144" y="2501"/>
                  </a:lnTo>
                  <a:lnTo>
                    <a:pt x="4430" y="2501"/>
                  </a:lnTo>
                  <a:lnTo>
                    <a:pt x="4430" y="3144"/>
                  </a:lnTo>
                  <a:lnTo>
                    <a:pt x="6288" y="3144"/>
                  </a:lnTo>
                  <a:lnTo>
                    <a:pt x="6288" y="2501"/>
                  </a:lnTo>
                  <a:close/>
                  <a:moveTo>
                    <a:pt x="286" y="0"/>
                  </a:moveTo>
                  <a:cubicBezTo>
                    <a:pt x="120" y="24"/>
                    <a:pt x="0" y="143"/>
                    <a:pt x="0" y="334"/>
                  </a:cubicBezTo>
                  <a:lnTo>
                    <a:pt x="0" y="5978"/>
                  </a:lnTo>
                  <a:cubicBezTo>
                    <a:pt x="0" y="6501"/>
                    <a:pt x="405" y="6906"/>
                    <a:pt x="929" y="6930"/>
                  </a:cubicBezTo>
                  <a:lnTo>
                    <a:pt x="9764" y="6930"/>
                  </a:lnTo>
                  <a:cubicBezTo>
                    <a:pt x="10288" y="6906"/>
                    <a:pt x="10693" y="6501"/>
                    <a:pt x="10693" y="5978"/>
                  </a:cubicBezTo>
                  <a:lnTo>
                    <a:pt x="10693" y="334"/>
                  </a:lnTo>
                  <a:cubicBezTo>
                    <a:pt x="10693" y="143"/>
                    <a:pt x="10550" y="0"/>
                    <a:pt x="10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2" name="Google Shape;6392;p64"/>
          <p:cNvGrpSpPr/>
          <p:nvPr/>
        </p:nvGrpSpPr>
        <p:grpSpPr>
          <a:xfrm>
            <a:off x="7791618" y="3462835"/>
            <a:ext cx="349166" cy="309024"/>
            <a:chOff x="7791618" y="3462835"/>
            <a:chExt cx="349166" cy="309024"/>
          </a:xfrm>
        </p:grpSpPr>
        <p:sp>
          <p:nvSpPr>
            <p:cNvPr id="6393" name="Google Shape;6393;p64"/>
            <p:cNvSpPr/>
            <p:nvPr/>
          </p:nvSpPr>
          <p:spPr>
            <a:xfrm>
              <a:off x="7791618" y="3462835"/>
              <a:ext cx="144351" cy="143778"/>
            </a:xfrm>
            <a:custGeom>
              <a:avLst/>
              <a:gdLst/>
              <a:ahLst/>
              <a:cxnLst/>
              <a:rect l="l" t="t" r="r" b="b"/>
              <a:pathLst>
                <a:path w="4431" h="4407" extrusionOk="0">
                  <a:moveTo>
                    <a:pt x="2215" y="0"/>
                  </a:moveTo>
                  <a:cubicBezTo>
                    <a:pt x="1001" y="0"/>
                    <a:pt x="1" y="977"/>
                    <a:pt x="1" y="2191"/>
                  </a:cubicBezTo>
                  <a:lnTo>
                    <a:pt x="1" y="4406"/>
                  </a:lnTo>
                  <a:lnTo>
                    <a:pt x="4406" y="4406"/>
                  </a:lnTo>
                  <a:lnTo>
                    <a:pt x="4406" y="2215"/>
                  </a:lnTo>
                  <a:cubicBezTo>
                    <a:pt x="4430" y="1001"/>
                    <a:pt x="3454" y="0"/>
                    <a:pt x="2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64"/>
            <p:cNvSpPr/>
            <p:nvPr/>
          </p:nvSpPr>
          <p:spPr>
            <a:xfrm>
              <a:off x="7791618" y="3626776"/>
              <a:ext cx="143569" cy="143778"/>
            </a:xfrm>
            <a:custGeom>
              <a:avLst/>
              <a:gdLst/>
              <a:ahLst/>
              <a:cxnLst/>
              <a:rect l="l" t="t" r="r" b="b"/>
              <a:pathLst>
                <a:path w="4407" h="4407" extrusionOk="0">
                  <a:moveTo>
                    <a:pt x="1" y="0"/>
                  </a:moveTo>
                  <a:lnTo>
                    <a:pt x="1" y="2191"/>
                  </a:lnTo>
                  <a:cubicBezTo>
                    <a:pt x="1" y="3406"/>
                    <a:pt x="977" y="4406"/>
                    <a:pt x="2192" y="4406"/>
                  </a:cubicBezTo>
                  <a:cubicBezTo>
                    <a:pt x="2206" y="4406"/>
                    <a:pt x="2220" y="4406"/>
                    <a:pt x="2234" y="4406"/>
                  </a:cubicBezTo>
                  <a:cubicBezTo>
                    <a:pt x="3429" y="4406"/>
                    <a:pt x="4406" y="3415"/>
                    <a:pt x="4406" y="2215"/>
                  </a:cubicBezTo>
                  <a:lnTo>
                    <a:pt x="4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64"/>
            <p:cNvSpPr/>
            <p:nvPr/>
          </p:nvSpPr>
          <p:spPr>
            <a:xfrm>
              <a:off x="7956884" y="3524007"/>
              <a:ext cx="183900" cy="113665"/>
            </a:xfrm>
            <a:custGeom>
              <a:avLst/>
              <a:gdLst/>
              <a:ahLst/>
              <a:cxnLst/>
              <a:rect l="l" t="t" r="r" b="b"/>
              <a:pathLst>
                <a:path w="5645" h="3484" extrusionOk="0">
                  <a:moveTo>
                    <a:pt x="1862" y="1"/>
                  </a:moveTo>
                  <a:cubicBezTo>
                    <a:pt x="1237" y="1"/>
                    <a:pt x="598" y="160"/>
                    <a:pt x="0" y="507"/>
                  </a:cubicBezTo>
                  <a:lnTo>
                    <a:pt x="0" y="3484"/>
                  </a:lnTo>
                  <a:lnTo>
                    <a:pt x="5644" y="3484"/>
                  </a:lnTo>
                  <a:cubicBezTo>
                    <a:pt x="5466" y="1415"/>
                    <a:pt x="3725" y="1"/>
                    <a:pt x="1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64"/>
            <p:cNvSpPr/>
            <p:nvPr/>
          </p:nvSpPr>
          <p:spPr>
            <a:xfrm>
              <a:off x="7942908" y="3657835"/>
              <a:ext cx="197876" cy="114024"/>
            </a:xfrm>
            <a:custGeom>
              <a:avLst/>
              <a:gdLst/>
              <a:ahLst/>
              <a:cxnLst/>
              <a:rect l="l" t="t" r="r" b="b"/>
              <a:pathLst>
                <a:path w="6074" h="3495" extrusionOk="0">
                  <a:moveTo>
                    <a:pt x="405" y="1"/>
                  </a:moveTo>
                  <a:lnTo>
                    <a:pt x="405" y="1287"/>
                  </a:lnTo>
                  <a:cubicBezTo>
                    <a:pt x="405" y="1787"/>
                    <a:pt x="262" y="2287"/>
                    <a:pt x="0" y="2716"/>
                  </a:cubicBezTo>
                  <a:cubicBezTo>
                    <a:pt x="705" y="3251"/>
                    <a:pt x="1503" y="3495"/>
                    <a:pt x="2284" y="3495"/>
                  </a:cubicBezTo>
                  <a:cubicBezTo>
                    <a:pt x="4144" y="3495"/>
                    <a:pt x="5905" y="2114"/>
                    <a:pt x="6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7" name="Google Shape;6397;p64"/>
          <p:cNvSpPr/>
          <p:nvPr/>
        </p:nvSpPr>
        <p:spPr>
          <a:xfrm>
            <a:off x="7058461" y="3442477"/>
            <a:ext cx="310007" cy="349022"/>
          </a:xfrm>
          <a:custGeom>
            <a:avLst/>
            <a:gdLst/>
            <a:ahLst/>
            <a:cxnLst/>
            <a:rect l="l" t="t" r="r" b="b"/>
            <a:pathLst>
              <a:path w="9516" h="10698" extrusionOk="0">
                <a:moveTo>
                  <a:pt x="9175" y="0"/>
                </a:moveTo>
                <a:cubicBezTo>
                  <a:pt x="9158" y="0"/>
                  <a:pt x="9140" y="2"/>
                  <a:pt x="9122" y="5"/>
                </a:cubicBezTo>
                <a:lnTo>
                  <a:pt x="334" y="5"/>
                </a:lnTo>
                <a:cubicBezTo>
                  <a:pt x="320" y="3"/>
                  <a:pt x="307" y="3"/>
                  <a:pt x="293" y="3"/>
                </a:cubicBezTo>
                <a:cubicBezTo>
                  <a:pt x="124" y="3"/>
                  <a:pt x="1" y="138"/>
                  <a:pt x="1" y="315"/>
                </a:cubicBezTo>
                <a:lnTo>
                  <a:pt x="1" y="8721"/>
                </a:lnTo>
                <a:cubicBezTo>
                  <a:pt x="1" y="9817"/>
                  <a:pt x="906" y="10698"/>
                  <a:pt x="2001" y="10698"/>
                </a:cubicBezTo>
                <a:lnTo>
                  <a:pt x="6169" y="10698"/>
                </a:lnTo>
                <a:cubicBezTo>
                  <a:pt x="7264" y="10698"/>
                  <a:pt x="8146" y="9817"/>
                  <a:pt x="8146" y="8721"/>
                </a:cubicBezTo>
                <a:lnTo>
                  <a:pt x="8146" y="8150"/>
                </a:lnTo>
                <a:lnTo>
                  <a:pt x="6359" y="8150"/>
                </a:lnTo>
                <a:cubicBezTo>
                  <a:pt x="5955" y="8150"/>
                  <a:pt x="5955" y="7531"/>
                  <a:pt x="6359" y="7531"/>
                </a:cubicBezTo>
                <a:lnTo>
                  <a:pt x="8146" y="7531"/>
                </a:lnTo>
                <a:lnTo>
                  <a:pt x="8146" y="6888"/>
                </a:lnTo>
                <a:lnTo>
                  <a:pt x="7026" y="6888"/>
                </a:lnTo>
                <a:cubicBezTo>
                  <a:pt x="6645" y="6864"/>
                  <a:pt x="6645" y="6292"/>
                  <a:pt x="7026" y="6268"/>
                </a:cubicBezTo>
                <a:lnTo>
                  <a:pt x="8169" y="6268"/>
                </a:lnTo>
                <a:lnTo>
                  <a:pt x="8169" y="5625"/>
                </a:lnTo>
                <a:lnTo>
                  <a:pt x="6383" y="5625"/>
                </a:lnTo>
                <a:cubicBezTo>
                  <a:pt x="5978" y="5625"/>
                  <a:pt x="5978" y="5006"/>
                  <a:pt x="6383" y="5006"/>
                </a:cubicBezTo>
                <a:lnTo>
                  <a:pt x="8169" y="5006"/>
                </a:lnTo>
                <a:lnTo>
                  <a:pt x="8169" y="4387"/>
                </a:lnTo>
                <a:lnTo>
                  <a:pt x="7026" y="4387"/>
                </a:lnTo>
                <a:cubicBezTo>
                  <a:pt x="6645" y="4339"/>
                  <a:pt x="6645" y="3792"/>
                  <a:pt x="7026" y="3744"/>
                </a:cubicBezTo>
                <a:lnTo>
                  <a:pt x="8169" y="3744"/>
                </a:lnTo>
                <a:lnTo>
                  <a:pt x="8169" y="3125"/>
                </a:lnTo>
                <a:lnTo>
                  <a:pt x="6383" y="3125"/>
                </a:lnTo>
                <a:cubicBezTo>
                  <a:pt x="5978" y="3125"/>
                  <a:pt x="5978" y="2506"/>
                  <a:pt x="6383" y="2506"/>
                </a:cubicBezTo>
                <a:lnTo>
                  <a:pt x="8169" y="2506"/>
                </a:lnTo>
                <a:lnTo>
                  <a:pt x="8169" y="2291"/>
                </a:lnTo>
                <a:lnTo>
                  <a:pt x="9360" y="481"/>
                </a:lnTo>
                <a:cubicBezTo>
                  <a:pt x="9515" y="282"/>
                  <a:pt x="9402" y="0"/>
                  <a:pt x="91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8" name="Google Shape;6398;p64"/>
          <p:cNvGrpSpPr/>
          <p:nvPr/>
        </p:nvGrpSpPr>
        <p:grpSpPr>
          <a:xfrm>
            <a:off x="6284225" y="3452689"/>
            <a:ext cx="370797" cy="327946"/>
            <a:chOff x="6284225" y="3452689"/>
            <a:chExt cx="370797" cy="327946"/>
          </a:xfrm>
        </p:grpSpPr>
        <p:sp>
          <p:nvSpPr>
            <p:cNvPr id="6399" name="Google Shape;6399;p64"/>
            <p:cNvSpPr/>
            <p:nvPr/>
          </p:nvSpPr>
          <p:spPr>
            <a:xfrm>
              <a:off x="6364137" y="3612584"/>
              <a:ext cx="62842" cy="81824"/>
            </a:xfrm>
            <a:custGeom>
              <a:avLst/>
              <a:gdLst/>
              <a:ahLst/>
              <a:cxnLst/>
              <a:rect l="l" t="t" r="r" b="b"/>
              <a:pathLst>
                <a:path w="1929" h="2508" extrusionOk="0">
                  <a:moveTo>
                    <a:pt x="976" y="1"/>
                  </a:moveTo>
                  <a:cubicBezTo>
                    <a:pt x="911" y="1"/>
                    <a:pt x="845" y="18"/>
                    <a:pt x="786" y="54"/>
                  </a:cubicBezTo>
                  <a:cubicBezTo>
                    <a:pt x="333" y="411"/>
                    <a:pt x="71" y="935"/>
                    <a:pt x="24" y="1483"/>
                  </a:cubicBezTo>
                  <a:cubicBezTo>
                    <a:pt x="0" y="2031"/>
                    <a:pt x="429" y="2483"/>
                    <a:pt x="976" y="2507"/>
                  </a:cubicBezTo>
                  <a:cubicBezTo>
                    <a:pt x="1524" y="2483"/>
                    <a:pt x="1929" y="2031"/>
                    <a:pt x="1929" y="1483"/>
                  </a:cubicBezTo>
                  <a:cubicBezTo>
                    <a:pt x="1881" y="935"/>
                    <a:pt x="1596" y="411"/>
                    <a:pt x="1167" y="54"/>
                  </a:cubicBezTo>
                  <a:cubicBezTo>
                    <a:pt x="1107" y="18"/>
                    <a:pt x="1042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64"/>
            <p:cNvSpPr/>
            <p:nvPr/>
          </p:nvSpPr>
          <p:spPr>
            <a:xfrm>
              <a:off x="6284225" y="3699660"/>
              <a:ext cx="223449" cy="80975"/>
            </a:xfrm>
            <a:custGeom>
              <a:avLst/>
              <a:gdLst/>
              <a:ahLst/>
              <a:cxnLst/>
              <a:rect l="l" t="t" r="r" b="b"/>
              <a:pathLst>
                <a:path w="6859" h="2482" extrusionOk="0">
                  <a:moveTo>
                    <a:pt x="2213" y="0"/>
                  </a:moveTo>
                  <a:cubicBezTo>
                    <a:pt x="2198" y="0"/>
                    <a:pt x="2183" y="2"/>
                    <a:pt x="2167" y="5"/>
                  </a:cubicBezTo>
                  <a:lnTo>
                    <a:pt x="286" y="5"/>
                  </a:lnTo>
                  <a:cubicBezTo>
                    <a:pt x="119" y="5"/>
                    <a:pt x="0" y="124"/>
                    <a:pt x="0" y="291"/>
                  </a:cubicBezTo>
                  <a:lnTo>
                    <a:pt x="0" y="2172"/>
                  </a:lnTo>
                  <a:cubicBezTo>
                    <a:pt x="0" y="2339"/>
                    <a:pt x="119" y="2481"/>
                    <a:pt x="286" y="2481"/>
                  </a:cubicBezTo>
                  <a:lnTo>
                    <a:pt x="6549" y="2481"/>
                  </a:lnTo>
                  <a:cubicBezTo>
                    <a:pt x="6716" y="2481"/>
                    <a:pt x="6859" y="2339"/>
                    <a:pt x="6859" y="2172"/>
                  </a:cubicBezTo>
                  <a:lnTo>
                    <a:pt x="6859" y="291"/>
                  </a:lnTo>
                  <a:cubicBezTo>
                    <a:pt x="6859" y="136"/>
                    <a:pt x="6736" y="2"/>
                    <a:pt x="6586" y="2"/>
                  </a:cubicBezTo>
                  <a:cubicBezTo>
                    <a:pt x="6574" y="2"/>
                    <a:pt x="6561" y="3"/>
                    <a:pt x="6549" y="5"/>
                  </a:cubicBezTo>
                  <a:lnTo>
                    <a:pt x="4668" y="5"/>
                  </a:lnTo>
                  <a:cubicBezTo>
                    <a:pt x="4652" y="2"/>
                    <a:pt x="4637" y="0"/>
                    <a:pt x="4623" y="0"/>
                  </a:cubicBezTo>
                  <a:cubicBezTo>
                    <a:pt x="4524" y="0"/>
                    <a:pt x="4444" y="68"/>
                    <a:pt x="4382" y="171"/>
                  </a:cubicBezTo>
                  <a:cubicBezTo>
                    <a:pt x="4132" y="469"/>
                    <a:pt x="3775" y="618"/>
                    <a:pt x="3417" y="618"/>
                  </a:cubicBezTo>
                  <a:cubicBezTo>
                    <a:pt x="3060" y="618"/>
                    <a:pt x="2703" y="469"/>
                    <a:pt x="2453" y="171"/>
                  </a:cubicBezTo>
                  <a:cubicBezTo>
                    <a:pt x="2412" y="68"/>
                    <a:pt x="2316" y="0"/>
                    <a:pt x="2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64"/>
            <p:cNvSpPr/>
            <p:nvPr/>
          </p:nvSpPr>
          <p:spPr>
            <a:xfrm>
              <a:off x="6382739" y="3473960"/>
              <a:ext cx="183900" cy="103128"/>
            </a:xfrm>
            <a:custGeom>
              <a:avLst/>
              <a:gdLst/>
              <a:ahLst/>
              <a:cxnLst/>
              <a:rect l="l" t="t" r="r" b="b"/>
              <a:pathLst>
                <a:path w="5645" h="3161" extrusionOk="0">
                  <a:moveTo>
                    <a:pt x="2416" y="1"/>
                  </a:moveTo>
                  <a:cubicBezTo>
                    <a:pt x="2338" y="1"/>
                    <a:pt x="2258" y="34"/>
                    <a:pt x="2191" y="112"/>
                  </a:cubicBezTo>
                  <a:lnTo>
                    <a:pt x="96" y="2446"/>
                  </a:lnTo>
                  <a:cubicBezTo>
                    <a:pt x="1" y="2589"/>
                    <a:pt x="24" y="2755"/>
                    <a:pt x="143" y="2874"/>
                  </a:cubicBezTo>
                  <a:cubicBezTo>
                    <a:pt x="197" y="2928"/>
                    <a:pt x="270" y="2953"/>
                    <a:pt x="345" y="2953"/>
                  </a:cubicBezTo>
                  <a:cubicBezTo>
                    <a:pt x="436" y="2953"/>
                    <a:pt x="530" y="2916"/>
                    <a:pt x="596" y="2850"/>
                  </a:cubicBezTo>
                  <a:lnTo>
                    <a:pt x="906" y="3160"/>
                  </a:lnTo>
                  <a:lnTo>
                    <a:pt x="5645" y="3160"/>
                  </a:lnTo>
                  <a:lnTo>
                    <a:pt x="2668" y="517"/>
                  </a:lnTo>
                  <a:cubicBezTo>
                    <a:pt x="2863" y="285"/>
                    <a:pt x="2647" y="1"/>
                    <a:pt x="2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4"/>
            <p:cNvSpPr/>
            <p:nvPr/>
          </p:nvSpPr>
          <p:spPr>
            <a:xfrm>
              <a:off x="6435482" y="3596467"/>
              <a:ext cx="219540" cy="113143"/>
            </a:xfrm>
            <a:custGeom>
              <a:avLst/>
              <a:gdLst/>
              <a:ahLst/>
              <a:cxnLst/>
              <a:rect l="l" t="t" r="r" b="b"/>
              <a:pathLst>
                <a:path w="6739" h="3468" extrusionOk="0">
                  <a:moveTo>
                    <a:pt x="3167" y="588"/>
                  </a:moveTo>
                  <a:cubicBezTo>
                    <a:pt x="3330" y="588"/>
                    <a:pt x="3478" y="715"/>
                    <a:pt x="3478" y="905"/>
                  </a:cubicBezTo>
                  <a:cubicBezTo>
                    <a:pt x="3478" y="1072"/>
                    <a:pt x="3359" y="1191"/>
                    <a:pt x="3192" y="1215"/>
                  </a:cubicBezTo>
                  <a:cubicBezTo>
                    <a:pt x="3183" y="1216"/>
                    <a:pt x="3174" y="1216"/>
                    <a:pt x="3165" y="1216"/>
                  </a:cubicBezTo>
                  <a:cubicBezTo>
                    <a:pt x="2896" y="1216"/>
                    <a:pt x="2746" y="875"/>
                    <a:pt x="2930" y="691"/>
                  </a:cubicBezTo>
                  <a:cubicBezTo>
                    <a:pt x="3002" y="620"/>
                    <a:pt x="3086" y="588"/>
                    <a:pt x="3167" y="588"/>
                  </a:cubicBezTo>
                  <a:close/>
                  <a:moveTo>
                    <a:pt x="1" y="0"/>
                  </a:moveTo>
                  <a:lnTo>
                    <a:pt x="3430" y="3049"/>
                  </a:lnTo>
                  <a:cubicBezTo>
                    <a:pt x="3761" y="3343"/>
                    <a:pt x="4116" y="3468"/>
                    <a:pt x="4455" y="3468"/>
                  </a:cubicBezTo>
                  <a:cubicBezTo>
                    <a:pt x="5706" y="3468"/>
                    <a:pt x="6738" y="1777"/>
                    <a:pt x="5502" y="691"/>
                  </a:cubicBezTo>
                  <a:lnTo>
                    <a:pt x="4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4"/>
            <p:cNvSpPr/>
            <p:nvPr/>
          </p:nvSpPr>
          <p:spPr>
            <a:xfrm>
              <a:off x="6367232" y="3494612"/>
              <a:ext cx="22511" cy="19477"/>
            </a:xfrm>
            <a:custGeom>
              <a:avLst/>
              <a:gdLst/>
              <a:ahLst/>
              <a:cxnLst/>
              <a:rect l="l" t="t" r="r" b="b"/>
              <a:pathLst>
                <a:path w="691" h="597" extrusionOk="0">
                  <a:moveTo>
                    <a:pt x="422" y="0"/>
                  </a:moveTo>
                  <a:cubicBezTo>
                    <a:pt x="409" y="0"/>
                    <a:pt x="395" y="1"/>
                    <a:pt x="381" y="3"/>
                  </a:cubicBezTo>
                  <a:cubicBezTo>
                    <a:pt x="119" y="3"/>
                    <a:pt x="0" y="312"/>
                    <a:pt x="167" y="503"/>
                  </a:cubicBezTo>
                  <a:cubicBezTo>
                    <a:pt x="231" y="567"/>
                    <a:pt x="310" y="596"/>
                    <a:pt x="386" y="596"/>
                  </a:cubicBezTo>
                  <a:cubicBezTo>
                    <a:pt x="534" y="596"/>
                    <a:pt x="675" y="486"/>
                    <a:pt x="691" y="312"/>
                  </a:cubicBezTo>
                  <a:cubicBezTo>
                    <a:pt x="691" y="136"/>
                    <a:pt x="589" y="0"/>
                    <a:pt x="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4"/>
            <p:cNvSpPr/>
            <p:nvPr/>
          </p:nvSpPr>
          <p:spPr>
            <a:xfrm>
              <a:off x="6375181" y="3452689"/>
              <a:ext cx="24661" cy="20521"/>
            </a:xfrm>
            <a:custGeom>
              <a:avLst/>
              <a:gdLst/>
              <a:ahLst/>
              <a:cxnLst/>
              <a:rect l="l" t="t" r="r" b="b"/>
              <a:pathLst>
                <a:path w="757" h="629" extrusionOk="0">
                  <a:moveTo>
                    <a:pt x="420" y="1"/>
                  </a:moveTo>
                  <a:cubicBezTo>
                    <a:pt x="151" y="1"/>
                    <a:pt x="1" y="341"/>
                    <a:pt x="185" y="526"/>
                  </a:cubicBezTo>
                  <a:cubicBezTo>
                    <a:pt x="256" y="597"/>
                    <a:pt x="341" y="629"/>
                    <a:pt x="422" y="629"/>
                  </a:cubicBezTo>
                  <a:cubicBezTo>
                    <a:pt x="584" y="629"/>
                    <a:pt x="733" y="502"/>
                    <a:pt x="733" y="311"/>
                  </a:cubicBezTo>
                  <a:cubicBezTo>
                    <a:pt x="756" y="145"/>
                    <a:pt x="614" y="2"/>
                    <a:pt x="447" y="2"/>
                  </a:cubicBezTo>
                  <a:cubicBezTo>
                    <a:pt x="438" y="1"/>
                    <a:pt x="429" y="1"/>
                    <a:pt x="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5" name="Google Shape;6405;p64"/>
          <p:cNvGrpSpPr/>
          <p:nvPr/>
        </p:nvGrpSpPr>
        <p:grpSpPr>
          <a:xfrm>
            <a:off x="5528557" y="3442640"/>
            <a:ext cx="351479" cy="348924"/>
            <a:chOff x="5528557" y="3442640"/>
            <a:chExt cx="351479" cy="348924"/>
          </a:xfrm>
        </p:grpSpPr>
        <p:sp>
          <p:nvSpPr>
            <p:cNvPr id="6406" name="Google Shape;6406;p64"/>
            <p:cNvSpPr/>
            <p:nvPr/>
          </p:nvSpPr>
          <p:spPr>
            <a:xfrm>
              <a:off x="5734153" y="3448839"/>
              <a:ext cx="55903" cy="55201"/>
            </a:xfrm>
            <a:custGeom>
              <a:avLst/>
              <a:gdLst/>
              <a:ahLst/>
              <a:cxnLst/>
              <a:rect l="l" t="t" r="r" b="b"/>
              <a:pathLst>
                <a:path w="1716" h="1692" extrusionOk="0">
                  <a:moveTo>
                    <a:pt x="1" y="1"/>
                  </a:moveTo>
                  <a:lnTo>
                    <a:pt x="1" y="1692"/>
                  </a:lnTo>
                  <a:lnTo>
                    <a:pt x="1715" y="16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4"/>
            <p:cNvSpPr/>
            <p:nvPr/>
          </p:nvSpPr>
          <p:spPr>
            <a:xfrm>
              <a:off x="5528557" y="3442640"/>
              <a:ext cx="267689" cy="329447"/>
            </a:xfrm>
            <a:custGeom>
              <a:avLst/>
              <a:gdLst/>
              <a:ahLst/>
              <a:cxnLst/>
              <a:rect l="l" t="t" r="r" b="b"/>
              <a:pathLst>
                <a:path w="8217" h="10098" extrusionOk="0">
                  <a:moveTo>
                    <a:pt x="5978" y="3168"/>
                  </a:moveTo>
                  <a:cubicBezTo>
                    <a:pt x="6121" y="3168"/>
                    <a:pt x="6264" y="3287"/>
                    <a:pt x="6288" y="3429"/>
                  </a:cubicBezTo>
                  <a:cubicBezTo>
                    <a:pt x="6288" y="3620"/>
                    <a:pt x="6169" y="3763"/>
                    <a:pt x="6002" y="3763"/>
                  </a:cubicBezTo>
                  <a:lnTo>
                    <a:pt x="6002" y="3787"/>
                  </a:lnTo>
                  <a:lnTo>
                    <a:pt x="4740" y="3787"/>
                  </a:lnTo>
                  <a:cubicBezTo>
                    <a:pt x="4573" y="3787"/>
                    <a:pt x="4454" y="3668"/>
                    <a:pt x="4430" y="3501"/>
                  </a:cubicBezTo>
                  <a:cubicBezTo>
                    <a:pt x="4383" y="3334"/>
                    <a:pt x="4526" y="3168"/>
                    <a:pt x="4716" y="3168"/>
                  </a:cubicBezTo>
                  <a:close/>
                  <a:moveTo>
                    <a:pt x="3477" y="2978"/>
                  </a:moveTo>
                  <a:cubicBezTo>
                    <a:pt x="3718" y="2978"/>
                    <a:pt x="3930" y="3287"/>
                    <a:pt x="3692" y="3525"/>
                  </a:cubicBezTo>
                  <a:lnTo>
                    <a:pt x="2906" y="4311"/>
                  </a:lnTo>
                  <a:cubicBezTo>
                    <a:pt x="2847" y="4370"/>
                    <a:pt x="2763" y="4400"/>
                    <a:pt x="2680" y="4400"/>
                  </a:cubicBezTo>
                  <a:cubicBezTo>
                    <a:pt x="2597" y="4400"/>
                    <a:pt x="2513" y="4370"/>
                    <a:pt x="2454" y="4311"/>
                  </a:cubicBezTo>
                  <a:lnTo>
                    <a:pt x="2001" y="3834"/>
                  </a:lnTo>
                  <a:cubicBezTo>
                    <a:pt x="1882" y="3715"/>
                    <a:pt x="1882" y="3501"/>
                    <a:pt x="2001" y="3382"/>
                  </a:cubicBezTo>
                  <a:lnTo>
                    <a:pt x="2001" y="3406"/>
                  </a:lnTo>
                  <a:cubicBezTo>
                    <a:pt x="2061" y="3346"/>
                    <a:pt x="2138" y="3316"/>
                    <a:pt x="2219" y="3316"/>
                  </a:cubicBezTo>
                  <a:cubicBezTo>
                    <a:pt x="2299" y="3316"/>
                    <a:pt x="2382" y="3346"/>
                    <a:pt x="2454" y="3406"/>
                  </a:cubicBezTo>
                  <a:lnTo>
                    <a:pt x="2692" y="3644"/>
                  </a:lnTo>
                  <a:lnTo>
                    <a:pt x="3263" y="3072"/>
                  </a:lnTo>
                  <a:cubicBezTo>
                    <a:pt x="3329" y="3006"/>
                    <a:pt x="3404" y="2978"/>
                    <a:pt x="3477" y="2978"/>
                  </a:cubicBezTo>
                  <a:close/>
                  <a:moveTo>
                    <a:pt x="5335" y="5049"/>
                  </a:moveTo>
                  <a:cubicBezTo>
                    <a:pt x="5502" y="5049"/>
                    <a:pt x="5645" y="5168"/>
                    <a:pt x="5669" y="5335"/>
                  </a:cubicBezTo>
                  <a:cubicBezTo>
                    <a:pt x="5669" y="5501"/>
                    <a:pt x="5526" y="5644"/>
                    <a:pt x="5359" y="5644"/>
                  </a:cubicBezTo>
                  <a:lnTo>
                    <a:pt x="5359" y="5668"/>
                  </a:lnTo>
                  <a:lnTo>
                    <a:pt x="4740" y="5668"/>
                  </a:lnTo>
                  <a:cubicBezTo>
                    <a:pt x="4573" y="5668"/>
                    <a:pt x="4454" y="5549"/>
                    <a:pt x="4430" y="5382"/>
                  </a:cubicBezTo>
                  <a:cubicBezTo>
                    <a:pt x="4383" y="5216"/>
                    <a:pt x="4526" y="5049"/>
                    <a:pt x="4716" y="5049"/>
                  </a:cubicBezTo>
                  <a:close/>
                  <a:moveTo>
                    <a:pt x="3470" y="4839"/>
                  </a:moveTo>
                  <a:cubicBezTo>
                    <a:pt x="3714" y="4839"/>
                    <a:pt x="3932" y="5161"/>
                    <a:pt x="3692" y="5382"/>
                  </a:cubicBezTo>
                  <a:lnTo>
                    <a:pt x="2906" y="6168"/>
                  </a:lnTo>
                  <a:cubicBezTo>
                    <a:pt x="2847" y="6228"/>
                    <a:pt x="2769" y="6257"/>
                    <a:pt x="2689" y="6257"/>
                  </a:cubicBezTo>
                  <a:cubicBezTo>
                    <a:pt x="2608" y="6257"/>
                    <a:pt x="2525" y="6228"/>
                    <a:pt x="2454" y="6168"/>
                  </a:cubicBezTo>
                  <a:lnTo>
                    <a:pt x="2001" y="5716"/>
                  </a:lnTo>
                  <a:cubicBezTo>
                    <a:pt x="1858" y="5597"/>
                    <a:pt x="1858" y="5382"/>
                    <a:pt x="2001" y="5239"/>
                  </a:cubicBezTo>
                  <a:lnTo>
                    <a:pt x="2001" y="5263"/>
                  </a:lnTo>
                  <a:cubicBezTo>
                    <a:pt x="2061" y="5204"/>
                    <a:pt x="2138" y="5174"/>
                    <a:pt x="2219" y="5174"/>
                  </a:cubicBezTo>
                  <a:cubicBezTo>
                    <a:pt x="2299" y="5174"/>
                    <a:pt x="2382" y="5204"/>
                    <a:pt x="2454" y="5263"/>
                  </a:cubicBezTo>
                  <a:lnTo>
                    <a:pt x="2692" y="5501"/>
                  </a:lnTo>
                  <a:lnTo>
                    <a:pt x="3263" y="4930"/>
                  </a:lnTo>
                  <a:cubicBezTo>
                    <a:pt x="3328" y="4866"/>
                    <a:pt x="3400" y="4839"/>
                    <a:pt x="3470" y="4839"/>
                  </a:cubicBezTo>
                  <a:close/>
                  <a:moveTo>
                    <a:pt x="4697" y="6952"/>
                  </a:moveTo>
                  <a:cubicBezTo>
                    <a:pt x="4711" y="6952"/>
                    <a:pt x="4725" y="6952"/>
                    <a:pt x="4740" y="6954"/>
                  </a:cubicBezTo>
                  <a:lnTo>
                    <a:pt x="5359" y="6954"/>
                  </a:lnTo>
                  <a:cubicBezTo>
                    <a:pt x="5526" y="6954"/>
                    <a:pt x="5669" y="7073"/>
                    <a:pt x="5692" y="7216"/>
                  </a:cubicBezTo>
                  <a:cubicBezTo>
                    <a:pt x="5692" y="7406"/>
                    <a:pt x="5550" y="7549"/>
                    <a:pt x="5359" y="7549"/>
                  </a:cubicBezTo>
                  <a:lnTo>
                    <a:pt x="5359" y="7573"/>
                  </a:lnTo>
                  <a:lnTo>
                    <a:pt x="4740" y="7573"/>
                  </a:lnTo>
                  <a:cubicBezTo>
                    <a:pt x="4725" y="7575"/>
                    <a:pt x="4711" y="7575"/>
                    <a:pt x="4697" y="7575"/>
                  </a:cubicBezTo>
                  <a:cubicBezTo>
                    <a:pt x="4302" y="7575"/>
                    <a:pt x="4302" y="6952"/>
                    <a:pt x="4697" y="6952"/>
                  </a:cubicBezTo>
                  <a:close/>
                  <a:moveTo>
                    <a:pt x="3502" y="6728"/>
                  </a:moveTo>
                  <a:cubicBezTo>
                    <a:pt x="3579" y="6728"/>
                    <a:pt x="3656" y="6763"/>
                    <a:pt x="3716" y="6835"/>
                  </a:cubicBezTo>
                  <a:cubicBezTo>
                    <a:pt x="3835" y="6954"/>
                    <a:pt x="3835" y="7168"/>
                    <a:pt x="3716" y="7287"/>
                  </a:cubicBezTo>
                  <a:lnTo>
                    <a:pt x="2906" y="8073"/>
                  </a:lnTo>
                  <a:cubicBezTo>
                    <a:pt x="2847" y="8133"/>
                    <a:pt x="2769" y="8163"/>
                    <a:pt x="2689" y="8163"/>
                  </a:cubicBezTo>
                  <a:cubicBezTo>
                    <a:pt x="2608" y="8163"/>
                    <a:pt x="2525" y="8133"/>
                    <a:pt x="2454" y="8073"/>
                  </a:cubicBezTo>
                  <a:lnTo>
                    <a:pt x="2001" y="7621"/>
                  </a:lnTo>
                  <a:cubicBezTo>
                    <a:pt x="1882" y="7478"/>
                    <a:pt x="1882" y="7287"/>
                    <a:pt x="2001" y="7168"/>
                  </a:cubicBezTo>
                  <a:cubicBezTo>
                    <a:pt x="2061" y="7097"/>
                    <a:pt x="2144" y="7061"/>
                    <a:pt x="2227" y="7061"/>
                  </a:cubicBezTo>
                  <a:cubicBezTo>
                    <a:pt x="2311" y="7061"/>
                    <a:pt x="2394" y="7097"/>
                    <a:pt x="2454" y="7168"/>
                  </a:cubicBezTo>
                  <a:lnTo>
                    <a:pt x="2692" y="7406"/>
                  </a:lnTo>
                  <a:lnTo>
                    <a:pt x="3287" y="6835"/>
                  </a:lnTo>
                  <a:cubicBezTo>
                    <a:pt x="3347" y="6763"/>
                    <a:pt x="3424" y="6728"/>
                    <a:pt x="3502" y="6728"/>
                  </a:cubicBezTo>
                  <a:close/>
                  <a:moveTo>
                    <a:pt x="953" y="0"/>
                  </a:moveTo>
                  <a:cubicBezTo>
                    <a:pt x="429" y="0"/>
                    <a:pt x="1" y="429"/>
                    <a:pt x="1" y="953"/>
                  </a:cubicBezTo>
                  <a:lnTo>
                    <a:pt x="1" y="9097"/>
                  </a:lnTo>
                  <a:cubicBezTo>
                    <a:pt x="1" y="9621"/>
                    <a:pt x="429" y="10050"/>
                    <a:pt x="953" y="10050"/>
                  </a:cubicBezTo>
                  <a:lnTo>
                    <a:pt x="4478" y="10050"/>
                  </a:lnTo>
                  <a:cubicBezTo>
                    <a:pt x="4526" y="9931"/>
                    <a:pt x="4430" y="10097"/>
                    <a:pt x="6002" y="7549"/>
                  </a:cubicBezTo>
                  <a:lnTo>
                    <a:pt x="6002" y="6049"/>
                  </a:lnTo>
                  <a:cubicBezTo>
                    <a:pt x="5383" y="5478"/>
                    <a:pt x="5788" y="4406"/>
                    <a:pt x="6645" y="4406"/>
                  </a:cubicBezTo>
                  <a:lnTo>
                    <a:pt x="8217" y="4406"/>
                  </a:lnTo>
                  <a:lnTo>
                    <a:pt x="8217" y="2525"/>
                  </a:lnTo>
                  <a:lnTo>
                    <a:pt x="6002" y="2525"/>
                  </a:lnTo>
                  <a:cubicBezTo>
                    <a:pt x="5812" y="2525"/>
                    <a:pt x="5692" y="2382"/>
                    <a:pt x="5692" y="2191"/>
                  </a:cubicBezTo>
                  <a:lnTo>
                    <a:pt x="5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64"/>
            <p:cNvSpPr/>
            <p:nvPr/>
          </p:nvSpPr>
          <p:spPr>
            <a:xfrm>
              <a:off x="5734935" y="3606581"/>
              <a:ext cx="101674" cy="102573"/>
            </a:xfrm>
            <a:custGeom>
              <a:avLst/>
              <a:gdLst/>
              <a:ahLst/>
              <a:cxnLst/>
              <a:rect l="l" t="t" r="r" b="b"/>
              <a:pathLst>
                <a:path w="3121" h="3144" extrusionOk="0">
                  <a:moveTo>
                    <a:pt x="334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76"/>
                    <a:pt x="143" y="619"/>
                    <a:pt x="310" y="619"/>
                  </a:cubicBezTo>
                  <a:lnTo>
                    <a:pt x="310" y="2667"/>
                  </a:lnTo>
                  <a:lnTo>
                    <a:pt x="24" y="3144"/>
                  </a:lnTo>
                  <a:lnTo>
                    <a:pt x="3073" y="3144"/>
                  </a:lnTo>
                  <a:lnTo>
                    <a:pt x="2787" y="2691"/>
                  </a:lnTo>
                  <a:lnTo>
                    <a:pt x="2787" y="643"/>
                  </a:lnTo>
                  <a:cubicBezTo>
                    <a:pt x="2977" y="643"/>
                    <a:pt x="3120" y="476"/>
                    <a:pt x="3096" y="310"/>
                  </a:cubicBezTo>
                  <a:cubicBezTo>
                    <a:pt x="3096" y="143"/>
                    <a:pt x="2953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64"/>
            <p:cNvSpPr/>
            <p:nvPr/>
          </p:nvSpPr>
          <p:spPr>
            <a:xfrm>
              <a:off x="5690141" y="3730099"/>
              <a:ext cx="189894" cy="61465"/>
            </a:xfrm>
            <a:custGeom>
              <a:avLst/>
              <a:gdLst/>
              <a:ahLst/>
              <a:cxnLst/>
              <a:rect l="l" t="t" r="r" b="b"/>
              <a:pathLst>
                <a:path w="5829" h="1884" extrusionOk="0">
                  <a:moveTo>
                    <a:pt x="1018" y="1"/>
                  </a:moveTo>
                  <a:lnTo>
                    <a:pt x="161" y="1406"/>
                  </a:lnTo>
                  <a:cubicBezTo>
                    <a:pt x="0" y="1589"/>
                    <a:pt x="149" y="1883"/>
                    <a:pt x="394" y="1883"/>
                  </a:cubicBezTo>
                  <a:cubicBezTo>
                    <a:pt x="404" y="1883"/>
                    <a:pt x="413" y="1883"/>
                    <a:pt x="423" y="1882"/>
                  </a:cubicBezTo>
                  <a:lnTo>
                    <a:pt x="5424" y="1882"/>
                  </a:lnTo>
                  <a:cubicBezTo>
                    <a:pt x="5662" y="1882"/>
                    <a:pt x="5829" y="1596"/>
                    <a:pt x="5686" y="1406"/>
                  </a:cubicBezTo>
                  <a:lnTo>
                    <a:pt x="4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0" name="Google Shape;6410;p64"/>
          <p:cNvGrpSpPr/>
          <p:nvPr/>
        </p:nvGrpSpPr>
        <p:grpSpPr>
          <a:xfrm>
            <a:off x="4800091" y="3442314"/>
            <a:ext cx="301602" cy="349185"/>
            <a:chOff x="4800091" y="3442314"/>
            <a:chExt cx="301602" cy="349185"/>
          </a:xfrm>
        </p:grpSpPr>
        <p:sp>
          <p:nvSpPr>
            <p:cNvPr id="6411" name="Google Shape;6411;p64"/>
            <p:cNvSpPr/>
            <p:nvPr/>
          </p:nvSpPr>
          <p:spPr>
            <a:xfrm>
              <a:off x="5035920" y="3504008"/>
              <a:ext cx="63656" cy="21011"/>
            </a:xfrm>
            <a:custGeom>
              <a:avLst/>
              <a:gdLst/>
              <a:ahLst/>
              <a:cxnLst/>
              <a:rect l="l" t="t" r="r" b="b"/>
              <a:pathLst>
                <a:path w="1954" h="644" extrusionOk="0">
                  <a:moveTo>
                    <a:pt x="1" y="1"/>
                  </a:moveTo>
                  <a:lnTo>
                    <a:pt x="1" y="644"/>
                  </a:lnTo>
                  <a:lnTo>
                    <a:pt x="1572" y="644"/>
                  </a:lnTo>
                  <a:cubicBezTo>
                    <a:pt x="1953" y="596"/>
                    <a:pt x="1953" y="48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4"/>
            <p:cNvSpPr/>
            <p:nvPr/>
          </p:nvSpPr>
          <p:spPr>
            <a:xfrm>
              <a:off x="4913331" y="3626776"/>
              <a:ext cx="142787" cy="82378"/>
            </a:xfrm>
            <a:custGeom>
              <a:avLst/>
              <a:gdLst/>
              <a:ahLst/>
              <a:cxnLst/>
              <a:rect l="l" t="t" r="r" b="b"/>
              <a:pathLst>
                <a:path w="4383" h="2525" extrusionOk="0">
                  <a:moveTo>
                    <a:pt x="1" y="0"/>
                  </a:moveTo>
                  <a:lnTo>
                    <a:pt x="1" y="2525"/>
                  </a:lnTo>
                  <a:lnTo>
                    <a:pt x="4383" y="2525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4"/>
            <p:cNvSpPr/>
            <p:nvPr/>
          </p:nvSpPr>
          <p:spPr>
            <a:xfrm>
              <a:off x="4836546" y="3442314"/>
              <a:ext cx="265148" cy="164300"/>
            </a:xfrm>
            <a:custGeom>
              <a:avLst/>
              <a:gdLst/>
              <a:ahLst/>
              <a:cxnLst/>
              <a:rect l="l" t="t" r="r" b="b"/>
              <a:pathLst>
                <a:path w="8139" h="5036" extrusionOk="0">
                  <a:moveTo>
                    <a:pt x="7703" y="0"/>
                  </a:moveTo>
                  <a:cubicBezTo>
                    <a:pt x="7677" y="0"/>
                    <a:pt x="7650" y="3"/>
                    <a:pt x="7621" y="10"/>
                  </a:cubicBezTo>
                  <a:lnTo>
                    <a:pt x="3858" y="772"/>
                  </a:lnTo>
                  <a:cubicBezTo>
                    <a:pt x="3715" y="820"/>
                    <a:pt x="3620" y="939"/>
                    <a:pt x="3620" y="1082"/>
                  </a:cubicBezTo>
                  <a:lnTo>
                    <a:pt x="3620" y="1892"/>
                  </a:lnTo>
                  <a:lnTo>
                    <a:pt x="2668" y="1892"/>
                  </a:lnTo>
                  <a:cubicBezTo>
                    <a:pt x="1477" y="1892"/>
                    <a:pt x="405" y="2654"/>
                    <a:pt x="0" y="3773"/>
                  </a:cubicBezTo>
                  <a:lnTo>
                    <a:pt x="691" y="3773"/>
                  </a:lnTo>
                  <a:cubicBezTo>
                    <a:pt x="1048" y="3011"/>
                    <a:pt x="1810" y="2511"/>
                    <a:pt x="2668" y="2511"/>
                  </a:cubicBezTo>
                  <a:lnTo>
                    <a:pt x="3620" y="2511"/>
                  </a:lnTo>
                  <a:lnTo>
                    <a:pt x="3620" y="3154"/>
                  </a:lnTo>
                  <a:lnTo>
                    <a:pt x="3501" y="3154"/>
                  </a:lnTo>
                  <a:cubicBezTo>
                    <a:pt x="2858" y="3154"/>
                    <a:pt x="2358" y="3654"/>
                    <a:pt x="2358" y="4297"/>
                  </a:cubicBezTo>
                  <a:lnTo>
                    <a:pt x="2358" y="5035"/>
                  </a:lnTo>
                  <a:lnTo>
                    <a:pt x="6740" y="5035"/>
                  </a:lnTo>
                  <a:lnTo>
                    <a:pt x="6740" y="4321"/>
                  </a:lnTo>
                  <a:cubicBezTo>
                    <a:pt x="6740" y="3678"/>
                    <a:pt x="6240" y="3154"/>
                    <a:pt x="5597" y="3154"/>
                  </a:cubicBezTo>
                  <a:lnTo>
                    <a:pt x="5501" y="3154"/>
                  </a:lnTo>
                  <a:lnTo>
                    <a:pt x="5501" y="1082"/>
                  </a:lnTo>
                  <a:lnTo>
                    <a:pt x="7740" y="629"/>
                  </a:lnTo>
                  <a:cubicBezTo>
                    <a:pt x="8138" y="541"/>
                    <a:pt x="8043" y="0"/>
                    <a:pt x="7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64"/>
            <p:cNvSpPr/>
            <p:nvPr/>
          </p:nvSpPr>
          <p:spPr>
            <a:xfrm>
              <a:off x="4913331" y="3729316"/>
              <a:ext cx="142787" cy="62183"/>
            </a:xfrm>
            <a:custGeom>
              <a:avLst/>
              <a:gdLst/>
              <a:ahLst/>
              <a:cxnLst/>
              <a:rect l="l" t="t" r="r" b="b"/>
              <a:pathLst>
                <a:path w="4383" h="1906" extrusionOk="0">
                  <a:moveTo>
                    <a:pt x="1" y="1"/>
                  </a:moveTo>
                  <a:lnTo>
                    <a:pt x="1" y="763"/>
                  </a:lnTo>
                  <a:cubicBezTo>
                    <a:pt x="1" y="1382"/>
                    <a:pt x="501" y="1906"/>
                    <a:pt x="1144" y="1906"/>
                  </a:cubicBezTo>
                  <a:lnTo>
                    <a:pt x="3240" y="1906"/>
                  </a:lnTo>
                  <a:cubicBezTo>
                    <a:pt x="3859" y="1906"/>
                    <a:pt x="4383" y="1382"/>
                    <a:pt x="4383" y="763"/>
                  </a:cubicBezTo>
                  <a:lnTo>
                    <a:pt x="4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64"/>
            <p:cNvSpPr/>
            <p:nvPr/>
          </p:nvSpPr>
          <p:spPr>
            <a:xfrm>
              <a:off x="4800091" y="3585603"/>
              <a:ext cx="83040" cy="143746"/>
            </a:xfrm>
            <a:custGeom>
              <a:avLst/>
              <a:gdLst/>
              <a:ahLst/>
              <a:cxnLst/>
              <a:rect l="l" t="t" r="r" b="b"/>
              <a:pathLst>
                <a:path w="2549" h="4406" extrusionOk="0">
                  <a:moveTo>
                    <a:pt x="643" y="0"/>
                  </a:moveTo>
                  <a:cubicBezTo>
                    <a:pt x="476" y="0"/>
                    <a:pt x="333" y="143"/>
                    <a:pt x="333" y="310"/>
                  </a:cubicBezTo>
                  <a:lnTo>
                    <a:pt x="24" y="4072"/>
                  </a:lnTo>
                  <a:cubicBezTo>
                    <a:pt x="0" y="4239"/>
                    <a:pt x="143" y="4406"/>
                    <a:pt x="333" y="4406"/>
                  </a:cubicBezTo>
                  <a:lnTo>
                    <a:pt x="2239" y="4406"/>
                  </a:lnTo>
                  <a:cubicBezTo>
                    <a:pt x="2405" y="4406"/>
                    <a:pt x="2548" y="4239"/>
                    <a:pt x="2524" y="4072"/>
                  </a:cubicBezTo>
                  <a:lnTo>
                    <a:pt x="2239" y="310"/>
                  </a:lnTo>
                  <a:cubicBezTo>
                    <a:pt x="2215" y="143"/>
                    <a:pt x="2072" y="0"/>
                    <a:pt x="1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6" name="Google Shape;6416;p64"/>
          <p:cNvGrpSpPr/>
          <p:nvPr/>
        </p:nvGrpSpPr>
        <p:grpSpPr>
          <a:xfrm>
            <a:off x="4079347" y="3441857"/>
            <a:ext cx="230453" cy="349642"/>
            <a:chOff x="4079347" y="3441857"/>
            <a:chExt cx="230453" cy="349642"/>
          </a:xfrm>
        </p:grpSpPr>
        <p:sp>
          <p:nvSpPr>
            <p:cNvPr id="6417" name="Google Shape;6417;p64"/>
            <p:cNvSpPr/>
            <p:nvPr/>
          </p:nvSpPr>
          <p:spPr>
            <a:xfrm>
              <a:off x="4170108" y="3442542"/>
              <a:ext cx="137347" cy="143844"/>
            </a:xfrm>
            <a:custGeom>
              <a:avLst/>
              <a:gdLst/>
              <a:ahLst/>
              <a:cxnLst/>
              <a:rect l="l" t="t" r="r" b="b"/>
              <a:pathLst>
                <a:path w="4216" h="4409" extrusionOk="0">
                  <a:moveTo>
                    <a:pt x="3942" y="1"/>
                  </a:moveTo>
                  <a:cubicBezTo>
                    <a:pt x="3931" y="1"/>
                    <a:pt x="3918" y="1"/>
                    <a:pt x="3906" y="3"/>
                  </a:cubicBezTo>
                  <a:lnTo>
                    <a:pt x="2525" y="3"/>
                  </a:lnTo>
                  <a:cubicBezTo>
                    <a:pt x="2511" y="3"/>
                    <a:pt x="2497" y="3"/>
                    <a:pt x="2483" y="3"/>
                  </a:cubicBezTo>
                  <a:cubicBezTo>
                    <a:pt x="1693" y="3"/>
                    <a:pt x="1072" y="660"/>
                    <a:pt x="1072" y="1456"/>
                  </a:cubicBezTo>
                  <a:lnTo>
                    <a:pt x="1072" y="2670"/>
                  </a:lnTo>
                  <a:lnTo>
                    <a:pt x="2430" y="1337"/>
                  </a:lnTo>
                  <a:cubicBezTo>
                    <a:pt x="2497" y="1264"/>
                    <a:pt x="2574" y="1233"/>
                    <a:pt x="2648" y="1233"/>
                  </a:cubicBezTo>
                  <a:cubicBezTo>
                    <a:pt x="2887" y="1233"/>
                    <a:pt x="3095" y="1553"/>
                    <a:pt x="2858" y="1789"/>
                  </a:cubicBezTo>
                  <a:lnTo>
                    <a:pt x="1525" y="3123"/>
                  </a:lnTo>
                  <a:lnTo>
                    <a:pt x="2763" y="3123"/>
                  </a:lnTo>
                  <a:cubicBezTo>
                    <a:pt x="3549" y="3123"/>
                    <a:pt x="4216" y="2480"/>
                    <a:pt x="4216" y="1670"/>
                  </a:cubicBezTo>
                  <a:lnTo>
                    <a:pt x="4216" y="313"/>
                  </a:lnTo>
                  <a:cubicBezTo>
                    <a:pt x="4216" y="136"/>
                    <a:pt x="4093" y="1"/>
                    <a:pt x="3942" y="1"/>
                  </a:cubicBezTo>
                  <a:close/>
                  <a:moveTo>
                    <a:pt x="453" y="2670"/>
                  </a:moveTo>
                  <a:lnTo>
                    <a:pt x="1" y="3123"/>
                  </a:lnTo>
                  <a:lnTo>
                    <a:pt x="453" y="3575"/>
                  </a:lnTo>
                  <a:lnTo>
                    <a:pt x="453" y="4409"/>
                  </a:lnTo>
                  <a:lnTo>
                    <a:pt x="1072" y="4409"/>
                  </a:lnTo>
                  <a:lnTo>
                    <a:pt x="1072" y="3575"/>
                  </a:lnTo>
                  <a:lnTo>
                    <a:pt x="1525" y="3123"/>
                  </a:lnTo>
                  <a:lnTo>
                    <a:pt x="1072" y="2670"/>
                  </a:lnTo>
                  <a:lnTo>
                    <a:pt x="763" y="3004"/>
                  </a:lnTo>
                  <a:lnTo>
                    <a:pt x="453" y="267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4"/>
            <p:cNvSpPr/>
            <p:nvPr/>
          </p:nvSpPr>
          <p:spPr>
            <a:xfrm>
              <a:off x="4081660" y="3441857"/>
              <a:ext cx="102456" cy="102573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334" y="0"/>
                  </a:moveTo>
                  <a:cubicBezTo>
                    <a:pt x="144" y="0"/>
                    <a:pt x="1" y="143"/>
                    <a:pt x="25" y="310"/>
                  </a:cubicBezTo>
                  <a:lnTo>
                    <a:pt x="25" y="1691"/>
                  </a:lnTo>
                  <a:cubicBezTo>
                    <a:pt x="25" y="2477"/>
                    <a:pt x="668" y="3144"/>
                    <a:pt x="1477" y="3144"/>
                  </a:cubicBezTo>
                  <a:lnTo>
                    <a:pt x="2716" y="3144"/>
                  </a:lnTo>
                  <a:lnTo>
                    <a:pt x="1358" y="1810"/>
                  </a:lnTo>
                  <a:cubicBezTo>
                    <a:pt x="1239" y="1667"/>
                    <a:pt x="1239" y="1477"/>
                    <a:pt x="1358" y="1358"/>
                  </a:cubicBezTo>
                  <a:cubicBezTo>
                    <a:pt x="1418" y="1286"/>
                    <a:pt x="1495" y="1251"/>
                    <a:pt x="1576" y="1251"/>
                  </a:cubicBezTo>
                  <a:cubicBezTo>
                    <a:pt x="1656" y="1251"/>
                    <a:pt x="1739" y="1286"/>
                    <a:pt x="1811" y="1358"/>
                  </a:cubicBezTo>
                  <a:lnTo>
                    <a:pt x="3144" y="2691"/>
                  </a:lnTo>
                  <a:lnTo>
                    <a:pt x="3144" y="1453"/>
                  </a:lnTo>
                  <a:cubicBezTo>
                    <a:pt x="3144" y="643"/>
                    <a:pt x="2501" y="0"/>
                    <a:pt x="1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64"/>
            <p:cNvSpPr/>
            <p:nvPr/>
          </p:nvSpPr>
          <p:spPr>
            <a:xfrm>
              <a:off x="4128213" y="3586353"/>
              <a:ext cx="55903" cy="102606"/>
            </a:xfrm>
            <a:custGeom>
              <a:avLst/>
              <a:gdLst/>
              <a:ahLst/>
              <a:cxnLst/>
              <a:rect l="l" t="t" r="r" b="b"/>
              <a:pathLst>
                <a:path w="1716" h="3145" extrusionOk="0">
                  <a:moveTo>
                    <a:pt x="477" y="1"/>
                  </a:moveTo>
                  <a:cubicBezTo>
                    <a:pt x="310" y="1"/>
                    <a:pt x="191" y="120"/>
                    <a:pt x="167" y="263"/>
                  </a:cubicBezTo>
                  <a:cubicBezTo>
                    <a:pt x="144" y="453"/>
                    <a:pt x="286" y="620"/>
                    <a:pt x="477" y="620"/>
                  </a:cubicBezTo>
                  <a:lnTo>
                    <a:pt x="477" y="2358"/>
                  </a:lnTo>
                  <a:lnTo>
                    <a:pt x="1" y="3144"/>
                  </a:lnTo>
                  <a:lnTo>
                    <a:pt x="1715" y="3144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64"/>
            <p:cNvSpPr/>
            <p:nvPr/>
          </p:nvSpPr>
          <p:spPr>
            <a:xfrm>
              <a:off x="4205031" y="3586353"/>
              <a:ext cx="55870" cy="102606"/>
            </a:xfrm>
            <a:custGeom>
              <a:avLst/>
              <a:gdLst/>
              <a:ahLst/>
              <a:cxnLst/>
              <a:rect l="l" t="t" r="r" b="b"/>
              <a:pathLst>
                <a:path w="1715" h="3145" extrusionOk="0">
                  <a:moveTo>
                    <a:pt x="0" y="1"/>
                  </a:moveTo>
                  <a:lnTo>
                    <a:pt x="0" y="3144"/>
                  </a:lnTo>
                  <a:lnTo>
                    <a:pt x="1715" y="3144"/>
                  </a:lnTo>
                  <a:lnTo>
                    <a:pt x="1262" y="2358"/>
                  </a:lnTo>
                  <a:lnTo>
                    <a:pt x="1262" y="620"/>
                  </a:lnTo>
                  <a:cubicBezTo>
                    <a:pt x="1453" y="620"/>
                    <a:pt x="1596" y="453"/>
                    <a:pt x="1572" y="263"/>
                  </a:cubicBezTo>
                  <a:cubicBezTo>
                    <a:pt x="1548" y="120"/>
                    <a:pt x="1405" y="1"/>
                    <a:pt x="1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4"/>
            <p:cNvSpPr/>
            <p:nvPr/>
          </p:nvSpPr>
          <p:spPr>
            <a:xfrm>
              <a:off x="4079347" y="3709121"/>
              <a:ext cx="230453" cy="82378"/>
            </a:xfrm>
            <a:custGeom>
              <a:avLst/>
              <a:gdLst/>
              <a:ahLst/>
              <a:cxnLst/>
              <a:rect l="l" t="t" r="r" b="b"/>
              <a:pathLst>
                <a:path w="7074" h="2525" extrusionOk="0">
                  <a:moveTo>
                    <a:pt x="1143" y="1"/>
                  </a:moveTo>
                  <a:lnTo>
                    <a:pt x="286" y="1429"/>
                  </a:lnTo>
                  <a:cubicBezTo>
                    <a:pt x="0" y="1906"/>
                    <a:pt x="358" y="2525"/>
                    <a:pt x="929" y="2525"/>
                  </a:cubicBezTo>
                  <a:lnTo>
                    <a:pt x="6144" y="2525"/>
                  </a:lnTo>
                  <a:cubicBezTo>
                    <a:pt x="6716" y="2525"/>
                    <a:pt x="7073" y="1906"/>
                    <a:pt x="6787" y="1429"/>
                  </a:cubicBezTo>
                  <a:lnTo>
                    <a:pt x="59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2" name="Google Shape;6422;p64"/>
          <p:cNvGrpSpPr/>
          <p:nvPr/>
        </p:nvGrpSpPr>
        <p:grpSpPr>
          <a:xfrm>
            <a:off x="3278690" y="3442542"/>
            <a:ext cx="321214" cy="349740"/>
            <a:chOff x="3278690" y="3442542"/>
            <a:chExt cx="321214" cy="349740"/>
          </a:xfrm>
        </p:grpSpPr>
        <p:sp>
          <p:nvSpPr>
            <p:cNvPr id="6423" name="Google Shape;6423;p64"/>
            <p:cNvSpPr/>
            <p:nvPr/>
          </p:nvSpPr>
          <p:spPr>
            <a:xfrm>
              <a:off x="3278690" y="3442542"/>
              <a:ext cx="321214" cy="349740"/>
            </a:xfrm>
            <a:custGeom>
              <a:avLst/>
              <a:gdLst/>
              <a:ahLst/>
              <a:cxnLst/>
              <a:rect l="l" t="t" r="r" b="b"/>
              <a:pathLst>
                <a:path w="9860" h="10720" extrusionOk="0">
                  <a:moveTo>
                    <a:pt x="8692" y="5031"/>
                  </a:moveTo>
                  <a:cubicBezTo>
                    <a:pt x="8854" y="5031"/>
                    <a:pt x="9003" y="5147"/>
                    <a:pt x="9003" y="5338"/>
                  </a:cubicBezTo>
                  <a:cubicBezTo>
                    <a:pt x="9003" y="5504"/>
                    <a:pt x="8860" y="5647"/>
                    <a:pt x="8693" y="5647"/>
                  </a:cubicBezTo>
                  <a:lnTo>
                    <a:pt x="8717" y="5647"/>
                  </a:lnTo>
                  <a:cubicBezTo>
                    <a:pt x="8707" y="5648"/>
                    <a:pt x="8698" y="5648"/>
                    <a:pt x="8688" y="5648"/>
                  </a:cubicBezTo>
                  <a:cubicBezTo>
                    <a:pt x="8420" y="5648"/>
                    <a:pt x="8271" y="5330"/>
                    <a:pt x="8455" y="5123"/>
                  </a:cubicBezTo>
                  <a:cubicBezTo>
                    <a:pt x="8526" y="5060"/>
                    <a:pt x="8611" y="5031"/>
                    <a:pt x="8692" y="5031"/>
                  </a:cubicBezTo>
                  <a:close/>
                  <a:moveTo>
                    <a:pt x="1192" y="5028"/>
                  </a:moveTo>
                  <a:cubicBezTo>
                    <a:pt x="1453" y="5028"/>
                    <a:pt x="1596" y="5361"/>
                    <a:pt x="1406" y="5576"/>
                  </a:cubicBezTo>
                  <a:cubicBezTo>
                    <a:pt x="1339" y="5636"/>
                    <a:pt x="1260" y="5663"/>
                    <a:pt x="1183" y="5663"/>
                  </a:cubicBezTo>
                  <a:cubicBezTo>
                    <a:pt x="1015" y="5663"/>
                    <a:pt x="858" y="5534"/>
                    <a:pt x="858" y="5338"/>
                  </a:cubicBezTo>
                  <a:cubicBezTo>
                    <a:pt x="858" y="5171"/>
                    <a:pt x="1001" y="5028"/>
                    <a:pt x="1168" y="5028"/>
                  </a:cubicBezTo>
                  <a:close/>
                  <a:moveTo>
                    <a:pt x="8384" y="1861"/>
                  </a:moveTo>
                  <a:lnTo>
                    <a:pt x="8384" y="4456"/>
                  </a:lnTo>
                  <a:cubicBezTo>
                    <a:pt x="7526" y="4742"/>
                    <a:pt x="7526" y="5957"/>
                    <a:pt x="8384" y="6243"/>
                  </a:cubicBezTo>
                  <a:lnTo>
                    <a:pt x="8384" y="8815"/>
                  </a:lnTo>
                  <a:lnTo>
                    <a:pt x="7764" y="8815"/>
                  </a:lnTo>
                  <a:lnTo>
                    <a:pt x="7764" y="7862"/>
                  </a:lnTo>
                  <a:cubicBezTo>
                    <a:pt x="7764" y="7028"/>
                    <a:pt x="7407" y="6243"/>
                    <a:pt x="6764" y="5695"/>
                  </a:cubicBezTo>
                  <a:lnTo>
                    <a:pt x="5264" y="5695"/>
                  </a:lnTo>
                  <a:lnTo>
                    <a:pt x="5264" y="7124"/>
                  </a:lnTo>
                  <a:lnTo>
                    <a:pt x="6669" y="8815"/>
                  </a:lnTo>
                  <a:lnTo>
                    <a:pt x="5859" y="8815"/>
                  </a:lnTo>
                  <a:lnTo>
                    <a:pt x="4954" y="7719"/>
                  </a:lnTo>
                  <a:lnTo>
                    <a:pt x="4025" y="8815"/>
                  </a:lnTo>
                  <a:lnTo>
                    <a:pt x="3216" y="8815"/>
                  </a:lnTo>
                  <a:lnTo>
                    <a:pt x="4621" y="7124"/>
                  </a:lnTo>
                  <a:lnTo>
                    <a:pt x="4621" y="5695"/>
                  </a:lnTo>
                  <a:lnTo>
                    <a:pt x="3097" y="5695"/>
                  </a:lnTo>
                  <a:cubicBezTo>
                    <a:pt x="2454" y="6243"/>
                    <a:pt x="2096" y="7028"/>
                    <a:pt x="2096" y="7862"/>
                  </a:cubicBezTo>
                  <a:lnTo>
                    <a:pt x="2096" y="8815"/>
                  </a:lnTo>
                  <a:lnTo>
                    <a:pt x="1477" y="8815"/>
                  </a:lnTo>
                  <a:lnTo>
                    <a:pt x="1477" y="6243"/>
                  </a:lnTo>
                  <a:cubicBezTo>
                    <a:pt x="2335" y="5957"/>
                    <a:pt x="2335" y="4718"/>
                    <a:pt x="1477" y="4456"/>
                  </a:cubicBezTo>
                  <a:lnTo>
                    <a:pt x="1477" y="1861"/>
                  </a:lnTo>
                  <a:lnTo>
                    <a:pt x="2096" y="1861"/>
                  </a:lnTo>
                  <a:lnTo>
                    <a:pt x="2096" y="2528"/>
                  </a:lnTo>
                  <a:lnTo>
                    <a:pt x="7764" y="2528"/>
                  </a:lnTo>
                  <a:lnTo>
                    <a:pt x="7764" y="1861"/>
                  </a:lnTo>
                  <a:close/>
                  <a:moveTo>
                    <a:pt x="507" y="1"/>
                  </a:moveTo>
                  <a:cubicBezTo>
                    <a:pt x="338" y="1"/>
                    <a:pt x="217" y="136"/>
                    <a:pt x="239" y="313"/>
                  </a:cubicBezTo>
                  <a:lnTo>
                    <a:pt x="239" y="1551"/>
                  </a:lnTo>
                  <a:cubicBezTo>
                    <a:pt x="215" y="1742"/>
                    <a:pt x="358" y="1885"/>
                    <a:pt x="549" y="1885"/>
                  </a:cubicBezTo>
                  <a:lnTo>
                    <a:pt x="858" y="1885"/>
                  </a:lnTo>
                  <a:lnTo>
                    <a:pt x="858" y="4456"/>
                  </a:lnTo>
                  <a:cubicBezTo>
                    <a:pt x="1" y="4742"/>
                    <a:pt x="1" y="5957"/>
                    <a:pt x="858" y="6243"/>
                  </a:cubicBezTo>
                  <a:lnTo>
                    <a:pt x="858" y="8838"/>
                  </a:lnTo>
                  <a:lnTo>
                    <a:pt x="549" y="8838"/>
                  </a:lnTo>
                  <a:cubicBezTo>
                    <a:pt x="535" y="8837"/>
                    <a:pt x="521" y="8836"/>
                    <a:pt x="507" y="8836"/>
                  </a:cubicBezTo>
                  <a:cubicBezTo>
                    <a:pt x="338" y="8836"/>
                    <a:pt x="217" y="8971"/>
                    <a:pt x="239" y="9148"/>
                  </a:cubicBezTo>
                  <a:lnTo>
                    <a:pt x="239" y="10386"/>
                  </a:lnTo>
                  <a:cubicBezTo>
                    <a:pt x="215" y="10577"/>
                    <a:pt x="358" y="10720"/>
                    <a:pt x="549" y="10720"/>
                  </a:cubicBezTo>
                  <a:lnTo>
                    <a:pt x="9336" y="10720"/>
                  </a:lnTo>
                  <a:cubicBezTo>
                    <a:pt x="9503" y="10720"/>
                    <a:pt x="9669" y="10577"/>
                    <a:pt x="9646" y="10386"/>
                  </a:cubicBezTo>
                  <a:lnTo>
                    <a:pt x="9646" y="9148"/>
                  </a:lnTo>
                  <a:cubicBezTo>
                    <a:pt x="9646" y="8971"/>
                    <a:pt x="9523" y="8836"/>
                    <a:pt x="9372" y="8836"/>
                  </a:cubicBezTo>
                  <a:cubicBezTo>
                    <a:pt x="9360" y="8836"/>
                    <a:pt x="9348" y="8837"/>
                    <a:pt x="9336" y="8838"/>
                  </a:cubicBezTo>
                  <a:lnTo>
                    <a:pt x="9003" y="8838"/>
                  </a:lnTo>
                  <a:lnTo>
                    <a:pt x="9003" y="6243"/>
                  </a:lnTo>
                  <a:cubicBezTo>
                    <a:pt x="9860" y="5957"/>
                    <a:pt x="9860" y="4742"/>
                    <a:pt x="9003" y="4456"/>
                  </a:cubicBezTo>
                  <a:lnTo>
                    <a:pt x="9003" y="1885"/>
                  </a:lnTo>
                  <a:lnTo>
                    <a:pt x="9336" y="1885"/>
                  </a:lnTo>
                  <a:cubicBezTo>
                    <a:pt x="9503" y="1885"/>
                    <a:pt x="9646" y="1742"/>
                    <a:pt x="9646" y="1551"/>
                  </a:cubicBezTo>
                  <a:lnTo>
                    <a:pt x="9646" y="313"/>
                  </a:lnTo>
                  <a:cubicBezTo>
                    <a:pt x="9668" y="136"/>
                    <a:pt x="9526" y="1"/>
                    <a:pt x="9373" y="1"/>
                  </a:cubicBezTo>
                  <a:cubicBezTo>
                    <a:pt x="9361" y="1"/>
                    <a:pt x="9348" y="1"/>
                    <a:pt x="9336" y="3"/>
                  </a:cubicBezTo>
                  <a:lnTo>
                    <a:pt x="549" y="3"/>
                  </a:lnTo>
                  <a:cubicBezTo>
                    <a:pt x="535" y="1"/>
                    <a:pt x="521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64"/>
            <p:cNvSpPr/>
            <p:nvPr/>
          </p:nvSpPr>
          <p:spPr>
            <a:xfrm>
              <a:off x="3347754" y="3545181"/>
              <a:ext cx="183118" cy="62966"/>
            </a:xfrm>
            <a:custGeom>
              <a:avLst/>
              <a:gdLst/>
              <a:ahLst/>
              <a:cxnLst/>
              <a:rect l="l" t="t" r="r" b="b"/>
              <a:pathLst>
                <a:path w="5621" h="1930" extrusionOk="0">
                  <a:moveTo>
                    <a:pt x="0" y="1"/>
                  </a:moveTo>
                  <a:cubicBezTo>
                    <a:pt x="96" y="763"/>
                    <a:pt x="477" y="1453"/>
                    <a:pt x="1072" y="1930"/>
                  </a:cubicBezTo>
                  <a:lnTo>
                    <a:pt x="4549" y="1930"/>
                  </a:lnTo>
                  <a:cubicBezTo>
                    <a:pt x="5144" y="1453"/>
                    <a:pt x="5525" y="763"/>
                    <a:pt x="5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5" name="Google Shape;6425;p64"/>
          <p:cNvGrpSpPr/>
          <p:nvPr/>
        </p:nvGrpSpPr>
        <p:grpSpPr>
          <a:xfrm>
            <a:off x="2505202" y="3441890"/>
            <a:ext cx="362360" cy="349414"/>
            <a:chOff x="2505202" y="3441890"/>
            <a:chExt cx="362360" cy="349414"/>
          </a:xfrm>
        </p:grpSpPr>
        <p:sp>
          <p:nvSpPr>
            <p:cNvPr id="6426" name="Google Shape;6426;p64"/>
            <p:cNvSpPr/>
            <p:nvPr/>
          </p:nvSpPr>
          <p:spPr>
            <a:xfrm>
              <a:off x="2505202" y="3441890"/>
              <a:ext cx="362360" cy="348663"/>
            </a:xfrm>
            <a:custGeom>
              <a:avLst/>
              <a:gdLst/>
              <a:ahLst/>
              <a:cxnLst/>
              <a:rect l="l" t="t" r="r" b="b"/>
              <a:pathLst>
                <a:path w="11123" h="10687" extrusionOk="0">
                  <a:moveTo>
                    <a:pt x="9877" y="0"/>
                  </a:moveTo>
                  <a:cubicBezTo>
                    <a:pt x="9494" y="0"/>
                    <a:pt x="9077" y="147"/>
                    <a:pt x="8717" y="285"/>
                  </a:cubicBezTo>
                  <a:cubicBezTo>
                    <a:pt x="8931" y="428"/>
                    <a:pt x="9146" y="571"/>
                    <a:pt x="9336" y="738"/>
                  </a:cubicBezTo>
                  <a:cubicBezTo>
                    <a:pt x="9552" y="669"/>
                    <a:pt x="9730" y="639"/>
                    <a:pt x="9870" y="639"/>
                  </a:cubicBezTo>
                  <a:cubicBezTo>
                    <a:pt x="10023" y="639"/>
                    <a:pt x="10131" y="675"/>
                    <a:pt x="10193" y="738"/>
                  </a:cubicBezTo>
                  <a:cubicBezTo>
                    <a:pt x="10598" y="1142"/>
                    <a:pt x="9646" y="3500"/>
                    <a:pt x="6669" y="6477"/>
                  </a:cubicBezTo>
                  <a:cubicBezTo>
                    <a:pt x="4138" y="9007"/>
                    <a:pt x="2055" y="10075"/>
                    <a:pt x="1239" y="10075"/>
                  </a:cubicBezTo>
                  <a:cubicBezTo>
                    <a:pt x="1095" y="10075"/>
                    <a:pt x="990" y="10042"/>
                    <a:pt x="930" y="9978"/>
                  </a:cubicBezTo>
                  <a:cubicBezTo>
                    <a:pt x="810" y="9859"/>
                    <a:pt x="810" y="9573"/>
                    <a:pt x="930" y="9144"/>
                  </a:cubicBezTo>
                  <a:cubicBezTo>
                    <a:pt x="763" y="8930"/>
                    <a:pt x="620" y="8739"/>
                    <a:pt x="477" y="8525"/>
                  </a:cubicBezTo>
                  <a:cubicBezTo>
                    <a:pt x="239" y="9120"/>
                    <a:pt x="1" y="9954"/>
                    <a:pt x="477" y="10430"/>
                  </a:cubicBezTo>
                  <a:cubicBezTo>
                    <a:pt x="661" y="10604"/>
                    <a:pt x="918" y="10687"/>
                    <a:pt x="1231" y="10687"/>
                  </a:cubicBezTo>
                  <a:cubicBezTo>
                    <a:pt x="1731" y="10687"/>
                    <a:pt x="2370" y="10477"/>
                    <a:pt x="3073" y="10097"/>
                  </a:cubicBezTo>
                  <a:cubicBezTo>
                    <a:pt x="3478" y="10287"/>
                    <a:pt x="3906" y="10454"/>
                    <a:pt x="4335" y="10549"/>
                  </a:cubicBezTo>
                  <a:lnTo>
                    <a:pt x="7097" y="7810"/>
                  </a:lnTo>
                  <a:cubicBezTo>
                    <a:pt x="7764" y="7144"/>
                    <a:pt x="8764" y="7025"/>
                    <a:pt x="9312" y="6477"/>
                  </a:cubicBezTo>
                  <a:lnTo>
                    <a:pt x="10884" y="4905"/>
                  </a:lnTo>
                  <a:cubicBezTo>
                    <a:pt x="10836" y="4191"/>
                    <a:pt x="10622" y="3500"/>
                    <a:pt x="10289" y="2881"/>
                  </a:cubicBezTo>
                  <a:cubicBezTo>
                    <a:pt x="10908" y="1738"/>
                    <a:pt x="11122" y="785"/>
                    <a:pt x="10622" y="285"/>
                  </a:cubicBezTo>
                  <a:cubicBezTo>
                    <a:pt x="10413" y="76"/>
                    <a:pt x="10154" y="0"/>
                    <a:pt x="9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64"/>
            <p:cNvSpPr/>
            <p:nvPr/>
          </p:nvSpPr>
          <p:spPr>
            <a:xfrm>
              <a:off x="2671249" y="3630658"/>
              <a:ext cx="188526" cy="160646"/>
            </a:xfrm>
            <a:custGeom>
              <a:avLst/>
              <a:gdLst/>
              <a:ahLst/>
              <a:cxnLst/>
              <a:rect l="l" t="t" r="r" b="b"/>
              <a:pathLst>
                <a:path w="5787" h="4924" extrusionOk="0">
                  <a:moveTo>
                    <a:pt x="5787" y="0"/>
                  </a:moveTo>
                  <a:lnTo>
                    <a:pt x="4644" y="1143"/>
                  </a:lnTo>
                  <a:cubicBezTo>
                    <a:pt x="4001" y="1810"/>
                    <a:pt x="3001" y="1905"/>
                    <a:pt x="2453" y="2453"/>
                  </a:cubicBezTo>
                  <a:lnTo>
                    <a:pt x="0" y="4906"/>
                  </a:lnTo>
                  <a:cubicBezTo>
                    <a:pt x="147" y="4918"/>
                    <a:pt x="294" y="4924"/>
                    <a:pt x="439" y="4924"/>
                  </a:cubicBezTo>
                  <a:cubicBezTo>
                    <a:pt x="3206" y="4924"/>
                    <a:pt x="5561" y="2806"/>
                    <a:pt x="5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64"/>
            <p:cNvSpPr/>
            <p:nvPr/>
          </p:nvSpPr>
          <p:spPr>
            <a:xfrm>
              <a:off x="2505202" y="3443423"/>
              <a:ext cx="166829" cy="188050"/>
            </a:xfrm>
            <a:custGeom>
              <a:avLst/>
              <a:gdLst/>
              <a:ahLst/>
              <a:cxnLst/>
              <a:rect l="l" t="t" r="r" b="b"/>
              <a:pathLst>
                <a:path w="5121" h="5764" extrusionOk="0">
                  <a:moveTo>
                    <a:pt x="5121" y="0"/>
                  </a:moveTo>
                  <a:lnTo>
                    <a:pt x="5121" y="0"/>
                  </a:lnTo>
                  <a:cubicBezTo>
                    <a:pt x="2192" y="238"/>
                    <a:pt x="1" y="2810"/>
                    <a:pt x="239" y="5763"/>
                  </a:cubicBezTo>
                  <a:lnTo>
                    <a:pt x="1787" y="4215"/>
                  </a:lnTo>
                  <a:cubicBezTo>
                    <a:pt x="2358" y="3644"/>
                    <a:pt x="2454" y="2643"/>
                    <a:pt x="3120" y="2000"/>
                  </a:cubicBezTo>
                  <a:lnTo>
                    <a:pt x="5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4"/>
            <p:cNvSpPr/>
            <p:nvPr/>
          </p:nvSpPr>
          <p:spPr>
            <a:xfrm>
              <a:off x="2516832" y="3443423"/>
              <a:ext cx="209506" cy="272712"/>
            </a:xfrm>
            <a:custGeom>
              <a:avLst/>
              <a:gdLst/>
              <a:ahLst/>
              <a:cxnLst/>
              <a:rect l="l" t="t" r="r" b="b"/>
              <a:pathLst>
                <a:path w="6431" h="8359" extrusionOk="0">
                  <a:moveTo>
                    <a:pt x="5645" y="0"/>
                  </a:moveTo>
                  <a:lnTo>
                    <a:pt x="3216" y="2453"/>
                  </a:lnTo>
                  <a:cubicBezTo>
                    <a:pt x="2668" y="3001"/>
                    <a:pt x="2549" y="3977"/>
                    <a:pt x="1882" y="4644"/>
                  </a:cubicBezTo>
                  <a:lnTo>
                    <a:pt x="1" y="6525"/>
                  </a:lnTo>
                  <a:cubicBezTo>
                    <a:pt x="144" y="7192"/>
                    <a:pt x="430" y="7811"/>
                    <a:pt x="811" y="8359"/>
                  </a:cubicBezTo>
                  <a:lnTo>
                    <a:pt x="3192" y="5977"/>
                  </a:lnTo>
                  <a:cubicBezTo>
                    <a:pt x="4169" y="5025"/>
                    <a:pt x="2859" y="3667"/>
                    <a:pt x="4097" y="2453"/>
                  </a:cubicBezTo>
                  <a:lnTo>
                    <a:pt x="6431" y="119"/>
                  </a:lnTo>
                  <a:cubicBezTo>
                    <a:pt x="6169" y="71"/>
                    <a:pt x="5907" y="24"/>
                    <a:pt x="5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4"/>
            <p:cNvSpPr/>
            <p:nvPr/>
          </p:nvSpPr>
          <p:spPr>
            <a:xfrm>
              <a:off x="2696823" y="3588768"/>
              <a:ext cx="20231" cy="17846"/>
            </a:xfrm>
            <a:custGeom>
              <a:avLst/>
              <a:gdLst/>
              <a:ahLst/>
              <a:cxnLst/>
              <a:rect l="l" t="t" r="r" b="b"/>
              <a:pathLst>
                <a:path w="621" h="547" extrusionOk="0">
                  <a:moveTo>
                    <a:pt x="259" y="0"/>
                  </a:moveTo>
                  <a:cubicBezTo>
                    <a:pt x="126" y="0"/>
                    <a:pt x="1" y="111"/>
                    <a:pt x="1" y="284"/>
                  </a:cubicBezTo>
                  <a:cubicBezTo>
                    <a:pt x="1" y="427"/>
                    <a:pt x="120" y="546"/>
                    <a:pt x="263" y="546"/>
                  </a:cubicBezTo>
                  <a:cubicBezTo>
                    <a:pt x="501" y="546"/>
                    <a:pt x="620" y="260"/>
                    <a:pt x="453" y="94"/>
                  </a:cubicBezTo>
                  <a:cubicBezTo>
                    <a:pt x="397" y="29"/>
                    <a:pt x="327" y="0"/>
                    <a:pt x="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4"/>
            <p:cNvSpPr/>
            <p:nvPr/>
          </p:nvSpPr>
          <p:spPr>
            <a:xfrm>
              <a:off x="2556414" y="3453504"/>
              <a:ext cx="256841" cy="290624"/>
            </a:xfrm>
            <a:custGeom>
              <a:avLst/>
              <a:gdLst/>
              <a:ahLst/>
              <a:cxnLst/>
              <a:rect l="l" t="t" r="r" b="b"/>
              <a:pathLst>
                <a:path w="7884" h="8908" extrusionOk="0">
                  <a:moveTo>
                    <a:pt x="4573" y="3525"/>
                  </a:moveTo>
                  <a:cubicBezTo>
                    <a:pt x="5359" y="3525"/>
                    <a:pt x="5764" y="4478"/>
                    <a:pt x="5216" y="5049"/>
                  </a:cubicBezTo>
                  <a:cubicBezTo>
                    <a:pt x="5030" y="5235"/>
                    <a:pt x="4804" y="5318"/>
                    <a:pt x="4584" y="5318"/>
                  </a:cubicBezTo>
                  <a:cubicBezTo>
                    <a:pt x="4126" y="5318"/>
                    <a:pt x="3692" y="4961"/>
                    <a:pt x="3692" y="4430"/>
                  </a:cubicBezTo>
                  <a:cubicBezTo>
                    <a:pt x="3692" y="3930"/>
                    <a:pt x="4073" y="3525"/>
                    <a:pt x="4573" y="3525"/>
                  </a:cubicBezTo>
                  <a:close/>
                  <a:moveTo>
                    <a:pt x="5883" y="1"/>
                  </a:moveTo>
                  <a:lnTo>
                    <a:pt x="3335" y="2573"/>
                  </a:lnTo>
                  <a:cubicBezTo>
                    <a:pt x="2358" y="3525"/>
                    <a:pt x="3668" y="4883"/>
                    <a:pt x="2430" y="6121"/>
                  </a:cubicBezTo>
                  <a:lnTo>
                    <a:pt x="1" y="8550"/>
                  </a:lnTo>
                  <a:cubicBezTo>
                    <a:pt x="120" y="8693"/>
                    <a:pt x="215" y="8788"/>
                    <a:pt x="334" y="8907"/>
                  </a:cubicBezTo>
                  <a:cubicBezTo>
                    <a:pt x="2834" y="7859"/>
                    <a:pt x="6835" y="3859"/>
                    <a:pt x="7883" y="1358"/>
                  </a:cubicBezTo>
                  <a:cubicBezTo>
                    <a:pt x="7788" y="1239"/>
                    <a:pt x="7669" y="1120"/>
                    <a:pt x="7550" y="1001"/>
                  </a:cubicBezTo>
                  <a:lnTo>
                    <a:pt x="5573" y="2977"/>
                  </a:lnTo>
                  <a:cubicBezTo>
                    <a:pt x="5509" y="3042"/>
                    <a:pt x="5436" y="3068"/>
                    <a:pt x="5366" y="3068"/>
                  </a:cubicBezTo>
                  <a:cubicBezTo>
                    <a:pt x="5123" y="3068"/>
                    <a:pt x="4904" y="2747"/>
                    <a:pt x="5144" y="2525"/>
                  </a:cubicBezTo>
                  <a:lnTo>
                    <a:pt x="7050" y="620"/>
                  </a:lnTo>
                  <a:cubicBezTo>
                    <a:pt x="6692" y="382"/>
                    <a:pt x="6288" y="167"/>
                    <a:pt x="5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2" name="Google Shape;6432;p64"/>
          <p:cNvGrpSpPr/>
          <p:nvPr/>
        </p:nvGrpSpPr>
        <p:grpSpPr>
          <a:xfrm>
            <a:off x="1798433" y="3442640"/>
            <a:ext cx="266158" cy="348272"/>
            <a:chOff x="1798433" y="3442640"/>
            <a:chExt cx="266158" cy="348272"/>
          </a:xfrm>
        </p:grpSpPr>
        <p:sp>
          <p:nvSpPr>
            <p:cNvPr id="6433" name="Google Shape;6433;p64"/>
            <p:cNvSpPr/>
            <p:nvPr/>
          </p:nvSpPr>
          <p:spPr>
            <a:xfrm>
              <a:off x="1941970" y="3585603"/>
              <a:ext cx="82258" cy="41205"/>
            </a:xfrm>
            <a:custGeom>
              <a:avLst/>
              <a:gdLst/>
              <a:ahLst/>
              <a:cxnLst/>
              <a:rect l="l" t="t" r="r" b="b"/>
              <a:pathLst>
                <a:path w="2525" h="1263" extrusionOk="0">
                  <a:moveTo>
                    <a:pt x="0" y="0"/>
                  </a:moveTo>
                  <a:lnTo>
                    <a:pt x="0" y="1262"/>
                  </a:lnTo>
                  <a:lnTo>
                    <a:pt x="2525" y="1262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4"/>
            <p:cNvSpPr/>
            <p:nvPr/>
          </p:nvSpPr>
          <p:spPr>
            <a:xfrm>
              <a:off x="1941970" y="3647754"/>
              <a:ext cx="81476" cy="80812"/>
            </a:xfrm>
            <a:custGeom>
              <a:avLst/>
              <a:gdLst/>
              <a:ahLst/>
              <a:cxnLst/>
              <a:rect l="l" t="t" r="r" b="b"/>
              <a:pathLst>
                <a:path w="2501" h="2477" extrusionOk="0">
                  <a:moveTo>
                    <a:pt x="0" y="0"/>
                  </a:moveTo>
                  <a:lnTo>
                    <a:pt x="0" y="1215"/>
                  </a:lnTo>
                  <a:cubicBezTo>
                    <a:pt x="0" y="1905"/>
                    <a:pt x="572" y="2453"/>
                    <a:pt x="1263" y="2477"/>
                  </a:cubicBezTo>
                  <a:cubicBezTo>
                    <a:pt x="1953" y="2477"/>
                    <a:pt x="2501" y="1905"/>
                    <a:pt x="2501" y="1215"/>
                  </a:cubicBezTo>
                  <a:lnTo>
                    <a:pt x="2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64"/>
            <p:cNvSpPr/>
            <p:nvPr/>
          </p:nvSpPr>
          <p:spPr>
            <a:xfrm>
              <a:off x="1928776" y="3442640"/>
              <a:ext cx="108646" cy="40422"/>
            </a:xfrm>
            <a:custGeom>
              <a:avLst/>
              <a:gdLst/>
              <a:ahLst/>
              <a:cxnLst/>
              <a:rect l="l" t="t" r="r" b="b"/>
              <a:pathLst>
                <a:path w="3335" h="1239" extrusionOk="0">
                  <a:moveTo>
                    <a:pt x="405" y="0"/>
                  </a:moveTo>
                  <a:cubicBezTo>
                    <a:pt x="1" y="0"/>
                    <a:pt x="1" y="619"/>
                    <a:pt x="405" y="619"/>
                  </a:cubicBezTo>
                  <a:lnTo>
                    <a:pt x="405" y="1239"/>
                  </a:lnTo>
                  <a:lnTo>
                    <a:pt x="2930" y="1239"/>
                  </a:lnTo>
                  <a:lnTo>
                    <a:pt x="2930" y="619"/>
                  </a:lnTo>
                  <a:cubicBezTo>
                    <a:pt x="3335" y="619"/>
                    <a:pt x="3335" y="0"/>
                    <a:pt x="2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64"/>
            <p:cNvSpPr/>
            <p:nvPr/>
          </p:nvSpPr>
          <p:spPr>
            <a:xfrm>
              <a:off x="1860493" y="3443423"/>
              <a:ext cx="20231" cy="39639"/>
            </a:xfrm>
            <a:custGeom>
              <a:avLst/>
              <a:gdLst/>
              <a:ahLst/>
              <a:cxnLst/>
              <a:rect l="l" t="t" r="r" b="b"/>
              <a:pathLst>
                <a:path w="621" h="1215" extrusionOk="0">
                  <a:moveTo>
                    <a:pt x="311" y="0"/>
                  </a:moveTo>
                  <a:cubicBezTo>
                    <a:pt x="162" y="0"/>
                    <a:pt x="13" y="95"/>
                    <a:pt x="1" y="286"/>
                  </a:cubicBezTo>
                  <a:lnTo>
                    <a:pt x="1" y="1215"/>
                  </a:lnTo>
                  <a:lnTo>
                    <a:pt x="620" y="1215"/>
                  </a:lnTo>
                  <a:lnTo>
                    <a:pt x="620" y="286"/>
                  </a:lnTo>
                  <a:cubicBezTo>
                    <a:pt x="608" y="95"/>
                    <a:pt x="459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4"/>
            <p:cNvSpPr/>
            <p:nvPr/>
          </p:nvSpPr>
          <p:spPr>
            <a:xfrm>
              <a:off x="1798433" y="3503910"/>
              <a:ext cx="266158" cy="287002"/>
            </a:xfrm>
            <a:custGeom>
              <a:avLst/>
              <a:gdLst/>
              <a:ahLst/>
              <a:cxnLst/>
              <a:rect l="l" t="t" r="r" b="b"/>
              <a:pathLst>
                <a:path w="8170" h="8797" extrusionOk="0">
                  <a:moveTo>
                    <a:pt x="4061" y="1"/>
                  </a:moveTo>
                  <a:cubicBezTo>
                    <a:pt x="3910" y="1"/>
                    <a:pt x="3787" y="137"/>
                    <a:pt x="3787" y="313"/>
                  </a:cubicBezTo>
                  <a:lnTo>
                    <a:pt x="3787" y="647"/>
                  </a:lnTo>
                  <a:lnTo>
                    <a:pt x="3168" y="647"/>
                  </a:lnTo>
                  <a:lnTo>
                    <a:pt x="3168" y="313"/>
                  </a:lnTo>
                  <a:cubicBezTo>
                    <a:pt x="3168" y="146"/>
                    <a:pt x="3025" y="4"/>
                    <a:pt x="2835" y="4"/>
                  </a:cubicBezTo>
                  <a:lnTo>
                    <a:pt x="1596" y="4"/>
                  </a:lnTo>
                  <a:cubicBezTo>
                    <a:pt x="1406" y="4"/>
                    <a:pt x="1263" y="146"/>
                    <a:pt x="1287" y="313"/>
                  </a:cubicBezTo>
                  <a:lnTo>
                    <a:pt x="1287" y="647"/>
                  </a:lnTo>
                  <a:lnTo>
                    <a:pt x="953" y="647"/>
                  </a:lnTo>
                  <a:cubicBezTo>
                    <a:pt x="548" y="647"/>
                    <a:pt x="548" y="1266"/>
                    <a:pt x="953" y="1266"/>
                  </a:cubicBezTo>
                  <a:lnTo>
                    <a:pt x="1287" y="1266"/>
                  </a:lnTo>
                  <a:lnTo>
                    <a:pt x="1287" y="1575"/>
                  </a:lnTo>
                  <a:cubicBezTo>
                    <a:pt x="1263" y="1742"/>
                    <a:pt x="1406" y="1885"/>
                    <a:pt x="1596" y="1885"/>
                  </a:cubicBezTo>
                  <a:lnTo>
                    <a:pt x="1882" y="1885"/>
                  </a:lnTo>
                  <a:lnTo>
                    <a:pt x="1882" y="7576"/>
                  </a:lnTo>
                  <a:lnTo>
                    <a:pt x="310" y="7576"/>
                  </a:lnTo>
                  <a:cubicBezTo>
                    <a:pt x="144" y="7576"/>
                    <a:pt x="1" y="7719"/>
                    <a:pt x="1" y="7886"/>
                  </a:cubicBezTo>
                  <a:lnTo>
                    <a:pt x="1" y="8529"/>
                  </a:lnTo>
                  <a:cubicBezTo>
                    <a:pt x="25" y="8708"/>
                    <a:pt x="173" y="8797"/>
                    <a:pt x="322" y="8797"/>
                  </a:cubicBezTo>
                  <a:cubicBezTo>
                    <a:pt x="471" y="8797"/>
                    <a:pt x="620" y="8708"/>
                    <a:pt x="644" y="8529"/>
                  </a:cubicBezTo>
                  <a:lnTo>
                    <a:pt x="644" y="8196"/>
                  </a:lnTo>
                  <a:lnTo>
                    <a:pt x="7526" y="8196"/>
                  </a:lnTo>
                  <a:lnTo>
                    <a:pt x="7526" y="8529"/>
                  </a:lnTo>
                  <a:cubicBezTo>
                    <a:pt x="7550" y="8708"/>
                    <a:pt x="7699" y="8797"/>
                    <a:pt x="7848" y="8797"/>
                  </a:cubicBezTo>
                  <a:cubicBezTo>
                    <a:pt x="7996" y="8797"/>
                    <a:pt x="8145" y="8708"/>
                    <a:pt x="8169" y="8529"/>
                  </a:cubicBezTo>
                  <a:lnTo>
                    <a:pt x="8169" y="7886"/>
                  </a:lnTo>
                  <a:cubicBezTo>
                    <a:pt x="8169" y="7719"/>
                    <a:pt x="8026" y="7576"/>
                    <a:pt x="7860" y="7553"/>
                  </a:cubicBezTo>
                  <a:lnTo>
                    <a:pt x="2525" y="7553"/>
                  </a:lnTo>
                  <a:lnTo>
                    <a:pt x="2525" y="1885"/>
                  </a:lnTo>
                  <a:lnTo>
                    <a:pt x="2835" y="1885"/>
                  </a:lnTo>
                  <a:cubicBezTo>
                    <a:pt x="3025" y="1885"/>
                    <a:pt x="3168" y="1742"/>
                    <a:pt x="3168" y="1551"/>
                  </a:cubicBezTo>
                  <a:lnTo>
                    <a:pt x="3168" y="1242"/>
                  </a:lnTo>
                  <a:lnTo>
                    <a:pt x="3787" y="1242"/>
                  </a:lnTo>
                  <a:lnTo>
                    <a:pt x="3787" y="1551"/>
                  </a:lnTo>
                  <a:cubicBezTo>
                    <a:pt x="3787" y="1742"/>
                    <a:pt x="3930" y="1885"/>
                    <a:pt x="4097" y="1885"/>
                  </a:cubicBezTo>
                  <a:lnTo>
                    <a:pt x="7240" y="1885"/>
                  </a:lnTo>
                  <a:cubicBezTo>
                    <a:pt x="7407" y="1885"/>
                    <a:pt x="7550" y="1742"/>
                    <a:pt x="7550" y="1551"/>
                  </a:cubicBezTo>
                  <a:lnTo>
                    <a:pt x="7550" y="313"/>
                  </a:lnTo>
                  <a:cubicBezTo>
                    <a:pt x="7550" y="137"/>
                    <a:pt x="7427" y="1"/>
                    <a:pt x="7277" y="1"/>
                  </a:cubicBezTo>
                  <a:cubicBezTo>
                    <a:pt x="7265" y="1"/>
                    <a:pt x="7253" y="2"/>
                    <a:pt x="7240" y="4"/>
                  </a:cubicBezTo>
                  <a:lnTo>
                    <a:pt x="4097" y="4"/>
                  </a:lnTo>
                  <a:cubicBezTo>
                    <a:pt x="4085" y="2"/>
                    <a:pt x="4073" y="1"/>
                    <a:pt x="4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8" name="Google Shape;6438;p64"/>
          <p:cNvGrpSpPr/>
          <p:nvPr/>
        </p:nvGrpSpPr>
        <p:grpSpPr>
          <a:xfrm>
            <a:off x="1003216" y="3452689"/>
            <a:ext cx="358483" cy="328729"/>
            <a:chOff x="1003216" y="3452689"/>
            <a:chExt cx="358483" cy="328729"/>
          </a:xfrm>
        </p:grpSpPr>
        <p:sp>
          <p:nvSpPr>
            <p:cNvPr id="6439" name="Google Shape;6439;p64"/>
            <p:cNvSpPr/>
            <p:nvPr/>
          </p:nvSpPr>
          <p:spPr>
            <a:xfrm>
              <a:off x="1017192" y="3636857"/>
              <a:ext cx="81509" cy="144170"/>
            </a:xfrm>
            <a:custGeom>
              <a:avLst/>
              <a:gdLst/>
              <a:ahLst/>
              <a:cxnLst/>
              <a:rect l="l" t="t" r="r" b="b"/>
              <a:pathLst>
                <a:path w="2502" h="4419" extrusionOk="0">
                  <a:moveTo>
                    <a:pt x="1" y="1"/>
                  </a:moveTo>
                  <a:lnTo>
                    <a:pt x="1" y="3168"/>
                  </a:lnTo>
                  <a:cubicBezTo>
                    <a:pt x="1" y="4002"/>
                    <a:pt x="626" y="4418"/>
                    <a:pt x="1251" y="4418"/>
                  </a:cubicBezTo>
                  <a:cubicBezTo>
                    <a:pt x="1876" y="4418"/>
                    <a:pt x="2501" y="4002"/>
                    <a:pt x="2501" y="3168"/>
                  </a:cubicBezTo>
                  <a:lnTo>
                    <a:pt x="2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4"/>
            <p:cNvSpPr/>
            <p:nvPr/>
          </p:nvSpPr>
          <p:spPr>
            <a:xfrm>
              <a:off x="1045925" y="3452689"/>
              <a:ext cx="224198" cy="82443"/>
            </a:xfrm>
            <a:custGeom>
              <a:avLst/>
              <a:gdLst/>
              <a:ahLst/>
              <a:cxnLst/>
              <a:rect l="l" t="t" r="r" b="b"/>
              <a:pathLst>
                <a:path w="6882" h="2527" extrusionOk="0">
                  <a:moveTo>
                    <a:pt x="934" y="1"/>
                  </a:moveTo>
                  <a:cubicBezTo>
                    <a:pt x="428" y="1"/>
                    <a:pt x="1" y="421"/>
                    <a:pt x="47" y="954"/>
                  </a:cubicBezTo>
                  <a:lnTo>
                    <a:pt x="47" y="2526"/>
                  </a:lnTo>
                  <a:lnTo>
                    <a:pt x="667" y="2526"/>
                  </a:lnTo>
                  <a:lnTo>
                    <a:pt x="667" y="954"/>
                  </a:lnTo>
                  <a:cubicBezTo>
                    <a:pt x="643" y="764"/>
                    <a:pt x="786" y="621"/>
                    <a:pt x="976" y="621"/>
                  </a:cubicBezTo>
                  <a:cubicBezTo>
                    <a:pt x="1452" y="621"/>
                    <a:pt x="1333" y="1883"/>
                    <a:pt x="2214" y="1883"/>
                  </a:cubicBezTo>
                  <a:cubicBezTo>
                    <a:pt x="3072" y="1883"/>
                    <a:pt x="3143" y="621"/>
                    <a:pt x="3429" y="621"/>
                  </a:cubicBezTo>
                  <a:cubicBezTo>
                    <a:pt x="3739" y="621"/>
                    <a:pt x="3881" y="1883"/>
                    <a:pt x="4691" y="1883"/>
                  </a:cubicBezTo>
                  <a:cubicBezTo>
                    <a:pt x="5548" y="1883"/>
                    <a:pt x="5477" y="621"/>
                    <a:pt x="5930" y="621"/>
                  </a:cubicBezTo>
                  <a:cubicBezTo>
                    <a:pt x="6096" y="621"/>
                    <a:pt x="6263" y="764"/>
                    <a:pt x="6239" y="954"/>
                  </a:cubicBezTo>
                  <a:lnTo>
                    <a:pt x="6239" y="2502"/>
                  </a:lnTo>
                  <a:lnTo>
                    <a:pt x="6858" y="2502"/>
                  </a:lnTo>
                  <a:lnTo>
                    <a:pt x="6858" y="954"/>
                  </a:lnTo>
                  <a:cubicBezTo>
                    <a:pt x="6881" y="421"/>
                    <a:pt x="6476" y="1"/>
                    <a:pt x="5971" y="1"/>
                  </a:cubicBezTo>
                  <a:cubicBezTo>
                    <a:pt x="5957" y="1"/>
                    <a:pt x="5943" y="1"/>
                    <a:pt x="5930" y="2"/>
                  </a:cubicBezTo>
                  <a:cubicBezTo>
                    <a:pt x="5001" y="2"/>
                    <a:pt x="4953" y="1264"/>
                    <a:pt x="4691" y="1264"/>
                  </a:cubicBezTo>
                  <a:cubicBezTo>
                    <a:pt x="4429" y="1264"/>
                    <a:pt x="4263" y="2"/>
                    <a:pt x="3453" y="2"/>
                  </a:cubicBezTo>
                  <a:cubicBezTo>
                    <a:pt x="2619" y="2"/>
                    <a:pt x="2524" y="1264"/>
                    <a:pt x="2214" y="1264"/>
                  </a:cubicBezTo>
                  <a:cubicBezTo>
                    <a:pt x="1976" y="1264"/>
                    <a:pt x="1929" y="2"/>
                    <a:pt x="976" y="2"/>
                  </a:cubicBezTo>
                  <a:cubicBezTo>
                    <a:pt x="962" y="1"/>
                    <a:pt x="948" y="1"/>
                    <a:pt x="9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64"/>
            <p:cNvSpPr/>
            <p:nvPr/>
          </p:nvSpPr>
          <p:spPr>
            <a:xfrm>
              <a:off x="1198746" y="3555294"/>
              <a:ext cx="121058" cy="122768"/>
            </a:xfrm>
            <a:custGeom>
              <a:avLst/>
              <a:gdLst/>
              <a:ahLst/>
              <a:cxnLst/>
              <a:rect l="l" t="t" r="r" b="b"/>
              <a:pathLst>
                <a:path w="3716" h="3763" extrusionOk="0">
                  <a:moveTo>
                    <a:pt x="429" y="0"/>
                  </a:moveTo>
                  <a:cubicBezTo>
                    <a:pt x="381" y="0"/>
                    <a:pt x="334" y="24"/>
                    <a:pt x="286" y="72"/>
                  </a:cubicBezTo>
                  <a:cubicBezTo>
                    <a:pt x="72" y="262"/>
                    <a:pt x="214" y="619"/>
                    <a:pt x="500" y="619"/>
                  </a:cubicBezTo>
                  <a:lnTo>
                    <a:pt x="596" y="619"/>
                  </a:lnTo>
                  <a:lnTo>
                    <a:pt x="596" y="2715"/>
                  </a:lnTo>
                  <a:lnTo>
                    <a:pt x="0" y="3763"/>
                  </a:lnTo>
                  <a:lnTo>
                    <a:pt x="1548" y="3763"/>
                  </a:lnTo>
                  <a:cubicBezTo>
                    <a:pt x="1524" y="3537"/>
                    <a:pt x="1691" y="3424"/>
                    <a:pt x="1858" y="3424"/>
                  </a:cubicBezTo>
                  <a:cubicBezTo>
                    <a:pt x="2024" y="3424"/>
                    <a:pt x="2191" y="3537"/>
                    <a:pt x="2167" y="3763"/>
                  </a:cubicBezTo>
                  <a:lnTo>
                    <a:pt x="3715" y="3763"/>
                  </a:lnTo>
                  <a:lnTo>
                    <a:pt x="3096" y="2715"/>
                  </a:lnTo>
                  <a:lnTo>
                    <a:pt x="3096" y="643"/>
                  </a:lnTo>
                  <a:lnTo>
                    <a:pt x="3287" y="643"/>
                  </a:lnTo>
                  <a:cubicBezTo>
                    <a:pt x="3334" y="643"/>
                    <a:pt x="3382" y="619"/>
                    <a:pt x="3406" y="572"/>
                  </a:cubicBezTo>
                  <a:cubicBezTo>
                    <a:pt x="3620" y="381"/>
                    <a:pt x="3501" y="24"/>
                    <a:pt x="3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64"/>
            <p:cNvSpPr/>
            <p:nvPr/>
          </p:nvSpPr>
          <p:spPr>
            <a:xfrm>
              <a:off x="1158383" y="3698257"/>
              <a:ext cx="203316" cy="83161"/>
            </a:xfrm>
            <a:custGeom>
              <a:avLst/>
              <a:gdLst/>
              <a:ahLst/>
              <a:cxnLst/>
              <a:rect l="l" t="t" r="r" b="b"/>
              <a:pathLst>
                <a:path w="6241" h="2549" extrusionOk="0">
                  <a:moveTo>
                    <a:pt x="2462" y="628"/>
                  </a:moveTo>
                  <a:cubicBezTo>
                    <a:pt x="2630" y="628"/>
                    <a:pt x="2787" y="757"/>
                    <a:pt x="2787" y="953"/>
                  </a:cubicBezTo>
                  <a:cubicBezTo>
                    <a:pt x="2787" y="1119"/>
                    <a:pt x="2644" y="1262"/>
                    <a:pt x="2478" y="1262"/>
                  </a:cubicBezTo>
                  <a:cubicBezTo>
                    <a:pt x="2192" y="1262"/>
                    <a:pt x="2049" y="929"/>
                    <a:pt x="2239" y="715"/>
                  </a:cubicBezTo>
                  <a:cubicBezTo>
                    <a:pt x="2307" y="655"/>
                    <a:pt x="2386" y="628"/>
                    <a:pt x="2462" y="628"/>
                  </a:cubicBezTo>
                  <a:close/>
                  <a:moveTo>
                    <a:pt x="906" y="0"/>
                  </a:moveTo>
                  <a:lnTo>
                    <a:pt x="429" y="810"/>
                  </a:lnTo>
                  <a:cubicBezTo>
                    <a:pt x="1" y="1572"/>
                    <a:pt x="549" y="2524"/>
                    <a:pt x="1430" y="2548"/>
                  </a:cubicBezTo>
                  <a:lnTo>
                    <a:pt x="4788" y="2548"/>
                  </a:lnTo>
                  <a:cubicBezTo>
                    <a:pt x="5669" y="2524"/>
                    <a:pt x="6240" y="1572"/>
                    <a:pt x="5788" y="810"/>
                  </a:cubicBezTo>
                  <a:lnTo>
                    <a:pt x="5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4"/>
            <p:cNvSpPr/>
            <p:nvPr/>
          </p:nvSpPr>
          <p:spPr>
            <a:xfrm>
              <a:off x="1003216" y="3555294"/>
              <a:ext cx="108646" cy="61400"/>
            </a:xfrm>
            <a:custGeom>
              <a:avLst/>
              <a:gdLst/>
              <a:ahLst/>
              <a:cxnLst/>
              <a:rect l="l" t="t" r="r" b="b"/>
              <a:pathLst>
                <a:path w="3335" h="1882" extrusionOk="0">
                  <a:moveTo>
                    <a:pt x="311" y="0"/>
                  </a:moveTo>
                  <a:cubicBezTo>
                    <a:pt x="144" y="0"/>
                    <a:pt x="1" y="143"/>
                    <a:pt x="25" y="310"/>
                  </a:cubicBezTo>
                  <a:cubicBezTo>
                    <a:pt x="25" y="477"/>
                    <a:pt x="311" y="643"/>
                    <a:pt x="311" y="643"/>
                  </a:cubicBezTo>
                  <a:lnTo>
                    <a:pt x="430" y="643"/>
                  </a:lnTo>
                  <a:lnTo>
                    <a:pt x="430" y="1882"/>
                  </a:lnTo>
                  <a:lnTo>
                    <a:pt x="2930" y="1882"/>
                  </a:lnTo>
                  <a:lnTo>
                    <a:pt x="2930" y="619"/>
                  </a:lnTo>
                  <a:lnTo>
                    <a:pt x="3025" y="619"/>
                  </a:lnTo>
                  <a:cubicBezTo>
                    <a:pt x="3192" y="619"/>
                    <a:pt x="3335" y="500"/>
                    <a:pt x="3335" y="334"/>
                  </a:cubicBezTo>
                  <a:cubicBezTo>
                    <a:pt x="3335" y="143"/>
                    <a:pt x="3216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4" name="Google Shape;6444;p64"/>
          <p:cNvGrpSpPr/>
          <p:nvPr/>
        </p:nvGrpSpPr>
        <p:grpSpPr>
          <a:xfrm>
            <a:off x="995463" y="4021440"/>
            <a:ext cx="360014" cy="307327"/>
            <a:chOff x="995463" y="4021440"/>
            <a:chExt cx="360014" cy="307327"/>
          </a:xfrm>
        </p:grpSpPr>
        <p:sp>
          <p:nvSpPr>
            <p:cNvPr id="6445" name="Google Shape;6445;p64"/>
            <p:cNvSpPr/>
            <p:nvPr/>
          </p:nvSpPr>
          <p:spPr>
            <a:xfrm>
              <a:off x="1089351" y="4021440"/>
              <a:ext cx="200971" cy="83194"/>
            </a:xfrm>
            <a:custGeom>
              <a:avLst/>
              <a:gdLst/>
              <a:ahLst/>
              <a:cxnLst/>
              <a:rect l="l" t="t" r="r" b="b"/>
              <a:pathLst>
                <a:path w="6169" h="2550" extrusionOk="0">
                  <a:moveTo>
                    <a:pt x="334" y="1"/>
                  </a:moveTo>
                  <a:cubicBezTo>
                    <a:pt x="167" y="1"/>
                    <a:pt x="0" y="144"/>
                    <a:pt x="24" y="310"/>
                  </a:cubicBezTo>
                  <a:lnTo>
                    <a:pt x="24" y="1906"/>
                  </a:lnTo>
                  <a:lnTo>
                    <a:pt x="667" y="1906"/>
                  </a:lnTo>
                  <a:lnTo>
                    <a:pt x="667" y="644"/>
                  </a:lnTo>
                  <a:lnTo>
                    <a:pt x="2620" y="644"/>
                  </a:lnTo>
                  <a:lnTo>
                    <a:pt x="5525" y="2382"/>
                  </a:lnTo>
                  <a:lnTo>
                    <a:pt x="5525" y="2549"/>
                  </a:lnTo>
                  <a:lnTo>
                    <a:pt x="6168" y="2549"/>
                  </a:lnTo>
                  <a:lnTo>
                    <a:pt x="6168" y="2192"/>
                  </a:lnTo>
                  <a:cubicBezTo>
                    <a:pt x="6168" y="2097"/>
                    <a:pt x="6097" y="1977"/>
                    <a:pt x="6002" y="1930"/>
                  </a:cubicBezTo>
                  <a:lnTo>
                    <a:pt x="2882" y="49"/>
                  </a:lnTo>
                  <a:cubicBezTo>
                    <a:pt x="2834" y="25"/>
                    <a:pt x="2763" y="1"/>
                    <a:pt x="2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4"/>
            <p:cNvSpPr/>
            <p:nvPr/>
          </p:nvSpPr>
          <p:spPr>
            <a:xfrm>
              <a:off x="1204936" y="4124796"/>
              <a:ext cx="150541" cy="142212"/>
            </a:xfrm>
            <a:custGeom>
              <a:avLst/>
              <a:gdLst/>
              <a:ahLst/>
              <a:cxnLst/>
              <a:rect l="l" t="t" r="r" b="b"/>
              <a:pathLst>
                <a:path w="4621" h="4359" extrusionOk="0">
                  <a:moveTo>
                    <a:pt x="1358" y="0"/>
                  </a:moveTo>
                  <a:cubicBezTo>
                    <a:pt x="1191" y="0"/>
                    <a:pt x="1049" y="119"/>
                    <a:pt x="1025" y="286"/>
                  </a:cubicBezTo>
                  <a:cubicBezTo>
                    <a:pt x="1001" y="453"/>
                    <a:pt x="1144" y="619"/>
                    <a:pt x="1334" y="619"/>
                  </a:cubicBezTo>
                  <a:lnTo>
                    <a:pt x="1334" y="2072"/>
                  </a:lnTo>
                  <a:cubicBezTo>
                    <a:pt x="477" y="2501"/>
                    <a:pt x="1" y="3429"/>
                    <a:pt x="144" y="4358"/>
                  </a:cubicBezTo>
                  <a:lnTo>
                    <a:pt x="4478" y="4358"/>
                  </a:lnTo>
                  <a:cubicBezTo>
                    <a:pt x="4621" y="3406"/>
                    <a:pt x="4121" y="2477"/>
                    <a:pt x="3239" y="2072"/>
                  </a:cubicBezTo>
                  <a:lnTo>
                    <a:pt x="3239" y="619"/>
                  </a:lnTo>
                  <a:cubicBezTo>
                    <a:pt x="3430" y="619"/>
                    <a:pt x="3549" y="453"/>
                    <a:pt x="3549" y="286"/>
                  </a:cubicBezTo>
                  <a:cubicBezTo>
                    <a:pt x="3525" y="119"/>
                    <a:pt x="3382" y="0"/>
                    <a:pt x="3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64"/>
            <p:cNvSpPr/>
            <p:nvPr/>
          </p:nvSpPr>
          <p:spPr>
            <a:xfrm>
              <a:off x="1215817" y="4287954"/>
              <a:ext cx="129593" cy="40814"/>
            </a:xfrm>
            <a:custGeom>
              <a:avLst/>
              <a:gdLst/>
              <a:ahLst/>
              <a:cxnLst/>
              <a:rect l="l" t="t" r="r" b="b"/>
              <a:pathLst>
                <a:path w="3978" h="1251" extrusionOk="0">
                  <a:moveTo>
                    <a:pt x="0" y="0"/>
                  </a:moveTo>
                  <a:cubicBezTo>
                    <a:pt x="393" y="834"/>
                    <a:pt x="1185" y="1250"/>
                    <a:pt x="1980" y="1250"/>
                  </a:cubicBezTo>
                  <a:cubicBezTo>
                    <a:pt x="2774" y="1250"/>
                    <a:pt x="3572" y="834"/>
                    <a:pt x="3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64"/>
            <p:cNvSpPr/>
            <p:nvPr/>
          </p:nvSpPr>
          <p:spPr>
            <a:xfrm>
              <a:off x="1030386" y="4103786"/>
              <a:ext cx="135034" cy="144561"/>
            </a:xfrm>
            <a:custGeom>
              <a:avLst/>
              <a:gdLst/>
              <a:ahLst/>
              <a:cxnLst/>
              <a:rect l="l" t="t" r="r" b="b"/>
              <a:pathLst>
                <a:path w="4145" h="4431" extrusionOk="0">
                  <a:moveTo>
                    <a:pt x="1192" y="1"/>
                  </a:moveTo>
                  <a:cubicBezTo>
                    <a:pt x="754" y="1"/>
                    <a:pt x="746" y="646"/>
                    <a:pt x="1170" y="646"/>
                  </a:cubicBezTo>
                  <a:cubicBezTo>
                    <a:pt x="1185" y="646"/>
                    <a:pt x="1200" y="646"/>
                    <a:pt x="1215" y="644"/>
                  </a:cubicBezTo>
                  <a:lnTo>
                    <a:pt x="1215" y="2121"/>
                  </a:lnTo>
                  <a:lnTo>
                    <a:pt x="0" y="4264"/>
                  </a:lnTo>
                  <a:cubicBezTo>
                    <a:pt x="358" y="4383"/>
                    <a:pt x="739" y="4431"/>
                    <a:pt x="1120" y="4431"/>
                  </a:cubicBezTo>
                  <a:cubicBezTo>
                    <a:pt x="2466" y="4431"/>
                    <a:pt x="2500" y="3928"/>
                    <a:pt x="3947" y="3928"/>
                  </a:cubicBezTo>
                  <a:cubicBezTo>
                    <a:pt x="4010" y="3928"/>
                    <a:pt x="4076" y="3929"/>
                    <a:pt x="4144" y="3931"/>
                  </a:cubicBezTo>
                  <a:cubicBezTo>
                    <a:pt x="3644" y="3097"/>
                    <a:pt x="3144" y="2216"/>
                    <a:pt x="3096" y="2121"/>
                  </a:cubicBezTo>
                  <a:lnTo>
                    <a:pt x="3096" y="644"/>
                  </a:lnTo>
                  <a:cubicBezTo>
                    <a:pt x="3287" y="644"/>
                    <a:pt x="3430" y="478"/>
                    <a:pt x="3406" y="287"/>
                  </a:cubicBezTo>
                  <a:cubicBezTo>
                    <a:pt x="3382" y="120"/>
                    <a:pt x="3239" y="1"/>
                    <a:pt x="3072" y="1"/>
                  </a:cubicBezTo>
                  <a:lnTo>
                    <a:pt x="1215" y="1"/>
                  </a:lnTo>
                  <a:cubicBezTo>
                    <a:pt x="1207" y="1"/>
                    <a:pt x="1199" y="1"/>
                    <a:pt x="1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4"/>
            <p:cNvSpPr/>
            <p:nvPr/>
          </p:nvSpPr>
          <p:spPr>
            <a:xfrm>
              <a:off x="995463" y="4252295"/>
              <a:ext cx="211070" cy="76082"/>
            </a:xfrm>
            <a:custGeom>
              <a:avLst/>
              <a:gdLst/>
              <a:ahLst/>
              <a:cxnLst/>
              <a:rect l="l" t="t" r="r" b="b"/>
              <a:pathLst>
                <a:path w="6479" h="2332" extrusionOk="0">
                  <a:moveTo>
                    <a:pt x="4935" y="0"/>
                  </a:moveTo>
                  <a:cubicBezTo>
                    <a:pt x="3770" y="0"/>
                    <a:pt x="3625" y="498"/>
                    <a:pt x="2216" y="498"/>
                  </a:cubicBezTo>
                  <a:cubicBezTo>
                    <a:pt x="2164" y="500"/>
                    <a:pt x="2113" y="501"/>
                    <a:pt x="2062" y="501"/>
                  </a:cubicBezTo>
                  <a:cubicBezTo>
                    <a:pt x="1614" y="501"/>
                    <a:pt x="1169" y="409"/>
                    <a:pt x="763" y="260"/>
                  </a:cubicBezTo>
                  <a:lnTo>
                    <a:pt x="382" y="927"/>
                  </a:lnTo>
                  <a:cubicBezTo>
                    <a:pt x="1" y="1570"/>
                    <a:pt x="453" y="2332"/>
                    <a:pt x="1191" y="2332"/>
                  </a:cubicBezTo>
                  <a:lnTo>
                    <a:pt x="5311" y="2332"/>
                  </a:lnTo>
                  <a:cubicBezTo>
                    <a:pt x="6026" y="2332"/>
                    <a:pt x="6478" y="1570"/>
                    <a:pt x="6121" y="927"/>
                  </a:cubicBezTo>
                  <a:lnTo>
                    <a:pt x="5597" y="45"/>
                  </a:lnTo>
                  <a:cubicBezTo>
                    <a:pt x="5526" y="22"/>
                    <a:pt x="5454" y="22"/>
                    <a:pt x="5383" y="22"/>
                  </a:cubicBezTo>
                  <a:cubicBezTo>
                    <a:pt x="5218" y="7"/>
                    <a:pt x="5070" y="0"/>
                    <a:pt x="4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64"/>
          <p:cNvGrpSpPr/>
          <p:nvPr/>
        </p:nvGrpSpPr>
        <p:grpSpPr>
          <a:xfrm>
            <a:off x="1769732" y="4000397"/>
            <a:ext cx="325091" cy="349740"/>
            <a:chOff x="1769732" y="4000397"/>
            <a:chExt cx="325091" cy="349740"/>
          </a:xfrm>
        </p:grpSpPr>
        <p:sp>
          <p:nvSpPr>
            <p:cNvPr id="6451" name="Google Shape;6451;p64"/>
            <p:cNvSpPr/>
            <p:nvPr/>
          </p:nvSpPr>
          <p:spPr>
            <a:xfrm>
              <a:off x="1866455" y="4000397"/>
              <a:ext cx="125977" cy="19542"/>
            </a:xfrm>
            <a:custGeom>
              <a:avLst/>
              <a:gdLst/>
              <a:ahLst/>
              <a:cxnLst/>
              <a:rect l="l" t="t" r="r" b="b"/>
              <a:pathLst>
                <a:path w="3867" h="599" extrusionOk="0">
                  <a:moveTo>
                    <a:pt x="418" y="0"/>
                  </a:moveTo>
                  <a:cubicBezTo>
                    <a:pt x="73" y="0"/>
                    <a:pt x="0" y="552"/>
                    <a:pt x="389" y="598"/>
                  </a:cubicBezTo>
                  <a:lnTo>
                    <a:pt x="3652" y="598"/>
                  </a:lnTo>
                  <a:cubicBezTo>
                    <a:pt x="3771" y="574"/>
                    <a:pt x="3866" y="432"/>
                    <a:pt x="3866" y="312"/>
                  </a:cubicBezTo>
                  <a:cubicBezTo>
                    <a:pt x="3866" y="122"/>
                    <a:pt x="3724" y="3"/>
                    <a:pt x="3557" y="3"/>
                  </a:cubicBezTo>
                  <a:lnTo>
                    <a:pt x="461" y="3"/>
                  </a:lnTo>
                  <a:cubicBezTo>
                    <a:pt x="446" y="1"/>
                    <a:pt x="432" y="0"/>
                    <a:pt x="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4"/>
            <p:cNvSpPr/>
            <p:nvPr/>
          </p:nvSpPr>
          <p:spPr>
            <a:xfrm>
              <a:off x="1848081" y="4040885"/>
              <a:ext cx="166862" cy="145312"/>
            </a:xfrm>
            <a:custGeom>
              <a:avLst/>
              <a:gdLst/>
              <a:ahLst/>
              <a:cxnLst/>
              <a:rect l="l" t="t" r="r" b="b"/>
              <a:pathLst>
                <a:path w="5122" h="4454" extrusionOk="0">
                  <a:moveTo>
                    <a:pt x="1001" y="0"/>
                  </a:moveTo>
                  <a:lnTo>
                    <a:pt x="1001" y="2787"/>
                  </a:lnTo>
                  <a:lnTo>
                    <a:pt x="1" y="4454"/>
                  </a:lnTo>
                  <a:lnTo>
                    <a:pt x="5121" y="4454"/>
                  </a:lnTo>
                  <a:lnTo>
                    <a:pt x="4145" y="2787"/>
                  </a:lnTo>
                  <a:lnTo>
                    <a:pt x="41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4"/>
            <p:cNvSpPr/>
            <p:nvPr/>
          </p:nvSpPr>
          <p:spPr>
            <a:xfrm>
              <a:off x="1886881" y="4246781"/>
              <a:ext cx="24075" cy="20913"/>
            </a:xfrm>
            <a:custGeom>
              <a:avLst/>
              <a:gdLst/>
              <a:ahLst/>
              <a:cxnLst/>
              <a:rect l="l" t="t" r="r" b="b"/>
              <a:pathLst>
                <a:path w="739" h="641" extrusionOk="0">
                  <a:moveTo>
                    <a:pt x="453" y="0"/>
                  </a:moveTo>
                  <a:cubicBezTo>
                    <a:pt x="167" y="0"/>
                    <a:pt x="1" y="333"/>
                    <a:pt x="191" y="548"/>
                  </a:cubicBezTo>
                  <a:cubicBezTo>
                    <a:pt x="255" y="611"/>
                    <a:pt x="337" y="640"/>
                    <a:pt x="418" y="640"/>
                  </a:cubicBezTo>
                  <a:cubicBezTo>
                    <a:pt x="580" y="640"/>
                    <a:pt x="739" y="524"/>
                    <a:pt x="739" y="333"/>
                  </a:cubicBezTo>
                  <a:cubicBezTo>
                    <a:pt x="739" y="167"/>
                    <a:pt x="620" y="24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4"/>
            <p:cNvSpPr/>
            <p:nvPr/>
          </p:nvSpPr>
          <p:spPr>
            <a:xfrm>
              <a:off x="1769732" y="4206359"/>
              <a:ext cx="325091" cy="143778"/>
            </a:xfrm>
            <a:custGeom>
              <a:avLst/>
              <a:gdLst/>
              <a:ahLst/>
              <a:cxnLst/>
              <a:rect l="l" t="t" r="r" b="b"/>
              <a:pathLst>
                <a:path w="9979" h="4407" extrusionOk="0">
                  <a:moveTo>
                    <a:pt x="6282" y="618"/>
                  </a:moveTo>
                  <a:cubicBezTo>
                    <a:pt x="6678" y="618"/>
                    <a:pt x="6678" y="1241"/>
                    <a:pt x="6282" y="1241"/>
                  </a:cubicBezTo>
                  <a:cubicBezTo>
                    <a:pt x="6269" y="1241"/>
                    <a:pt x="6255" y="1241"/>
                    <a:pt x="6240" y="1239"/>
                  </a:cubicBezTo>
                  <a:cubicBezTo>
                    <a:pt x="5859" y="1215"/>
                    <a:pt x="5859" y="668"/>
                    <a:pt x="6240" y="620"/>
                  </a:cubicBezTo>
                  <a:cubicBezTo>
                    <a:pt x="6255" y="618"/>
                    <a:pt x="6269" y="618"/>
                    <a:pt x="6282" y="618"/>
                  </a:cubicBezTo>
                  <a:close/>
                  <a:moveTo>
                    <a:pt x="4033" y="605"/>
                  </a:moveTo>
                  <a:cubicBezTo>
                    <a:pt x="4516" y="605"/>
                    <a:pt x="4978" y="990"/>
                    <a:pt x="4978" y="1572"/>
                  </a:cubicBezTo>
                  <a:cubicBezTo>
                    <a:pt x="4978" y="2096"/>
                    <a:pt x="4573" y="2501"/>
                    <a:pt x="4049" y="2501"/>
                  </a:cubicBezTo>
                  <a:cubicBezTo>
                    <a:pt x="3216" y="2501"/>
                    <a:pt x="2787" y="1477"/>
                    <a:pt x="3382" y="882"/>
                  </a:cubicBezTo>
                  <a:cubicBezTo>
                    <a:pt x="3573" y="691"/>
                    <a:pt x="3806" y="605"/>
                    <a:pt x="4033" y="605"/>
                  </a:cubicBezTo>
                  <a:close/>
                  <a:moveTo>
                    <a:pt x="5613" y="2510"/>
                  </a:moveTo>
                  <a:cubicBezTo>
                    <a:pt x="5773" y="2510"/>
                    <a:pt x="5930" y="2639"/>
                    <a:pt x="5930" y="2835"/>
                  </a:cubicBezTo>
                  <a:cubicBezTo>
                    <a:pt x="5930" y="2989"/>
                    <a:pt x="5808" y="3123"/>
                    <a:pt x="5638" y="3123"/>
                  </a:cubicBezTo>
                  <a:cubicBezTo>
                    <a:pt x="5625" y="3123"/>
                    <a:pt x="5611" y="3122"/>
                    <a:pt x="5597" y="3120"/>
                  </a:cubicBezTo>
                  <a:lnTo>
                    <a:pt x="5621" y="3120"/>
                  </a:lnTo>
                  <a:cubicBezTo>
                    <a:pt x="5335" y="3120"/>
                    <a:pt x="5192" y="2787"/>
                    <a:pt x="5407" y="2596"/>
                  </a:cubicBezTo>
                  <a:cubicBezTo>
                    <a:pt x="5466" y="2537"/>
                    <a:pt x="5540" y="2510"/>
                    <a:pt x="5613" y="2510"/>
                  </a:cubicBezTo>
                  <a:close/>
                  <a:moveTo>
                    <a:pt x="2049" y="1"/>
                  </a:moveTo>
                  <a:lnTo>
                    <a:pt x="453" y="2668"/>
                  </a:lnTo>
                  <a:cubicBezTo>
                    <a:pt x="1" y="3430"/>
                    <a:pt x="548" y="4406"/>
                    <a:pt x="1429" y="4406"/>
                  </a:cubicBezTo>
                  <a:lnTo>
                    <a:pt x="8526" y="4406"/>
                  </a:lnTo>
                  <a:cubicBezTo>
                    <a:pt x="9407" y="4406"/>
                    <a:pt x="9979" y="3430"/>
                    <a:pt x="9526" y="2668"/>
                  </a:cubicBezTo>
                  <a:lnTo>
                    <a:pt x="79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5" name="Google Shape;6455;p64"/>
          <p:cNvGrpSpPr/>
          <p:nvPr/>
        </p:nvGrpSpPr>
        <p:grpSpPr>
          <a:xfrm>
            <a:off x="2514519" y="4000463"/>
            <a:ext cx="344507" cy="349675"/>
            <a:chOff x="2514519" y="4000463"/>
            <a:chExt cx="344507" cy="349675"/>
          </a:xfrm>
        </p:grpSpPr>
        <p:sp>
          <p:nvSpPr>
            <p:cNvPr id="6456" name="Google Shape;6456;p64"/>
            <p:cNvSpPr/>
            <p:nvPr/>
          </p:nvSpPr>
          <p:spPr>
            <a:xfrm>
              <a:off x="2530808" y="4000463"/>
              <a:ext cx="328218" cy="102606"/>
            </a:xfrm>
            <a:custGeom>
              <a:avLst/>
              <a:gdLst/>
              <a:ahLst/>
              <a:cxnLst/>
              <a:rect l="l" t="t" r="r" b="b"/>
              <a:pathLst>
                <a:path w="10075" h="3145" extrusionOk="0">
                  <a:moveTo>
                    <a:pt x="382" y="1"/>
                  </a:moveTo>
                  <a:cubicBezTo>
                    <a:pt x="1" y="49"/>
                    <a:pt x="1" y="596"/>
                    <a:pt x="382" y="620"/>
                  </a:cubicBezTo>
                  <a:lnTo>
                    <a:pt x="691" y="620"/>
                  </a:lnTo>
                  <a:lnTo>
                    <a:pt x="691" y="2501"/>
                  </a:lnTo>
                  <a:lnTo>
                    <a:pt x="382" y="2501"/>
                  </a:lnTo>
                  <a:cubicBezTo>
                    <a:pt x="1" y="2549"/>
                    <a:pt x="1" y="3097"/>
                    <a:pt x="382" y="3144"/>
                  </a:cubicBezTo>
                  <a:lnTo>
                    <a:pt x="4454" y="3144"/>
                  </a:lnTo>
                  <a:lnTo>
                    <a:pt x="4454" y="2192"/>
                  </a:lnTo>
                  <a:cubicBezTo>
                    <a:pt x="4454" y="1668"/>
                    <a:pt x="4883" y="1263"/>
                    <a:pt x="5407" y="1263"/>
                  </a:cubicBezTo>
                  <a:lnTo>
                    <a:pt x="7288" y="1263"/>
                  </a:lnTo>
                  <a:cubicBezTo>
                    <a:pt x="7812" y="1263"/>
                    <a:pt x="8240" y="1668"/>
                    <a:pt x="8240" y="2192"/>
                  </a:cubicBezTo>
                  <a:lnTo>
                    <a:pt x="8240" y="3097"/>
                  </a:lnTo>
                  <a:cubicBezTo>
                    <a:pt x="10074" y="2716"/>
                    <a:pt x="9788" y="1"/>
                    <a:pt x="7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64"/>
            <p:cNvSpPr/>
            <p:nvPr/>
          </p:nvSpPr>
          <p:spPr>
            <a:xfrm>
              <a:off x="2514519" y="4124013"/>
              <a:ext cx="165298" cy="101823"/>
            </a:xfrm>
            <a:custGeom>
              <a:avLst/>
              <a:gdLst/>
              <a:ahLst/>
              <a:cxnLst/>
              <a:rect l="l" t="t" r="r" b="b"/>
              <a:pathLst>
                <a:path w="5074" h="3121" extrusionOk="0">
                  <a:moveTo>
                    <a:pt x="2144" y="0"/>
                  </a:moveTo>
                  <a:cubicBezTo>
                    <a:pt x="239" y="24"/>
                    <a:pt x="1" y="2739"/>
                    <a:pt x="1834" y="3120"/>
                  </a:cubicBezTo>
                  <a:lnTo>
                    <a:pt x="1834" y="2215"/>
                  </a:lnTo>
                  <a:cubicBezTo>
                    <a:pt x="1834" y="1691"/>
                    <a:pt x="2263" y="1263"/>
                    <a:pt x="2787" y="1263"/>
                  </a:cubicBezTo>
                  <a:cubicBezTo>
                    <a:pt x="3372" y="1263"/>
                    <a:pt x="3788" y="1261"/>
                    <a:pt x="4090" y="1261"/>
                  </a:cubicBezTo>
                  <a:cubicBezTo>
                    <a:pt x="4845" y="1261"/>
                    <a:pt x="4886" y="1273"/>
                    <a:pt x="5073" y="1358"/>
                  </a:cubicBezTo>
                  <a:cubicBezTo>
                    <a:pt x="4954" y="1096"/>
                    <a:pt x="4978" y="1001"/>
                    <a:pt x="4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64"/>
            <p:cNvSpPr/>
            <p:nvPr/>
          </p:nvSpPr>
          <p:spPr>
            <a:xfrm>
              <a:off x="2693728" y="4124013"/>
              <a:ext cx="149009" cy="102573"/>
            </a:xfrm>
            <a:custGeom>
              <a:avLst/>
              <a:gdLst/>
              <a:ahLst/>
              <a:cxnLst/>
              <a:rect l="l" t="t" r="r" b="b"/>
              <a:pathLst>
                <a:path w="4574" h="3144" extrusionOk="0">
                  <a:moveTo>
                    <a:pt x="3216" y="0"/>
                  </a:moveTo>
                  <a:lnTo>
                    <a:pt x="3216" y="953"/>
                  </a:lnTo>
                  <a:cubicBezTo>
                    <a:pt x="3216" y="1469"/>
                    <a:pt x="2785" y="1886"/>
                    <a:pt x="2283" y="1886"/>
                  </a:cubicBezTo>
                  <a:cubicBezTo>
                    <a:pt x="2183" y="1886"/>
                    <a:pt x="2080" y="1870"/>
                    <a:pt x="1977" y="1834"/>
                  </a:cubicBezTo>
                  <a:lnTo>
                    <a:pt x="1334" y="1620"/>
                  </a:lnTo>
                  <a:lnTo>
                    <a:pt x="691" y="1834"/>
                  </a:lnTo>
                  <a:cubicBezTo>
                    <a:pt x="598" y="1865"/>
                    <a:pt x="495" y="1883"/>
                    <a:pt x="391" y="1883"/>
                  </a:cubicBezTo>
                  <a:cubicBezTo>
                    <a:pt x="257" y="1883"/>
                    <a:pt x="121" y="1854"/>
                    <a:pt x="1" y="1786"/>
                  </a:cubicBezTo>
                  <a:lnTo>
                    <a:pt x="1" y="1786"/>
                  </a:lnTo>
                  <a:cubicBezTo>
                    <a:pt x="120" y="2025"/>
                    <a:pt x="96" y="2120"/>
                    <a:pt x="96" y="3144"/>
                  </a:cubicBezTo>
                  <a:lnTo>
                    <a:pt x="4168" y="3144"/>
                  </a:lnTo>
                  <a:cubicBezTo>
                    <a:pt x="4573" y="3144"/>
                    <a:pt x="4573" y="2501"/>
                    <a:pt x="4168" y="2501"/>
                  </a:cubicBezTo>
                  <a:lnTo>
                    <a:pt x="3859" y="2501"/>
                  </a:lnTo>
                  <a:lnTo>
                    <a:pt x="3859" y="620"/>
                  </a:lnTo>
                  <a:lnTo>
                    <a:pt x="4168" y="620"/>
                  </a:lnTo>
                  <a:cubicBezTo>
                    <a:pt x="4573" y="620"/>
                    <a:pt x="4573" y="0"/>
                    <a:pt x="4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64"/>
            <p:cNvSpPr/>
            <p:nvPr/>
          </p:nvSpPr>
          <p:spPr>
            <a:xfrm>
              <a:off x="2530808" y="4246781"/>
              <a:ext cx="323560" cy="103356"/>
            </a:xfrm>
            <a:custGeom>
              <a:avLst/>
              <a:gdLst/>
              <a:ahLst/>
              <a:cxnLst/>
              <a:rect l="l" t="t" r="r" b="b"/>
              <a:pathLst>
                <a:path w="9932" h="3168" extrusionOk="0">
                  <a:moveTo>
                    <a:pt x="382" y="0"/>
                  </a:moveTo>
                  <a:cubicBezTo>
                    <a:pt x="1" y="48"/>
                    <a:pt x="1" y="595"/>
                    <a:pt x="382" y="619"/>
                  </a:cubicBezTo>
                  <a:lnTo>
                    <a:pt x="691" y="619"/>
                  </a:lnTo>
                  <a:lnTo>
                    <a:pt x="691" y="2524"/>
                  </a:lnTo>
                  <a:lnTo>
                    <a:pt x="382" y="2524"/>
                  </a:lnTo>
                  <a:cubicBezTo>
                    <a:pt x="1" y="2572"/>
                    <a:pt x="1" y="3120"/>
                    <a:pt x="382" y="3167"/>
                  </a:cubicBezTo>
                  <a:lnTo>
                    <a:pt x="7907" y="3167"/>
                  </a:lnTo>
                  <a:cubicBezTo>
                    <a:pt x="9931" y="3072"/>
                    <a:pt x="9931" y="95"/>
                    <a:pt x="7907" y="0"/>
                  </a:cubicBezTo>
                  <a:lnTo>
                    <a:pt x="5097" y="0"/>
                  </a:lnTo>
                  <a:lnTo>
                    <a:pt x="5097" y="953"/>
                  </a:lnTo>
                  <a:cubicBezTo>
                    <a:pt x="5097" y="1486"/>
                    <a:pt x="4655" y="1888"/>
                    <a:pt x="4165" y="1888"/>
                  </a:cubicBezTo>
                  <a:cubicBezTo>
                    <a:pt x="4064" y="1888"/>
                    <a:pt x="3961" y="1870"/>
                    <a:pt x="3859" y="1834"/>
                  </a:cubicBezTo>
                  <a:lnTo>
                    <a:pt x="3216" y="1619"/>
                  </a:lnTo>
                  <a:lnTo>
                    <a:pt x="2573" y="1834"/>
                  </a:lnTo>
                  <a:cubicBezTo>
                    <a:pt x="2467" y="1870"/>
                    <a:pt x="2361" y="1888"/>
                    <a:pt x="2258" y="1888"/>
                  </a:cubicBezTo>
                  <a:cubicBezTo>
                    <a:pt x="1759" y="1888"/>
                    <a:pt x="1330" y="1486"/>
                    <a:pt x="1310" y="953"/>
                  </a:cubicBezTo>
                  <a:lnTo>
                    <a:pt x="1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4"/>
            <p:cNvSpPr/>
            <p:nvPr/>
          </p:nvSpPr>
          <p:spPr>
            <a:xfrm>
              <a:off x="2594432" y="4185316"/>
              <a:ext cx="81476" cy="102475"/>
            </a:xfrm>
            <a:custGeom>
              <a:avLst/>
              <a:gdLst/>
              <a:ahLst/>
              <a:cxnLst/>
              <a:rect l="l" t="t" r="r" b="b"/>
              <a:pathLst>
                <a:path w="2501" h="3141" extrusionOk="0">
                  <a:moveTo>
                    <a:pt x="274" y="0"/>
                  </a:moveTo>
                  <a:cubicBezTo>
                    <a:pt x="123" y="0"/>
                    <a:pt x="0" y="136"/>
                    <a:pt x="0" y="312"/>
                  </a:cubicBezTo>
                  <a:lnTo>
                    <a:pt x="0" y="2837"/>
                  </a:lnTo>
                  <a:cubicBezTo>
                    <a:pt x="0" y="2996"/>
                    <a:pt x="151" y="3139"/>
                    <a:pt x="312" y="3139"/>
                  </a:cubicBezTo>
                  <a:cubicBezTo>
                    <a:pt x="343" y="3139"/>
                    <a:pt x="374" y="3134"/>
                    <a:pt x="405" y="3122"/>
                  </a:cubicBezTo>
                  <a:lnTo>
                    <a:pt x="1263" y="2837"/>
                  </a:lnTo>
                  <a:lnTo>
                    <a:pt x="2096" y="3122"/>
                  </a:lnTo>
                  <a:cubicBezTo>
                    <a:pt x="2130" y="3135"/>
                    <a:pt x="2164" y="3141"/>
                    <a:pt x="2198" y="3141"/>
                  </a:cubicBezTo>
                  <a:cubicBezTo>
                    <a:pt x="2356" y="3141"/>
                    <a:pt x="2501" y="3013"/>
                    <a:pt x="2501" y="2837"/>
                  </a:cubicBezTo>
                  <a:lnTo>
                    <a:pt x="2501" y="312"/>
                  </a:lnTo>
                  <a:cubicBezTo>
                    <a:pt x="2501" y="146"/>
                    <a:pt x="2358" y="3"/>
                    <a:pt x="2191" y="3"/>
                  </a:cubicBezTo>
                  <a:lnTo>
                    <a:pt x="310" y="3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4"/>
            <p:cNvSpPr/>
            <p:nvPr/>
          </p:nvSpPr>
          <p:spPr>
            <a:xfrm>
              <a:off x="2696823" y="4061863"/>
              <a:ext cx="81509" cy="102867"/>
            </a:xfrm>
            <a:custGeom>
              <a:avLst/>
              <a:gdLst/>
              <a:ahLst/>
              <a:cxnLst/>
              <a:rect l="l" t="t" r="r" b="b"/>
              <a:pathLst>
                <a:path w="2502" h="3153" extrusionOk="0">
                  <a:moveTo>
                    <a:pt x="311" y="0"/>
                  </a:moveTo>
                  <a:cubicBezTo>
                    <a:pt x="120" y="0"/>
                    <a:pt x="1" y="143"/>
                    <a:pt x="1" y="310"/>
                  </a:cubicBezTo>
                  <a:lnTo>
                    <a:pt x="1" y="2834"/>
                  </a:lnTo>
                  <a:cubicBezTo>
                    <a:pt x="1" y="3021"/>
                    <a:pt x="145" y="3153"/>
                    <a:pt x="324" y="3153"/>
                  </a:cubicBezTo>
                  <a:cubicBezTo>
                    <a:pt x="350" y="3153"/>
                    <a:pt x="378" y="3150"/>
                    <a:pt x="406" y="3144"/>
                  </a:cubicBezTo>
                  <a:lnTo>
                    <a:pt x="1239" y="2834"/>
                  </a:lnTo>
                  <a:lnTo>
                    <a:pt x="2097" y="3144"/>
                  </a:lnTo>
                  <a:cubicBezTo>
                    <a:pt x="2121" y="3150"/>
                    <a:pt x="2147" y="3153"/>
                    <a:pt x="2172" y="3153"/>
                  </a:cubicBezTo>
                  <a:cubicBezTo>
                    <a:pt x="2339" y="3153"/>
                    <a:pt x="2501" y="3021"/>
                    <a:pt x="2501" y="2834"/>
                  </a:cubicBezTo>
                  <a:lnTo>
                    <a:pt x="2501" y="310"/>
                  </a:lnTo>
                  <a:cubicBezTo>
                    <a:pt x="2501" y="143"/>
                    <a:pt x="2359" y="0"/>
                    <a:pt x="2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2" name="Google Shape;6462;p64"/>
          <p:cNvGrpSpPr/>
          <p:nvPr/>
        </p:nvGrpSpPr>
        <p:grpSpPr>
          <a:xfrm>
            <a:off x="3205781" y="4000463"/>
            <a:ext cx="408098" cy="349968"/>
            <a:chOff x="3205781" y="4000463"/>
            <a:chExt cx="408098" cy="349968"/>
          </a:xfrm>
        </p:grpSpPr>
        <p:sp>
          <p:nvSpPr>
            <p:cNvPr id="6463" name="Google Shape;6463;p64"/>
            <p:cNvSpPr/>
            <p:nvPr/>
          </p:nvSpPr>
          <p:spPr>
            <a:xfrm>
              <a:off x="3442391" y="4082841"/>
              <a:ext cx="48150" cy="41205"/>
            </a:xfrm>
            <a:custGeom>
              <a:avLst/>
              <a:gdLst/>
              <a:ahLst/>
              <a:cxnLst/>
              <a:rect l="l" t="t" r="r" b="b"/>
              <a:pathLst>
                <a:path w="1478" h="1263" extrusionOk="0">
                  <a:moveTo>
                    <a:pt x="839" y="1"/>
                  </a:moveTo>
                  <a:cubicBezTo>
                    <a:pt x="685" y="1"/>
                    <a:pt x="529" y="60"/>
                    <a:pt x="406" y="191"/>
                  </a:cubicBezTo>
                  <a:cubicBezTo>
                    <a:pt x="1" y="596"/>
                    <a:pt x="286" y="1262"/>
                    <a:pt x="858" y="1262"/>
                  </a:cubicBezTo>
                  <a:cubicBezTo>
                    <a:pt x="1191" y="1262"/>
                    <a:pt x="1477" y="977"/>
                    <a:pt x="1477" y="643"/>
                  </a:cubicBezTo>
                  <a:cubicBezTo>
                    <a:pt x="1477" y="257"/>
                    <a:pt x="1161" y="1"/>
                    <a:pt x="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4"/>
            <p:cNvSpPr/>
            <p:nvPr/>
          </p:nvSpPr>
          <p:spPr>
            <a:xfrm>
              <a:off x="3375673" y="4227272"/>
              <a:ext cx="27495" cy="20391"/>
            </a:xfrm>
            <a:custGeom>
              <a:avLst/>
              <a:gdLst/>
              <a:ahLst/>
              <a:cxnLst/>
              <a:rect l="l" t="t" r="r" b="b"/>
              <a:pathLst>
                <a:path w="844" h="625" extrusionOk="0">
                  <a:moveTo>
                    <a:pt x="426" y="0"/>
                  </a:moveTo>
                  <a:cubicBezTo>
                    <a:pt x="412" y="0"/>
                    <a:pt x="397" y="1"/>
                    <a:pt x="382" y="3"/>
                  </a:cubicBezTo>
                  <a:cubicBezTo>
                    <a:pt x="1" y="27"/>
                    <a:pt x="1" y="598"/>
                    <a:pt x="382" y="622"/>
                  </a:cubicBezTo>
                  <a:cubicBezTo>
                    <a:pt x="397" y="623"/>
                    <a:pt x="412" y="624"/>
                    <a:pt x="426" y="624"/>
                  </a:cubicBezTo>
                  <a:cubicBezTo>
                    <a:pt x="843" y="624"/>
                    <a:pt x="843" y="0"/>
                    <a:pt x="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4"/>
            <p:cNvSpPr/>
            <p:nvPr/>
          </p:nvSpPr>
          <p:spPr>
            <a:xfrm>
              <a:off x="3260870" y="4041635"/>
              <a:ext cx="312679" cy="267656"/>
            </a:xfrm>
            <a:custGeom>
              <a:avLst/>
              <a:gdLst/>
              <a:ahLst/>
              <a:cxnLst/>
              <a:rect l="l" t="t" r="r" b="b"/>
              <a:pathLst>
                <a:path w="9598" h="8204" extrusionOk="0">
                  <a:moveTo>
                    <a:pt x="3263" y="1573"/>
                  </a:moveTo>
                  <a:cubicBezTo>
                    <a:pt x="3548" y="1573"/>
                    <a:pt x="3691" y="1930"/>
                    <a:pt x="3501" y="2121"/>
                  </a:cubicBezTo>
                  <a:cubicBezTo>
                    <a:pt x="3433" y="2181"/>
                    <a:pt x="3352" y="2208"/>
                    <a:pt x="3275" y="2208"/>
                  </a:cubicBezTo>
                  <a:cubicBezTo>
                    <a:pt x="3108" y="2208"/>
                    <a:pt x="2953" y="2085"/>
                    <a:pt x="2953" y="1906"/>
                  </a:cubicBezTo>
                  <a:cubicBezTo>
                    <a:pt x="2953" y="1716"/>
                    <a:pt x="3096" y="1573"/>
                    <a:pt x="3263" y="1573"/>
                  </a:cubicBezTo>
                  <a:close/>
                  <a:moveTo>
                    <a:pt x="6430" y="239"/>
                  </a:moveTo>
                  <a:cubicBezTo>
                    <a:pt x="6597" y="239"/>
                    <a:pt x="6763" y="358"/>
                    <a:pt x="6740" y="596"/>
                  </a:cubicBezTo>
                  <a:lnTo>
                    <a:pt x="6740" y="692"/>
                  </a:lnTo>
                  <a:cubicBezTo>
                    <a:pt x="6859" y="716"/>
                    <a:pt x="6954" y="763"/>
                    <a:pt x="7073" y="811"/>
                  </a:cubicBezTo>
                  <a:lnTo>
                    <a:pt x="7121" y="763"/>
                  </a:lnTo>
                  <a:cubicBezTo>
                    <a:pt x="7194" y="690"/>
                    <a:pt x="7274" y="659"/>
                    <a:pt x="7350" y="659"/>
                  </a:cubicBezTo>
                  <a:cubicBezTo>
                    <a:pt x="7594" y="659"/>
                    <a:pt x="7791" y="974"/>
                    <a:pt x="7573" y="1192"/>
                  </a:cubicBezTo>
                  <a:lnTo>
                    <a:pt x="7502" y="1263"/>
                  </a:lnTo>
                  <a:cubicBezTo>
                    <a:pt x="7573" y="1358"/>
                    <a:pt x="7621" y="1478"/>
                    <a:pt x="7645" y="1573"/>
                  </a:cubicBezTo>
                  <a:lnTo>
                    <a:pt x="7740" y="1573"/>
                  </a:lnTo>
                  <a:cubicBezTo>
                    <a:pt x="7754" y="1571"/>
                    <a:pt x="7768" y="1571"/>
                    <a:pt x="7781" y="1571"/>
                  </a:cubicBezTo>
                  <a:cubicBezTo>
                    <a:pt x="8179" y="1571"/>
                    <a:pt x="8179" y="2218"/>
                    <a:pt x="7781" y="2218"/>
                  </a:cubicBezTo>
                  <a:cubicBezTo>
                    <a:pt x="7768" y="2218"/>
                    <a:pt x="7754" y="2217"/>
                    <a:pt x="7740" y="2216"/>
                  </a:cubicBezTo>
                  <a:lnTo>
                    <a:pt x="7645" y="2216"/>
                  </a:lnTo>
                  <a:cubicBezTo>
                    <a:pt x="7621" y="2335"/>
                    <a:pt x="7573" y="2430"/>
                    <a:pt x="7502" y="2525"/>
                  </a:cubicBezTo>
                  <a:lnTo>
                    <a:pt x="7573" y="2597"/>
                  </a:lnTo>
                  <a:cubicBezTo>
                    <a:pt x="7793" y="2835"/>
                    <a:pt x="7590" y="3143"/>
                    <a:pt x="7344" y="3143"/>
                  </a:cubicBezTo>
                  <a:cubicBezTo>
                    <a:pt x="7270" y="3143"/>
                    <a:pt x="7192" y="3115"/>
                    <a:pt x="7121" y="3049"/>
                  </a:cubicBezTo>
                  <a:lnTo>
                    <a:pt x="7073" y="2978"/>
                  </a:lnTo>
                  <a:cubicBezTo>
                    <a:pt x="6954" y="3049"/>
                    <a:pt x="6859" y="3073"/>
                    <a:pt x="6740" y="3121"/>
                  </a:cubicBezTo>
                  <a:lnTo>
                    <a:pt x="6740" y="3216"/>
                  </a:lnTo>
                  <a:cubicBezTo>
                    <a:pt x="6740" y="3383"/>
                    <a:pt x="6597" y="3526"/>
                    <a:pt x="6406" y="3526"/>
                  </a:cubicBezTo>
                  <a:cubicBezTo>
                    <a:pt x="6239" y="3526"/>
                    <a:pt x="6097" y="3383"/>
                    <a:pt x="6097" y="3216"/>
                  </a:cubicBezTo>
                  <a:lnTo>
                    <a:pt x="6097" y="3121"/>
                  </a:lnTo>
                  <a:cubicBezTo>
                    <a:pt x="6001" y="3073"/>
                    <a:pt x="5882" y="3049"/>
                    <a:pt x="5787" y="2978"/>
                  </a:cubicBezTo>
                  <a:lnTo>
                    <a:pt x="5716" y="3049"/>
                  </a:lnTo>
                  <a:cubicBezTo>
                    <a:pt x="5656" y="3109"/>
                    <a:pt x="5579" y="3139"/>
                    <a:pt x="5501" y="3139"/>
                  </a:cubicBezTo>
                  <a:cubicBezTo>
                    <a:pt x="5424" y="3139"/>
                    <a:pt x="5346" y="3109"/>
                    <a:pt x="5287" y="3049"/>
                  </a:cubicBezTo>
                  <a:cubicBezTo>
                    <a:pt x="5144" y="2930"/>
                    <a:pt x="5144" y="2716"/>
                    <a:pt x="5287" y="2597"/>
                  </a:cubicBezTo>
                  <a:lnTo>
                    <a:pt x="5335" y="2525"/>
                  </a:lnTo>
                  <a:cubicBezTo>
                    <a:pt x="5287" y="2430"/>
                    <a:pt x="5239" y="2335"/>
                    <a:pt x="5215" y="2216"/>
                  </a:cubicBezTo>
                  <a:lnTo>
                    <a:pt x="5120" y="2216"/>
                  </a:lnTo>
                  <a:cubicBezTo>
                    <a:pt x="4739" y="2168"/>
                    <a:pt x="4739" y="1620"/>
                    <a:pt x="5120" y="1573"/>
                  </a:cubicBezTo>
                  <a:lnTo>
                    <a:pt x="5215" y="1573"/>
                  </a:lnTo>
                  <a:cubicBezTo>
                    <a:pt x="5239" y="1478"/>
                    <a:pt x="5287" y="1358"/>
                    <a:pt x="5358" y="1263"/>
                  </a:cubicBezTo>
                  <a:lnTo>
                    <a:pt x="5287" y="1192"/>
                  </a:lnTo>
                  <a:cubicBezTo>
                    <a:pt x="5144" y="1073"/>
                    <a:pt x="5144" y="858"/>
                    <a:pt x="5287" y="763"/>
                  </a:cubicBezTo>
                  <a:cubicBezTo>
                    <a:pt x="5346" y="692"/>
                    <a:pt x="5424" y="656"/>
                    <a:pt x="5504" y="656"/>
                  </a:cubicBezTo>
                  <a:cubicBezTo>
                    <a:pt x="5585" y="656"/>
                    <a:pt x="5668" y="692"/>
                    <a:pt x="5739" y="763"/>
                  </a:cubicBezTo>
                  <a:lnTo>
                    <a:pt x="5787" y="811"/>
                  </a:lnTo>
                  <a:cubicBezTo>
                    <a:pt x="5882" y="763"/>
                    <a:pt x="6001" y="716"/>
                    <a:pt x="6120" y="692"/>
                  </a:cubicBezTo>
                  <a:lnTo>
                    <a:pt x="6120" y="596"/>
                  </a:lnTo>
                  <a:cubicBezTo>
                    <a:pt x="6097" y="358"/>
                    <a:pt x="6263" y="239"/>
                    <a:pt x="6430" y="239"/>
                  </a:cubicBezTo>
                  <a:close/>
                  <a:moveTo>
                    <a:pt x="8613" y="3463"/>
                  </a:moveTo>
                  <a:cubicBezTo>
                    <a:pt x="8774" y="3463"/>
                    <a:pt x="8931" y="3591"/>
                    <a:pt x="8931" y="3788"/>
                  </a:cubicBezTo>
                  <a:cubicBezTo>
                    <a:pt x="8954" y="3954"/>
                    <a:pt x="8788" y="4097"/>
                    <a:pt x="8621" y="4097"/>
                  </a:cubicBezTo>
                  <a:cubicBezTo>
                    <a:pt x="8335" y="4097"/>
                    <a:pt x="8192" y="3764"/>
                    <a:pt x="8407" y="3549"/>
                  </a:cubicBezTo>
                  <a:cubicBezTo>
                    <a:pt x="8466" y="3490"/>
                    <a:pt x="8540" y="3463"/>
                    <a:pt x="8613" y="3463"/>
                  </a:cubicBezTo>
                  <a:close/>
                  <a:moveTo>
                    <a:pt x="3024" y="3154"/>
                  </a:moveTo>
                  <a:cubicBezTo>
                    <a:pt x="3163" y="3154"/>
                    <a:pt x="3305" y="3196"/>
                    <a:pt x="3429" y="3287"/>
                  </a:cubicBezTo>
                  <a:cubicBezTo>
                    <a:pt x="3735" y="3450"/>
                    <a:pt x="3570" y="3875"/>
                    <a:pt x="3277" y="3875"/>
                  </a:cubicBezTo>
                  <a:cubicBezTo>
                    <a:pt x="3228" y="3875"/>
                    <a:pt x="3175" y="3863"/>
                    <a:pt x="3120" y="3835"/>
                  </a:cubicBezTo>
                  <a:cubicBezTo>
                    <a:pt x="3065" y="3802"/>
                    <a:pt x="3035" y="3784"/>
                    <a:pt x="3012" y="3784"/>
                  </a:cubicBezTo>
                  <a:cubicBezTo>
                    <a:pt x="2985" y="3784"/>
                    <a:pt x="2968" y="3808"/>
                    <a:pt x="2929" y="3859"/>
                  </a:cubicBezTo>
                  <a:cubicBezTo>
                    <a:pt x="2858" y="4050"/>
                    <a:pt x="2691" y="4169"/>
                    <a:pt x="2501" y="4240"/>
                  </a:cubicBezTo>
                  <a:cubicBezTo>
                    <a:pt x="2450" y="4253"/>
                    <a:pt x="2397" y="4259"/>
                    <a:pt x="2343" y="4259"/>
                  </a:cubicBezTo>
                  <a:cubicBezTo>
                    <a:pt x="2197" y="4259"/>
                    <a:pt x="2045" y="4215"/>
                    <a:pt x="1905" y="4145"/>
                  </a:cubicBezTo>
                  <a:cubicBezTo>
                    <a:pt x="1598" y="3981"/>
                    <a:pt x="1749" y="3535"/>
                    <a:pt x="2040" y="3535"/>
                  </a:cubicBezTo>
                  <a:cubicBezTo>
                    <a:pt x="2087" y="3535"/>
                    <a:pt x="2138" y="3547"/>
                    <a:pt x="2191" y="3573"/>
                  </a:cubicBezTo>
                  <a:cubicBezTo>
                    <a:pt x="2262" y="3609"/>
                    <a:pt x="2298" y="3633"/>
                    <a:pt x="2325" y="3633"/>
                  </a:cubicBezTo>
                  <a:cubicBezTo>
                    <a:pt x="2352" y="3633"/>
                    <a:pt x="2370" y="3609"/>
                    <a:pt x="2405" y="3549"/>
                  </a:cubicBezTo>
                  <a:cubicBezTo>
                    <a:pt x="2514" y="3301"/>
                    <a:pt x="2764" y="3154"/>
                    <a:pt x="3024" y="3154"/>
                  </a:cubicBezTo>
                  <a:close/>
                  <a:moveTo>
                    <a:pt x="5163" y="4087"/>
                  </a:moveTo>
                  <a:cubicBezTo>
                    <a:pt x="5336" y="4087"/>
                    <a:pt x="5501" y="4229"/>
                    <a:pt x="5501" y="4431"/>
                  </a:cubicBezTo>
                  <a:cubicBezTo>
                    <a:pt x="5477" y="4597"/>
                    <a:pt x="5358" y="4716"/>
                    <a:pt x="5192" y="4716"/>
                  </a:cubicBezTo>
                  <a:cubicBezTo>
                    <a:pt x="4906" y="4716"/>
                    <a:pt x="4763" y="4383"/>
                    <a:pt x="4953" y="4169"/>
                  </a:cubicBezTo>
                  <a:cubicBezTo>
                    <a:pt x="5017" y="4112"/>
                    <a:pt x="5091" y="4087"/>
                    <a:pt x="5163" y="4087"/>
                  </a:cubicBezTo>
                  <a:close/>
                  <a:moveTo>
                    <a:pt x="6996" y="4803"/>
                  </a:moveTo>
                  <a:cubicBezTo>
                    <a:pt x="7166" y="4803"/>
                    <a:pt x="7337" y="4925"/>
                    <a:pt x="7311" y="5145"/>
                  </a:cubicBezTo>
                  <a:cubicBezTo>
                    <a:pt x="7287" y="5335"/>
                    <a:pt x="7263" y="5359"/>
                    <a:pt x="7335" y="5455"/>
                  </a:cubicBezTo>
                  <a:cubicBezTo>
                    <a:pt x="7383" y="5550"/>
                    <a:pt x="7406" y="5526"/>
                    <a:pt x="7549" y="5550"/>
                  </a:cubicBezTo>
                  <a:cubicBezTo>
                    <a:pt x="7787" y="5550"/>
                    <a:pt x="8026" y="5669"/>
                    <a:pt x="8168" y="5883"/>
                  </a:cubicBezTo>
                  <a:cubicBezTo>
                    <a:pt x="8335" y="6098"/>
                    <a:pt x="8383" y="6360"/>
                    <a:pt x="8311" y="6621"/>
                  </a:cubicBezTo>
                  <a:cubicBezTo>
                    <a:pt x="8279" y="6794"/>
                    <a:pt x="8149" y="6874"/>
                    <a:pt x="8016" y="6874"/>
                  </a:cubicBezTo>
                  <a:cubicBezTo>
                    <a:pt x="7856" y="6874"/>
                    <a:pt x="7692" y="6758"/>
                    <a:pt x="7692" y="6550"/>
                  </a:cubicBezTo>
                  <a:cubicBezTo>
                    <a:pt x="7716" y="6360"/>
                    <a:pt x="7740" y="6336"/>
                    <a:pt x="7668" y="6240"/>
                  </a:cubicBezTo>
                  <a:cubicBezTo>
                    <a:pt x="7621" y="6169"/>
                    <a:pt x="7597" y="6169"/>
                    <a:pt x="7454" y="6145"/>
                  </a:cubicBezTo>
                  <a:cubicBezTo>
                    <a:pt x="7216" y="6145"/>
                    <a:pt x="6978" y="6026"/>
                    <a:pt x="6835" y="5812"/>
                  </a:cubicBezTo>
                  <a:cubicBezTo>
                    <a:pt x="6668" y="5597"/>
                    <a:pt x="6620" y="5335"/>
                    <a:pt x="6692" y="5074"/>
                  </a:cubicBezTo>
                  <a:cubicBezTo>
                    <a:pt x="6714" y="4889"/>
                    <a:pt x="6854" y="4803"/>
                    <a:pt x="6996" y="4803"/>
                  </a:cubicBezTo>
                  <a:close/>
                  <a:moveTo>
                    <a:pt x="3899" y="5058"/>
                  </a:moveTo>
                  <a:cubicBezTo>
                    <a:pt x="4388" y="5058"/>
                    <a:pt x="4858" y="5437"/>
                    <a:pt x="4858" y="6002"/>
                  </a:cubicBezTo>
                  <a:cubicBezTo>
                    <a:pt x="4858" y="6526"/>
                    <a:pt x="4430" y="6931"/>
                    <a:pt x="3906" y="6955"/>
                  </a:cubicBezTo>
                  <a:cubicBezTo>
                    <a:pt x="3072" y="6931"/>
                    <a:pt x="2643" y="5931"/>
                    <a:pt x="3239" y="5335"/>
                  </a:cubicBezTo>
                  <a:cubicBezTo>
                    <a:pt x="3431" y="5144"/>
                    <a:pt x="3667" y="5058"/>
                    <a:pt x="3899" y="5058"/>
                  </a:cubicBezTo>
                  <a:close/>
                  <a:moveTo>
                    <a:pt x="5780" y="7225"/>
                  </a:moveTo>
                  <a:cubicBezTo>
                    <a:pt x="5940" y="7225"/>
                    <a:pt x="6097" y="7354"/>
                    <a:pt x="6097" y="7550"/>
                  </a:cubicBezTo>
                  <a:cubicBezTo>
                    <a:pt x="6097" y="7717"/>
                    <a:pt x="5954" y="7860"/>
                    <a:pt x="5787" y="7860"/>
                  </a:cubicBezTo>
                  <a:cubicBezTo>
                    <a:pt x="5501" y="7860"/>
                    <a:pt x="5358" y="7526"/>
                    <a:pt x="5573" y="7312"/>
                  </a:cubicBezTo>
                  <a:cubicBezTo>
                    <a:pt x="5632" y="7252"/>
                    <a:pt x="5706" y="7225"/>
                    <a:pt x="5780" y="7225"/>
                  </a:cubicBezTo>
                  <a:close/>
                  <a:moveTo>
                    <a:pt x="5520" y="1"/>
                  </a:moveTo>
                  <a:cubicBezTo>
                    <a:pt x="5506" y="1"/>
                    <a:pt x="5492" y="1"/>
                    <a:pt x="5477" y="1"/>
                  </a:cubicBezTo>
                  <a:cubicBezTo>
                    <a:pt x="1834" y="1"/>
                    <a:pt x="0" y="4407"/>
                    <a:pt x="2596" y="7002"/>
                  </a:cubicBezTo>
                  <a:cubicBezTo>
                    <a:pt x="3425" y="7832"/>
                    <a:pt x="4446" y="8203"/>
                    <a:pt x="5448" y="8203"/>
                  </a:cubicBezTo>
                  <a:cubicBezTo>
                    <a:pt x="7554" y="8203"/>
                    <a:pt x="9581" y="6566"/>
                    <a:pt x="9597" y="4097"/>
                  </a:cubicBezTo>
                  <a:cubicBezTo>
                    <a:pt x="9597" y="1849"/>
                    <a:pt x="7763" y="1"/>
                    <a:pt x="55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64"/>
            <p:cNvSpPr/>
            <p:nvPr/>
          </p:nvSpPr>
          <p:spPr>
            <a:xfrm>
              <a:off x="3205781" y="4000463"/>
              <a:ext cx="408098" cy="349968"/>
            </a:xfrm>
            <a:custGeom>
              <a:avLst/>
              <a:gdLst/>
              <a:ahLst/>
              <a:cxnLst/>
              <a:rect l="l" t="t" r="r" b="b"/>
              <a:pathLst>
                <a:path w="12527" h="10727" extrusionOk="0">
                  <a:moveTo>
                    <a:pt x="7136" y="611"/>
                  </a:moveTo>
                  <a:cubicBezTo>
                    <a:pt x="9570" y="611"/>
                    <a:pt x="11907" y="2504"/>
                    <a:pt x="11907" y="5359"/>
                  </a:cubicBezTo>
                  <a:cubicBezTo>
                    <a:pt x="11884" y="7979"/>
                    <a:pt x="9788" y="10074"/>
                    <a:pt x="7168" y="10074"/>
                  </a:cubicBezTo>
                  <a:cubicBezTo>
                    <a:pt x="2953" y="10074"/>
                    <a:pt x="858" y="4978"/>
                    <a:pt x="3834" y="2001"/>
                  </a:cubicBezTo>
                  <a:cubicBezTo>
                    <a:pt x="4795" y="1041"/>
                    <a:pt x="5976" y="611"/>
                    <a:pt x="7136" y="611"/>
                  </a:cubicBezTo>
                  <a:close/>
                  <a:moveTo>
                    <a:pt x="7168" y="1"/>
                  </a:moveTo>
                  <a:cubicBezTo>
                    <a:pt x="2406" y="1"/>
                    <a:pt x="0" y="5764"/>
                    <a:pt x="3382" y="9146"/>
                  </a:cubicBezTo>
                  <a:cubicBezTo>
                    <a:pt x="4475" y="10238"/>
                    <a:pt x="5816" y="10727"/>
                    <a:pt x="7131" y="10727"/>
                  </a:cubicBezTo>
                  <a:cubicBezTo>
                    <a:pt x="9886" y="10727"/>
                    <a:pt x="12527" y="8583"/>
                    <a:pt x="12527" y="5359"/>
                  </a:cubicBezTo>
                  <a:cubicBezTo>
                    <a:pt x="12527" y="2406"/>
                    <a:pt x="10121" y="1"/>
                    <a:pt x="7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7" name="Google Shape;6467;p64"/>
          <p:cNvGrpSpPr/>
          <p:nvPr/>
        </p:nvGrpSpPr>
        <p:grpSpPr>
          <a:xfrm>
            <a:off x="3961416" y="4000463"/>
            <a:ext cx="408098" cy="349968"/>
            <a:chOff x="3961416" y="4000463"/>
            <a:chExt cx="408098" cy="349968"/>
          </a:xfrm>
        </p:grpSpPr>
        <p:sp>
          <p:nvSpPr>
            <p:cNvPr id="6468" name="Google Shape;6468;p64"/>
            <p:cNvSpPr/>
            <p:nvPr/>
          </p:nvSpPr>
          <p:spPr>
            <a:xfrm>
              <a:off x="4141407" y="4162870"/>
              <a:ext cx="65969" cy="65283"/>
            </a:xfrm>
            <a:custGeom>
              <a:avLst/>
              <a:gdLst/>
              <a:ahLst/>
              <a:cxnLst/>
              <a:rect l="l" t="t" r="r" b="b"/>
              <a:pathLst>
                <a:path w="2025" h="2001" extrusionOk="0">
                  <a:moveTo>
                    <a:pt x="810" y="0"/>
                  </a:moveTo>
                  <a:lnTo>
                    <a:pt x="1" y="2001"/>
                  </a:lnTo>
                  <a:lnTo>
                    <a:pt x="2025" y="121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4"/>
            <p:cNvSpPr/>
            <p:nvPr/>
          </p:nvSpPr>
          <p:spPr>
            <a:xfrm>
              <a:off x="4182520" y="4121664"/>
              <a:ext cx="65969" cy="66098"/>
            </a:xfrm>
            <a:custGeom>
              <a:avLst/>
              <a:gdLst/>
              <a:ahLst/>
              <a:cxnLst/>
              <a:rect l="l" t="t" r="r" b="b"/>
              <a:pathLst>
                <a:path w="2025" h="2026" extrusionOk="0">
                  <a:moveTo>
                    <a:pt x="2025" y="1"/>
                  </a:moveTo>
                  <a:lnTo>
                    <a:pt x="1" y="811"/>
                  </a:lnTo>
                  <a:lnTo>
                    <a:pt x="1215" y="2025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4"/>
            <p:cNvSpPr/>
            <p:nvPr/>
          </p:nvSpPr>
          <p:spPr>
            <a:xfrm>
              <a:off x="3961416" y="4000463"/>
              <a:ext cx="408098" cy="349968"/>
            </a:xfrm>
            <a:custGeom>
              <a:avLst/>
              <a:gdLst/>
              <a:ahLst/>
              <a:cxnLst/>
              <a:rect l="l" t="t" r="r" b="b"/>
              <a:pathLst>
                <a:path w="12527" h="10727" extrusionOk="0">
                  <a:moveTo>
                    <a:pt x="6859" y="620"/>
                  </a:moveTo>
                  <a:cubicBezTo>
                    <a:pt x="7073" y="620"/>
                    <a:pt x="7264" y="620"/>
                    <a:pt x="7478" y="644"/>
                  </a:cubicBezTo>
                  <a:lnTo>
                    <a:pt x="7478" y="1573"/>
                  </a:lnTo>
                  <a:cubicBezTo>
                    <a:pt x="7478" y="1787"/>
                    <a:pt x="7324" y="1894"/>
                    <a:pt x="7169" y="1894"/>
                  </a:cubicBezTo>
                  <a:cubicBezTo>
                    <a:pt x="7014" y="1894"/>
                    <a:pt x="6859" y="1787"/>
                    <a:pt x="6859" y="1573"/>
                  </a:cubicBezTo>
                  <a:lnTo>
                    <a:pt x="6859" y="620"/>
                  </a:lnTo>
                  <a:close/>
                  <a:moveTo>
                    <a:pt x="4049" y="1787"/>
                  </a:moveTo>
                  <a:lnTo>
                    <a:pt x="4287" y="2025"/>
                  </a:lnTo>
                  <a:cubicBezTo>
                    <a:pt x="4406" y="2144"/>
                    <a:pt x="4406" y="2335"/>
                    <a:pt x="4287" y="2454"/>
                  </a:cubicBezTo>
                  <a:cubicBezTo>
                    <a:pt x="4228" y="2513"/>
                    <a:pt x="4144" y="2543"/>
                    <a:pt x="4061" y="2543"/>
                  </a:cubicBezTo>
                  <a:cubicBezTo>
                    <a:pt x="3978" y="2543"/>
                    <a:pt x="3894" y="2513"/>
                    <a:pt x="3835" y="2454"/>
                  </a:cubicBezTo>
                  <a:lnTo>
                    <a:pt x="3620" y="2239"/>
                  </a:lnTo>
                  <a:cubicBezTo>
                    <a:pt x="3739" y="2073"/>
                    <a:pt x="3906" y="1930"/>
                    <a:pt x="4049" y="1787"/>
                  </a:cubicBezTo>
                  <a:close/>
                  <a:moveTo>
                    <a:pt x="10288" y="1787"/>
                  </a:moveTo>
                  <a:cubicBezTo>
                    <a:pt x="10431" y="1930"/>
                    <a:pt x="10574" y="2073"/>
                    <a:pt x="10717" y="2239"/>
                  </a:cubicBezTo>
                  <a:lnTo>
                    <a:pt x="10503" y="2454"/>
                  </a:lnTo>
                  <a:cubicBezTo>
                    <a:pt x="10429" y="2527"/>
                    <a:pt x="10349" y="2558"/>
                    <a:pt x="10273" y="2558"/>
                  </a:cubicBezTo>
                  <a:cubicBezTo>
                    <a:pt x="10030" y="2558"/>
                    <a:pt x="9832" y="2243"/>
                    <a:pt x="10050" y="2025"/>
                  </a:cubicBezTo>
                  <a:lnTo>
                    <a:pt x="10288" y="1787"/>
                  </a:lnTo>
                  <a:close/>
                  <a:moveTo>
                    <a:pt x="3430" y="5026"/>
                  </a:moveTo>
                  <a:cubicBezTo>
                    <a:pt x="3787" y="5073"/>
                    <a:pt x="3787" y="5621"/>
                    <a:pt x="3430" y="5669"/>
                  </a:cubicBezTo>
                  <a:lnTo>
                    <a:pt x="2477" y="5669"/>
                  </a:lnTo>
                  <a:cubicBezTo>
                    <a:pt x="2453" y="5454"/>
                    <a:pt x="2430" y="5240"/>
                    <a:pt x="2453" y="5050"/>
                  </a:cubicBezTo>
                  <a:lnTo>
                    <a:pt x="2477" y="5026"/>
                  </a:lnTo>
                  <a:close/>
                  <a:moveTo>
                    <a:pt x="10911" y="5023"/>
                  </a:moveTo>
                  <a:cubicBezTo>
                    <a:pt x="10925" y="5023"/>
                    <a:pt x="10940" y="5024"/>
                    <a:pt x="10955" y="5026"/>
                  </a:cubicBezTo>
                  <a:lnTo>
                    <a:pt x="11908" y="5026"/>
                  </a:lnTo>
                  <a:cubicBezTo>
                    <a:pt x="11908" y="5240"/>
                    <a:pt x="11908" y="5454"/>
                    <a:pt x="11908" y="5669"/>
                  </a:cubicBezTo>
                  <a:lnTo>
                    <a:pt x="10955" y="5669"/>
                  </a:lnTo>
                  <a:cubicBezTo>
                    <a:pt x="10947" y="5669"/>
                    <a:pt x="10940" y="5669"/>
                    <a:pt x="10932" y="5669"/>
                  </a:cubicBezTo>
                  <a:cubicBezTo>
                    <a:pt x="10494" y="5669"/>
                    <a:pt x="10487" y="5023"/>
                    <a:pt x="10911" y="5023"/>
                  </a:cubicBezTo>
                  <a:close/>
                  <a:moveTo>
                    <a:pt x="9367" y="2839"/>
                  </a:moveTo>
                  <a:cubicBezTo>
                    <a:pt x="9570" y="2839"/>
                    <a:pt x="9751" y="3063"/>
                    <a:pt x="9669" y="3287"/>
                  </a:cubicBezTo>
                  <a:lnTo>
                    <a:pt x="8407" y="6407"/>
                  </a:lnTo>
                  <a:cubicBezTo>
                    <a:pt x="8383" y="6502"/>
                    <a:pt x="8312" y="6550"/>
                    <a:pt x="8240" y="6597"/>
                  </a:cubicBezTo>
                  <a:lnTo>
                    <a:pt x="5097" y="7836"/>
                  </a:lnTo>
                  <a:cubicBezTo>
                    <a:pt x="5052" y="7856"/>
                    <a:pt x="5007" y="7866"/>
                    <a:pt x="4964" y="7866"/>
                  </a:cubicBezTo>
                  <a:cubicBezTo>
                    <a:pt x="4756" y="7866"/>
                    <a:pt x="4593" y="7652"/>
                    <a:pt x="4692" y="7455"/>
                  </a:cubicBezTo>
                  <a:lnTo>
                    <a:pt x="4692" y="7431"/>
                  </a:lnTo>
                  <a:lnTo>
                    <a:pt x="5954" y="4287"/>
                  </a:lnTo>
                  <a:cubicBezTo>
                    <a:pt x="5978" y="4216"/>
                    <a:pt x="6049" y="4145"/>
                    <a:pt x="6121" y="4121"/>
                  </a:cubicBezTo>
                  <a:lnTo>
                    <a:pt x="9264" y="2859"/>
                  </a:lnTo>
                  <a:cubicBezTo>
                    <a:pt x="9299" y="2845"/>
                    <a:pt x="9333" y="2839"/>
                    <a:pt x="9367" y="2839"/>
                  </a:cubicBezTo>
                  <a:close/>
                  <a:moveTo>
                    <a:pt x="4073" y="8128"/>
                  </a:moveTo>
                  <a:cubicBezTo>
                    <a:pt x="4150" y="8128"/>
                    <a:pt x="4228" y="8157"/>
                    <a:pt x="4287" y="8217"/>
                  </a:cubicBezTo>
                  <a:cubicBezTo>
                    <a:pt x="4430" y="8336"/>
                    <a:pt x="4430" y="8550"/>
                    <a:pt x="4287" y="8669"/>
                  </a:cubicBezTo>
                  <a:lnTo>
                    <a:pt x="4073" y="8907"/>
                  </a:lnTo>
                  <a:cubicBezTo>
                    <a:pt x="3906" y="8765"/>
                    <a:pt x="3763" y="8622"/>
                    <a:pt x="3620" y="8479"/>
                  </a:cubicBezTo>
                  <a:lnTo>
                    <a:pt x="3620" y="8455"/>
                  </a:lnTo>
                  <a:lnTo>
                    <a:pt x="3859" y="8217"/>
                  </a:lnTo>
                  <a:cubicBezTo>
                    <a:pt x="3918" y="8157"/>
                    <a:pt x="3995" y="8128"/>
                    <a:pt x="4073" y="8128"/>
                  </a:cubicBezTo>
                  <a:close/>
                  <a:moveTo>
                    <a:pt x="10296" y="8126"/>
                  </a:moveTo>
                  <a:cubicBezTo>
                    <a:pt x="10366" y="8126"/>
                    <a:pt x="10439" y="8153"/>
                    <a:pt x="10503" y="8217"/>
                  </a:cubicBezTo>
                  <a:lnTo>
                    <a:pt x="10741" y="8455"/>
                  </a:lnTo>
                  <a:cubicBezTo>
                    <a:pt x="10598" y="8622"/>
                    <a:pt x="10431" y="8765"/>
                    <a:pt x="10288" y="8907"/>
                  </a:cubicBezTo>
                  <a:lnTo>
                    <a:pt x="10074" y="8669"/>
                  </a:lnTo>
                  <a:cubicBezTo>
                    <a:pt x="9834" y="8448"/>
                    <a:pt x="10052" y="8126"/>
                    <a:pt x="10296" y="8126"/>
                  </a:cubicBezTo>
                  <a:close/>
                  <a:moveTo>
                    <a:pt x="7169" y="8794"/>
                  </a:moveTo>
                  <a:cubicBezTo>
                    <a:pt x="7324" y="8794"/>
                    <a:pt x="7478" y="8896"/>
                    <a:pt x="7478" y="9098"/>
                  </a:cubicBezTo>
                  <a:lnTo>
                    <a:pt x="7478" y="10051"/>
                  </a:lnTo>
                  <a:cubicBezTo>
                    <a:pt x="7264" y="10074"/>
                    <a:pt x="7073" y="10074"/>
                    <a:pt x="6859" y="10074"/>
                  </a:cubicBezTo>
                  <a:lnTo>
                    <a:pt x="6859" y="10051"/>
                  </a:lnTo>
                  <a:lnTo>
                    <a:pt x="6859" y="9098"/>
                  </a:lnTo>
                  <a:cubicBezTo>
                    <a:pt x="6859" y="8896"/>
                    <a:pt x="7014" y="8794"/>
                    <a:pt x="7169" y="8794"/>
                  </a:cubicBezTo>
                  <a:close/>
                  <a:moveTo>
                    <a:pt x="7169" y="1"/>
                  </a:moveTo>
                  <a:cubicBezTo>
                    <a:pt x="2382" y="1"/>
                    <a:pt x="1" y="5764"/>
                    <a:pt x="3382" y="9146"/>
                  </a:cubicBezTo>
                  <a:cubicBezTo>
                    <a:pt x="4475" y="10238"/>
                    <a:pt x="5816" y="10727"/>
                    <a:pt x="7131" y="10727"/>
                  </a:cubicBezTo>
                  <a:cubicBezTo>
                    <a:pt x="9886" y="10727"/>
                    <a:pt x="12527" y="8583"/>
                    <a:pt x="12527" y="5359"/>
                  </a:cubicBezTo>
                  <a:cubicBezTo>
                    <a:pt x="12527" y="2406"/>
                    <a:pt x="10122" y="1"/>
                    <a:pt x="7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1" name="Google Shape;6471;p64"/>
          <p:cNvGrpSpPr/>
          <p:nvPr/>
        </p:nvGrpSpPr>
        <p:grpSpPr>
          <a:xfrm>
            <a:off x="4751974" y="4000463"/>
            <a:ext cx="395686" cy="349675"/>
            <a:chOff x="4751974" y="4000463"/>
            <a:chExt cx="395686" cy="349675"/>
          </a:xfrm>
        </p:grpSpPr>
        <p:sp>
          <p:nvSpPr>
            <p:cNvPr id="6472" name="Google Shape;6472;p64"/>
            <p:cNvSpPr/>
            <p:nvPr/>
          </p:nvSpPr>
          <p:spPr>
            <a:xfrm>
              <a:off x="4929652" y="4286388"/>
              <a:ext cx="38800" cy="32658"/>
            </a:xfrm>
            <a:custGeom>
              <a:avLst/>
              <a:gdLst/>
              <a:ahLst/>
              <a:cxnLst/>
              <a:rect l="l" t="t" r="r" b="b"/>
              <a:pathLst>
                <a:path w="1191" h="1001" extrusionOk="0">
                  <a:moveTo>
                    <a:pt x="1191" y="1"/>
                  </a:moveTo>
                  <a:lnTo>
                    <a:pt x="1191" y="1"/>
                  </a:lnTo>
                  <a:cubicBezTo>
                    <a:pt x="988" y="24"/>
                    <a:pt x="786" y="36"/>
                    <a:pt x="586" y="36"/>
                  </a:cubicBezTo>
                  <a:cubicBezTo>
                    <a:pt x="387" y="36"/>
                    <a:pt x="191" y="24"/>
                    <a:pt x="0" y="1"/>
                  </a:cubicBezTo>
                  <a:lnTo>
                    <a:pt x="0" y="1"/>
                  </a:lnTo>
                  <a:lnTo>
                    <a:pt x="595" y="1001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4"/>
            <p:cNvSpPr/>
            <p:nvPr/>
          </p:nvSpPr>
          <p:spPr>
            <a:xfrm>
              <a:off x="4774485" y="4230436"/>
              <a:ext cx="349133" cy="119701"/>
            </a:xfrm>
            <a:custGeom>
              <a:avLst/>
              <a:gdLst/>
              <a:ahLst/>
              <a:cxnLst/>
              <a:rect l="l" t="t" r="r" b="b"/>
              <a:pathLst>
                <a:path w="10717" h="3669" extrusionOk="0">
                  <a:moveTo>
                    <a:pt x="2001" y="1"/>
                  </a:moveTo>
                  <a:cubicBezTo>
                    <a:pt x="810" y="358"/>
                    <a:pt x="0" y="1454"/>
                    <a:pt x="0" y="2692"/>
                  </a:cubicBezTo>
                  <a:lnTo>
                    <a:pt x="0" y="3335"/>
                  </a:lnTo>
                  <a:cubicBezTo>
                    <a:pt x="0" y="3525"/>
                    <a:pt x="143" y="3668"/>
                    <a:pt x="310" y="3668"/>
                  </a:cubicBezTo>
                  <a:lnTo>
                    <a:pt x="10383" y="3668"/>
                  </a:lnTo>
                  <a:cubicBezTo>
                    <a:pt x="10574" y="3668"/>
                    <a:pt x="10717" y="3525"/>
                    <a:pt x="10717" y="3335"/>
                  </a:cubicBezTo>
                  <a:lnTo>
                    <a:pt x="10717" y="2692"/>
                  </a:lnTo>
                  <a:cubicBezTo>
                    <a:pt x="10717" y="1454"/>
                    <a:pt x="9907" y="358"/>
                    <a:pt x="8716" y="1"/>
                  </a:cubicBezTo>
                  <a:cubicBezTo>
                    <a:pt x="8240" y="668"/>
                    <a:pt x="7597" y="1192"/>
                    <a:pt x="6835" y="1477"/>
                  </a:cubicBezTo>
                  <a:cubicBezTo>
                    <a:pt x="5549" y="3645"/>
                    <a:pt x="5644" y="3502"/>
                    <a:pt x="5620" y="3525"/>
                  </a:cubicBezTo>
                  <a:cubicBezTo>
                    <a:pt x="5551" y="3606"/>
                    <a:pt x="5454" y="3648"/>
                    <a:pt x="5359" y="3648"/>
                  </a:cubicBezTo>
                  <a:cubicBezTo>
                    <a:pt x="5258" y="3648"/>
                    <a:pt x="5158" y="3600"/>
                    <a:pt x="5096" y="3502"/>
                  </a:cubicBezTo>
                  <a:lnTo>
                    <a:pt x="3882" y="1477"/>
                  </a:lnTo>
                  <a:cubicBezTo>
                    <a:pt x="3120" y="1192"/>
                    <a:pt x="2453" y="668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4"/>
            <p:cNvSpPr/>
            <p:nvPr/>
          </p:nvSpPr>
          <p:spPr>
            <a:xfrm>
              <a:off x="4751974" y="4042418"/>
              <a:ext cx="83822" cy="132914"/>
            </a:xfrm>
            <a:custGeom>
              <a:avLst/>
              <a:gdLst/>
              <a:ahLst/>
              <a:cxnLst/>
              <a:rect l="l" t="t" r="r" b="b"/>
              <a:pathLst>
                <a:path w="2573" h="4074" extrusionOk="0">
                  <a:moveTo>
                    <a:pt x="2572" y="1"/>
                  </a:moveTo>
                  <a:cubicBezTo>
                    <a:pt x="429" y="263"/>
                    <a:pt x="1" y="3216"/>
                    <a:pt x="2001" y="4073"/>
                  </a:cubicBezTo>
                  <a:cubicBezTo>
                    <a:pt x="1953" y="3668"/>
                    <a:pt x="1953" y="3478"/>
                    <a:pt x="1953" y="2168"/>
                  </a:cubicBezTo>
                  <a:cubicBezTo>
                    <a:pt x="1953" y="1406"/>
                    <a:pt x="2168" y="644"/>
                    <a:pt x="2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4"/>
            <p:cNvSpPr/>
            <p:nvPr/>
          </p:nvSpPr>
          <p:spPr>
            <a:xfrm>
              <a:off x="5057649" y="4036220"/>
              <a:ext cx="90012" cy="132882"/>
            </a:xfrm>
            <a:custGeom>
              <a:avLst/>
              <a:gdLst/>
              <a:ahLst/>
              <a:cxnLst/>
              <a:rect l="l" t="t" r="r" b="b"/>
              <a:pathLst>
                <a:path w="2763" h="4073" extrusionOk="0">
                  <a:moveTo>
                    <a:pt x="0" y="0"/>
                  </a:moveTo>
                  <a:lnTo>
                    <a:pt x="0" y="0"/>
                  </a:lnTo>
                  <a:cubicBezTo>
                    <a:pt x="501" y="691"/>
                    <a:pt x="762" y="1524"/>
                    <a:pt x="762" y="2358"/>
                  </a:cubicBezTo>
                  <a:cubicBezTo>
                    <a:pt x="786" y="2930"/>
                    <a:pt x="762" y="3501"/>
                    <a:pt x="739" y="4073"/>
                  </a:cubicBezTo>
                  <a:cubicBezTo>
                    <a:pt x="2763" y="3191"/>
                    <a:pt x="2239" y="14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4"/>
            <p:cNvSpPr/>
            <p:nvPr/>
          </p:nvSpPr>
          <p:spPr>
            <a:xfrm>
              <a:off x="4897042" y="4124992"/>
              <a:ext cx="23325" cy="21565"/>
            </a:xfrm>
            <a:custGeom>
              <a:avLst/>
              <a:gdLst/>
              <a:ahLst/>
              <a:cxnLst/>
              <a:rect l="l" t="t" r="r" b="b"/>
              <a:pathLst>
                <a:path w="716" h="661" extrusionOk="0">
                  <a:moveTo>
                    <a:pt x="367" y="0"/>
                  </a:moveTo>
                  <a:cubicBezTo>
                    <a:pt x="209" y="0"/>
                    <a:pt x="48" y="101"/>
                    <a:pt x="25" y="304"/>
                  </a:cubicBezTo>
                  <a:cubicBezTo>
                    <a:pt x="1" y="542"/>
                    <a:pt x="179" y="661"/>
                    <a:pt x="358" y="661"/>
                  </a:cubicBezTo>
                  <a:cubicBezTo>
                    <a:pt x="537" y="661"/>
                    <a:pt x="715" y="542"/>
                    <a:pt x="691" y="304"/>
                  </a:cubicBezTo>
                  <a:cubicBezTo>
                    <a:pt x="680" y="101"/>
                    <a:pt x="525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4"/>
            <p:cNvSpPr/>
            <p:nvPr/>
          </p:nvSpPr>
          <p:spPr>
            <a:xfrm>
              <a:off x="4978518" y="4124992"/>
              <a:ext cx="23293" cy="21565"/>
            </a:xfrm>
            <a:custGeom>
              <a:avLst/>
              <a:gdLst/>
              <a:ahLst/>
              <a:cxnLst/>
              <a:rect l="l" t="t" r="r" b="b"/>
              <a:pathLst>
                <a:path w="715" h="661" extrusionOk="0">
                  <a:moveTo>
                    <a:pt x="366" y="0"/>
                  </a:moveTo>
                  <a:cubicBezTo>
                    <a:pt x="209" y="0"/>
                    <a:pt x="48" y="101"/>
                    <a:pt x="24" y="304"/>
                  </a:cubicBezTo>
                  <a:cubicBezTo>
                    <a:pt x="0" y="542"/>
                    <a:pt x="179" y="661"/>
                    <a:pt x="358" y="661"/>
                  </a:cubicBezTo>
                  <a:cubicBezTo>
                    <a:pt x="536" y="661"/>
                    <a:pt x="715" y="542"/>
                    <a:pt x="691" y="304"/>
                  </a:cubicBezTo>
                  <a:cubicBezTo>
                    <a:pt x="679" y="101"/>
                    <a:pt x="524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4"/>
            <p:cNvSpPr/>
            <p:nvPr/>
          </p:nvSpPr>
          <p:spPr>
            <a:xfrm>
              <a:off x="4835764" y="4000463"/>
              <a:ext cx="225795" cy="124367"/>
            </a:xfrm>
            <a:custGeom>
              <a:avLst/>
              <a:gdLst/>
              <a:ahLst/>
              <a:cxnLst/>
              <a:rect l="l" t="t" r="r" b="b"/>
              <a:pathLst>
                <a:path w="6931" h="3812" extrusionOk="0">
                  <a:moveTo>
                    <a:pt x="3477" y="1"/>
                  </a:moveTo>
                  <a:cubicBezTo>
                    <a:pt x="1548" y="1"/>
                    <a:pt x="0" y="1549"/>
                    <a:pt x="0" y="3454"/>
                  </a:cubicBezTo>
                  <a:lnTo>
                    <a:pt x="0" y="3811"/>
                  </a:lnTo>
                  <a:lnTo>
                    <a:pt x="1334" y="3811"/>
                  </a:lnTo>
                  <a:cubicBezTo>
                    <a:pt x="1477" y="3371"/>
                    <a:pt x="1852" y="3150"/>
                    <a:pt x="2230" y="3150"/>
                  </a:cubicBezTo>
                  <a:cubicBezTo>
                    <a:pt x="2608" y="3150"/>
                    <a:pt x="2989" y="3371"/>
                    <a:pt x="3144" y="3811"/>
                  </a:cubicBezTo>
                  <a:lnTo>
                    <a:pt x="3811" y="3811"/>
                  </a:lnTo>
                  <a:cubicBezTo>
                    <a:pt x="3966" y="3383"/>
                    <a:pt x="4347" y="3168"/>
                    <a:pt x="4725" y="3168"/>
                  </a:cubicBezTo>
                  <a:cubicBezTo>
                    <a:pt x="5103" y="3168"/>
                    <a:pt x="5478" y="3383"/>
                    <a:pt x="5621" y="3811"/>
                  </a:cubicBezTo>
                  <a:lnTo>
                    <a:pt x="6930" y="3811"/>
                  </a:lnTo>
                  <a:lnTo>
                    <a:pt x="6930" y="3454"/>
                  </a:lnTo>
                  <a:cubicBezTo>
                    <a:pt x="6930" y="1549"/>
                    <a:pt x="5383" y="1"/>
                    <a:pt x="3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64"/>
            <p:cNvSpPr/>
            <p:nvPr/>
          </p:nvSpPr>
          <p:spPr>
            <a:xfrm>
              <a:off x="4835764" y="4144991"/>
              <a:ext cx="225795" cy="122018"/>
            </a:xfrm>
            <a:custGeom>
              <a:avLst/>
              <a:gdLst/>
              <a:ahLst/>
              <a:cxnLst/>
              <a:rect l="l" t="t" r="r" b="b"/>
              <a:pathLst>
                <a:path w="6931" h="3740" extrusionOk="0">
                  <a:moveTo>
                    <a:pt x="2822" y="1237"/>
                  </a:moveTo>
                  <a:cubicBezTo>
                    <a:pt x="2834" y="1237"/>
                    <a:pt x="2846" y="1237"/>
                    <a:pt x="2858" y="1239"/>
                  </a:cubicBezTo>
                  <a:lnTo>
                    <a:pt x="4120" y="1239"/>
                  </a:lnTo>
                  <a:cubicBezTo>
                    <a:pt x="4263" y="1239"/>
                    <a:pt x="4406" y="1358"/>
                    <a:pt x="4406" y="1524"/>
                  </a:cubicBezTo>
                  <a:cubicBezTo>
                    <a:pt x="4430" y="1715"/>
                    <a:pt x="4287" y="1858"/>
                    <a:pt x="4120" y="1882"/>
                  </a:cubicBezTo>
                  <a:lnTo>
                    <a:pt x="2858" y="1882"/>
                  </a:lnTo>
                  <a:cubicBezTo>
                    <a:pt x="2692" y="1882"/>
                    <a:pt x="2572" y="1763"/>
                    <a:pt x="2549" y="1596"/>
                  </a:cubicBezTo>
                  <a:cubicBezTo>
                    <a:pt x="2504" y="1416"/>
                    <a:pt x="2628" y="1237"/>
                    <a:pt x="2822" y="1237"/>
                  </a:cubicBezTo>
                  <a:close/>
                  <a:moveTo>
                    <a:pt x="0" y="0"/>
                  </a:moveTo>
                  <a:lnTo>
                    <a:pt x="0" y="286"/>
                  </a:lnTo>
                  <a:cubicBezTo>
                    <a:pt x="0" y="2191"/>
                    <a:pt x="1548" y="3739"/>
                    <a:pt x="3477" y="3739"/>
                  </a:cubicBezTo>
                  <a:cubicBezTo>
                    <a:pt x="5383" y="3739"/>
                    <a:pt x="6907" y="2191"/>
                    <a:pt x="6930" y="286"/>
                  </a:cubicBezTo>
                  <a:lnTo>
                    <a:pt x="6930" y="0"/>
                  </a:lnTo>
                  <a:lnTo>
                    <a:pt x="5621" y="0"/>
                  </a:lnTo>
                  <a:cubicBezTo>
                    <a:pt x="5478" y="429"/>
                    <a:pt x="5103" y="643"/>
                    <a:pt x="4725" y="643"/>
                  </a:cubicBezTo>
                  <a:cubicBezTo>
                    <a:pt x="4347" y="643"/>
                    <a:pt x="3966" y="429"/>
                    <a:pt x="3811" y="0"/>
                  </a:cubicBezTo>
                  <a:lnTo>
                    <a:pt x="3144" y="0"/>
                  </a:lnTo>
                  <a:cubicBezTo>
                    <a:pt x="2989" y="429"/>
                    <a:pt x="2608" y="643"/>
                    <a:pt x="2230" y="643"/>
                  </a:cubicBezTo>
                  <a:cubicBezTo>
                    <a:pt x="1852" y="643"/>
                    <a:pt x="1477" y="429"/>
                    <a:pt x="1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0" name="Google Shape;6480;p64"/>
          <p:cNvGrpSpPr/>
          <p:nvPr/>
        </p:nvGrpSpPr>
        <p:grpSpPr>
          <a:xfrm>
            <a:off x="5528557" y="4000463"/>
            <a:ext cx="357701" cy="349675"/>
            <a:chOff x="5528557" y="4000463"/>
            <a:chExt cx="357701" cy="349675"/>
          </a:xfrm>
        </p:grpSpPr>
        <p:sp>
          <p:nvSpPr>
            <p:cNvPr id="6481" name="Google Shape;6481;p64"/>
            <p:cNvSpPr/>
            <p:nvPr/>
          </p:nvSpPr>
          <p:spPr>
            <a:xfrm>
              <a:off x="5559440" y="4043299"/>
              <a:ext cx="86298" cy="74515"/>
            </a:xfrm>
            <a:custGeom>
              <a:avLst/>
              <a:gdLst/>
              <a:ahLst/>
              <a:cxnLst/>
              <a:rect l="l" t="t" r="r" b="b"/>
              <a:pathLst>
                <a:path w="2649" h="2284" extrusionOk="0">
                  <a:moveTo>
                    <a:pt x="1303" y="1"/>
                  </a:moveTo>
                  <a:cubicBezTo>
                    <a:pt x="1078" y="1"/>
                    <a:pt x="846" y="86"/>
                    <a:pt x="648" y="283"/>
                  </a:cubicBezTo>
                  <a:cubicBezTo>
                    <a:pt x="1" y="911"/>
                    <a:pt x="540" y="1882"/>
                    <a:pt x="1286" y="1882"/>
                  </a:cubicBezTo>
                  <a:cubicBezTo>
                    <a:pt x="1418" y="1882"/>
                    <a:pt x="1557" y="1852"/>
                    <a:pt x="1696" y="1784"/>
                  </a:cubicBezTo>
                  <a:lnTo>
                    <a:pt x="2196" y="2284"/>
                  </a:lnTo>
                  <a:cubicBezTo>
                    <a:pt x="2339" y="2117"/>
                    <a:pt x="2482" y="1974"/>
                    <a:pt x="2649" y="1831"/>
                  </a:cubicBezTo>
                  <a:lnTo>
                    <a:pt x="2149" y="1331"/>
                  </a:lnTo>
                  <a:cubicBezTo>
                    <a:pt x="2480" y="634"/>
                    <a:pt x="1918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4"/>
            <p:cNvSpPr/>
            <p:nvPr/>
          </p:nvSpPr>
          <p:spPr>
            <a:xfrm>
              <a:off x="5559538" y="4232785"/>
              <a:ext cx="86200" cy="74385"/>
            </a:xfrm>
            <a:custGeom>
              <a:avLst/>
              <a:gdLst/>
              <a:ahLst/>
              <a:cxnLst/>
              <a:rect l="l" t="t" r="r" b="b"/>
              <a:pathLst>
                <a:path w="2646" h="2280" extrusionOk="0">
                  <a:moveTo>
                    <a:pt x="2193" y="0"/>
                  </a:moveTo>
                  <a:lnTo>
                    <a:pt x="1717" y="501"/>
                  </a:lnTo>
                  <a:cubicBezTo>
                    <a:pt x="1566" y="427"/>
                    <a:pt x="1419" y="394"/>
                    <a:pt x="1279" y="394"/>
                  </a:cubicBezTo>
                  <a:cubicBezTo>
                    <a:pt x="515" y="394"/>
                    <a:pt x="1" y="1376"/>
                    <a:pt x="645" y="2001"/>
                  </a:cubicBezTo>
                  <a:cubicBezTo>
                    <a:pt x="840" y="2196"/>
                    <a:pt x="1069" y="2279"/>
                    <a:pt x="1291" y="2279"/>
                  </a:cubicBezTo>
                  <a:cubicBezTo>
                    <a:pt x="1909" y="2279"/>
                    <a:pt x="2479" y="1630"/>
                    <a:pt x="2146" y="929"/>
                  </a:cubicBezTo>
                  <a:lnTo>
                    <a:pt x="2646" y="429"/>
                  </a:lnTo>
                  <a:cubicBezTo>
                    <a:pt x="2479" y="310"/>
                    <a:pt x="2336" y="167"/>
                    <a:pt x="2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4"/>
            <p:cNvSpPr/>
            <p:nvPr/>
          </p:nvSpPr>
          <p:spPr>
            <a:xfrm>
              <a:off x="5759759" y="4042973"/>
              <a:ext cx="86428" cy="74842"/>
            </a:xfrm>
            <a:custGeom>
              <a:avLst/>
              <a:gdLst/>
              <a:ahLst/>
              <a:cxnLst/>
              <a:rect l="l" t="t" r="r" b="b"/>
              <a:pathLst>
                <a:path w="2653" h="2294" extrusionOk="0">
                  <a:moveTo>
                    <a:pt x="1362" y="0"/>
                  </a:moveTo>
                  <a:cubicBezTo>
                    <a:pt x="742" y="0"/>
                    <a:pt x="170" y="645"/>
                    <a:pt x="501" y="1341"/>
                  </a:cubicBezTo>
                  <a:lnTo>
                    <a:pt x="1" y="1841"/>
                  </a:lnTo>
                  <a:cubicBezTo>
                    <a:pt x="167" y="1984"/>
                    <a:pt x="310" y="2127"/>
                    <a:pt x="453" y="2294"/>
                  </a:cubicBezTo>
                  <a:lnTo>
                    <a:pt x="953" y="1794"/>
                  </a:lnTo>
                  <a:cubicBezTo>
                    <a:pt x="1096" y="1862"/>
                    <a:pt x="1237" y="1892"/>
                    <a:pt x="1371" y="1892"/>
                  </a:cubicBezTo>
                  <a:cubicBezTo>
                    <a:pt x="2127" y="1892"/>
                    <a:pt x="2652" y="921"/>
                    <a:pt x="2025" y="293"/>
                  </a:cubicBezTo>
                  <a:cubicBezTo>
                    <a:pt x="1826" y="88"/>
                    <a:pt x="1591" y="0"/>
                    <a:pt x="1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4"/>
            <p:cNvSpPr/>
            <p:nvPr/>
          </p:nvSpPr>
          <p:spPr>
            <a:xfrm>
              <a:off x="5660463" y="4000463"/>
              <a:ext cx="85353" cy="83194"/>
            </a:xfrm>
            <a:custGeom>
              <a:avLst/>
              <a:gdLst/>
              <a:ahLst/>
              <a:cxnLst/>
              <a:rect l="l" t="t" r="r" b="b"/>
              <a:pathLst>
                <a:path w="2620" h="2550" extrusionOk="0">
                  <a:moveTo>
                    <a:pt x="1310" y="1"/>
                  </a:moveTo>
                  <a:cubicBezTo>
                    <a:pt x="238" y="1"/>
                    <a:pt x="0" y="1477"/>
                    <a:pt x="1000" y="1835"/>
                  </a:cubicBezTo>
                  <a:lnTo>
                    <a:pt x="1000" y="2549"/>
                  </a:lnTo>
                  <a:cubicBezTo>
                    <a:pt x="1096" y="2537"/>
                    <a:pt x="1197" y="2531"/>
                    <a:pt x="1301" y="2531"/>
                  </a:cubicBezTo>
                  <a:cubicBezTo>
                    <a:pt x="1405" y="2531"/>
                    <a:pt x="1512" y="2537"/>
                    <a:pt x="1620" y="2549"/>
                  </a:cubicBezTo>
                  <a:lnTo>
                    <a:pt x="1620" y="1835"/>
                  </a:lnTo>
                  <a:cubicBezTo>
                    <a:pt x="2620" y="1477"/>
                    <a:pt x="2358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64"/>
            <p:cNvSpPr/>
            <p:nvPr/>
          </p:nvSpPr>
          <p:spPr>
            <a:xfrm>
              <a:off x="5528557" y="4143915"/>
              <a:ext cx="83040" cy="61922"/>
            </a:xfrm>
            <a:custGeom>
              <a:avLst/>
              <a:gdLst/>
              <a:ahLst/>
              <a:cxnLst/>
              <a:rect l="l" t="t" r="r" b="b"/>
              <a:pathLst>
                <a:path w="2549" h="1898" extrusionOk="0">
                  <a:moveTo>
                    <a:pt x="956" y="1"/>
                  </a:moveTo>
                  <a:cubicBezTo>
                    <a:pt x="478" y="1"/>
                    <a:pt x="1" y="342"/>
                    <a:pt x="1" y="938"/>
                  </a:cubicBezTo>
                  <a:cubicBezTo>
                    <a:pt x="1" y="1550"/>
                    <a:pt x="482" y="1898"/>
                    <a:pt x="961" y="1898"/>
                  </a:cubicBezTo>
                  <a:cubicBezTo>
                    <a:pt x="1322" y="1898"/>
                    <a:pt x="1681" y="1701"/>
                    <a:pt x="1835" y="1272"/>
                  </a:cubicBezTo>
                  <a:lnTo>
                    <a:pt x="2549" y="1272"/>
                  </a:lnTo>
                  <a:cubicBezTo>
                    <a:pt x="2525" y="1057"/>
                    <a:pt x="2525" y="843"/>
                    <a:pt x="2549" y="629"/>
                  </a:cubicBezTo>
                  <a:lnTo>
                    <a:pt x="1835" y="629"/>
                  </a:lnTo>
                  <a:cubicBezTo>
                    <a:pt x="1680" y="197"/>
                    <a:pt x="1318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64"/>
            <p:cNvSpPr/>
            <p:nvPr/>
          </p:nvSpPr>
          <p:spPr>
            <a:xfrm>
              <a:off x="5660463" y="4266976"/>
              <a:ext cx="85353" cy="83161"/>
            </a:xfrm>
            <a:custGeom>
              <a:avLst/>
              <a:gdLst/>
              <a:ahLst/>
              <a:cxnLst/>
              <a:rect l="l" t="t" r="r" b="b"/>
              <a:pathLst>
                <a:path w="2620" h="2549" extrusionOk="0">
                  <a:moveTo>
                    <a:pt x="1000" y="0"/>
                  </a:moveTo>
                  <a:lnTo>
                    <a:pt x="1000" y="715"/>
                  </a:lnTo>
                  <a:cubicBezTo>
                    <a:pt x="0" y="1072"/>
                    <a:pt x="238" y="2548"/>
                    <a:pt x="1310" y="2548"/>
                  </a:cubicBezTo>
                  <a:cubicBezTo>
                    <a:pt x="2358" y="2548"/>
                    <a:pt x="2620" y="1072"/>
                    <a:pt x="1620" y="715"/>
                  </a:cubicBezTo>
                  <a:lnTo>
                    <a:pt x="1620" y="0"/>
                  </a:lnTo>
                  <a:cubicBezTo>
                    <a:pt x="1512" y="12"/>
                    <a:pt x="1405" y="18"/>
                    <a:pt x="1301" y="18"/>
                  </a:cubicBezTo>
                  <a:cubicBezTo>
                    <a:pt x="1197" y="18"/>
                    <a:pt x="1096" y="12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64"/>
            <p:cNvSpPr/>
            <p:nvPr/>
          </p:nvSpPr>
          <p:spPr>
            <a:xfrm>
              <a:off x="5759759" y="4232785"/>
              <a:ext cx="86330" cy="74385"/>
            </a:xfrm>
            <a:custGeom>
              <a:avLst/>
              <a:gdLst/>
              <a:ahLst/>
              <a:cxnLst/>
              <a:rect l="l" t="t" r="r" b="b"/>
              <a:pathLst>
                <a:path w="2650" h="2280" extrusionOk="0">
                  <a:moveTo>
                    <a:pt x="453" y="0"/>
                  </a:moveTo>
                  <a:cubicBezTo>
                    <a:pt x="310" y="167"/>
                    <a:pt x="167" y="310"/>
                    <a:pt x="1" y="429"/>
                  </a:cubicBezTo>
                  <a:lnTo>
                    <a:pt x="501" y="929"/>
                  </a:lnTo>
                  <a:cubicBezTo>
                    <a:pt x="168" y="1630"/>
                    <a:pt x="737" y="2279"/>
                    <a:pt x="1365" y="2279"/>
                  </a:cubicBezTo>
                  <a:cubicBezTo>
                    <a:pt x="1591" y="2279"/>
                    <a:pt x="1823" y="2196"/>
                    <a:pt x="2025" y="2001"/>
                  </a:cubicBezTo>
                  <a:cubicBezTo>
                    <a:pt x="2649" y="1376"/>
                    <a:pt x="2132" y="394"/>
                    <a:pt x="1382" y="394"/>
                  </a:cubicBezTo>
                  <a:cubicBezTo>
                    <a:pt x="1245" y="394"/>
                    <a:pt x="1100" y="427"/>
                    <a:pt x="953" y="501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4"/>
            <p:cNvSpPr/>
            <p:nvPr/>
          </p:nvSpPr>
          <p:spPr>
            <a:xfrm>
              <a:off x="5793901" y="4144208"/>
              <a:ext cx="92357" cy="61759"/>
            </a:xfrm>
            <a:custGeom>
              <a:avLst/>
              <a:gdLst/>
              <a:ahLst/>
              <a:cxnLst/>
              <a:rect l="l" t="t" r="r" b="b"/>
              <a:pathLst>
                <a:path w="2835" h="1893" extrusionOk="0">
                  <a:moveTo>
                    <a:pt x="1620" y="1"/>
                  </a:moveTo>
                  <a:cubicBezTo>
                    <a:pt x="1215" y="1"/>
                    <a:pt x="858" y="263"/>
                    <a:pt x="739" y="644"/>
                  </a:cubicBezTo>
                  <a:lnTo>
                    <a:pt x="0" y="644"/>
                  </a:lnTo>
                  <a:cubicBezTo>
                    <a:pt x="24" y="834"/>
                    <a:pt x="24" y="1048"/>
                    <a:pt x="0" y="1263"/>
                  </a:cubicBezTo>
                  <a:lnTo>
                    <a:pt x="739" y="1263"/>
                  </a:lnTo>
                  <a:cubicBezTo>
                    <a:pt x="875" y="1670"/>
                    <a:pt x="1251" y="1892"/>
                    <a:pt x="1629" y="1892"/>
                  </a:cubicBezTo>
                  <a:cubicBezTo>
                    <a:pt x="1913" y="1892"/>
                    <a:pt x="2198" y="1767"/>
                    <a:pt x="2382" y="1501"/>
                  </a:cubicBezTo>
                  <a:cubicBezTo>
                    <a:pt x="2834" y="882"/>
                    <a:pt x="2382" y="1"/>
                    <a:pt x="1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64"/>
            <p:cNvSpPr/>
            <p:nvPr/>
          </p:nvSpPr>
          <p:spPr>
            <a:xfrm>
              <a:off x="5606938" y="4103819"/>
              <a:ext cx="167579" cy="143126"/>
            </a:xfrm>
            <a:custGeom>
              <a:avLst/>
              <a:gdLst/>
              <a:ahLst/>
              <a:cxnLst/>
              <a:rect l="l" t="t" r="r" b="b"/>
              <a:pathLst>
                <a:path w="5144" h="4387" extrusionOk="0">
                  <a:moveTo>
                    <a:pt x="3161" y="624"/>
                  </a:moveTo>
                  <a:cubicBezTo>
                    <a:pt x="3389" y="624"/>
                    <a:pt x="3599" y="897"/>
                    <a:pt x="3406" y="1143"/>
                  </a:cubicBezTo>
                  <a:lnTo>
                    <a:pt x="3144" y="1429"/>
                  </a:lnTo>
                  <a:lnTo>
                    <a:pt x="3406" y="1739"/>
                  </a:lnTo>
                  <a:cubicBezTo>
                    <a:pt x="3501" y="1858"/>
                    <a:pt x="3501" y="2024"/>
                    <a:pt x="3406" y="2144"/>
                  </a:cubicBezTo>
                  <a:lnTo>
                    <a:pt x="3144" y="2429"/>
                  </a:lnTo>
                  <a:lnTo>
                    <a:pt x="3406" y="2739"/>
                  </a:lnTo>
                  <a:cubicBezTo>
                    <a:pt x="3501" y="2858"/>
                    <a:pt x="3501" y="3025"/>
                    <a:pt x="3406" y="3144"/>
                  </a:cubicBezTo>
                  <a:lnTo>
                    <a:pt x="2977" y="3644"/>
                  </a:lnTo>
                  <a:cubicBezTo>
                    <a:pt x="2911" y="3722"/>
                    <a:pt x="2831" y="3755"/>
                    <a:pt x="2752" y="3755"/>
                  </a:cubicBezTo>
                  <a:cubicBezTo>
                    <a:pt x="2521" y="3755"/>
                    <a:pt x="2305" y="3470"/>
                    <a:pt x="2501" y="3239"/>
                  </a:cubicBezTo>
                  <a:lnTo>
                    <a:pt x="2763" y="2929"/>
                  </a:lnTo>
                  <a:lnTo>
                    <a:pt x="2501" y="2644"/>
                  </a:lnTo>
                  <a:cubicBezTo>
                    <a:pt x="2405" y="2525"/>
                    <a:pt x="2405" y="2358"/>
                    <a:pt x="2501" y="2239"/>
                  </a:cubicBezTo>
                  <a:lnTo>
                    <a:pt x="2763" y="1953"/>
                  </a:lnTo>
                  <a:lnTo>
                    <a:pt x="2501" y="1643"/>
                  </a:lnTo>
                  <a:cubicBezTo>
                    <a:pt x="2405" y="1524"/>
                    <a:pt x="2405" y="1358"/>
                    <a:pt x="2501" y="1239"/>
                  </a:cubicBezTo>
                  <a:lnTo>
                    <a:pt x="2929" y="738"/>
                  </a:lnTo>
                  <a:cubicBezTo>
                    <a:pt x="2997" y="658"/>
                    <a:pt x="3080" y="624"/>
                    <a:pt x="3161" y="624"/>
                  </a:cubicBezTo>
                  <a:close/>
                  <a:moveTo>
                    <a:pt x="2953" y="0"/>
                  </a:moveTo>
                  <a:cubicBezTo>
                    <a:pt x="1000" y="0"/>
                    <a:pt x="0" y="2358"/>
                    <a:pt x="1381" y="3739"/>
                  </a:cubicBezTo>
                  <a:cubicBezTo>
                    <a:pt x="1828" y="4186"/>
                    <a:pt x="2380" y="4386"/>
                    <a:pt x="2922" y="4386"/>
                  </a:cubicBezTo>
                  <a:cubicBezTo>
                    <a:pt x="4054" y="4386"/>
                    <a:pt x="5144" y="3512"/>
                    <a:pt x="5144" y="2191"/>
                  </a:cubicBezTo>
                  <a:cubicBezTo>
                    <a:pt x="5144" y="977"/>
                    <a:pt x="4168" y="0"/>
                    <a:pt x="2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0" name="Google Shape;6490;p64"/>
          <p:cNvGrpSpPr/>
          <p:nvPr/>
        </p:nvGrpSpPr>
        <p:grpSpPr>
          <a:xfrm>
            <a:off x="6281097" y="4001082"/>
            <a:ext cx="351479" cy="348272"/>
            <a:chOff x="6281097" y="4001082"/>
            <a:chExt cx="351479" cy="348272"/>
          </a:xfrm>
        </p:grpSpPr>
        <p:sp>
          <p:nvSpPr>
            <p:cNvPr id="6491" name="Google Shape;6491;p64"/>
            <p:cNvSpPr/>
            <p:nvPr/>
          </p:nvSpPr>
          <p:spPr>
            <a:xfrm>
              <a:off x="6281097" y="4226554"/>
              <a:ext cx="351479" cy="102606"/>
            </a:xfrm>
            <a:custGeom>
              <a:avLst/>
              <a:gdLst/>
              <a:ahLst/>
              <a:cxnLst/>
              <a:rect l="l" t="t" r="r" b="b"/>
              <a:pathLst>
                <a:path w="10789" h="3145" extrusionOk="0">
                  <a:moveTo>
                    <a:pt x="1668" y="1"/>
                  </a:moveTo>
                  <a:cubicBezTo>
                    <a:pt x="882" y="25"/>
                    <a:pt x="215" y="596"/>
                    <a:pt x="96" y="1382"/>
                  </a:cubicBezTo>
                  <a:cubicBezTo>
                    <a:pt x="1" y="2192"/>
                    <a:pt x="549" y="2954"/>
                    <a:pt x="1334" y="3121"/>
                  </a:cubicBezTo>
                  <a:lnTo>
                    <a:pt x="1334" y="1573"/>
                  </a:lnTo>
                  <a:cubicBezTo>
                    <a:pt x="1334" y="1049"/>
                    <a:pt x="1763" y="644"/>
                    <a:pt x="2287" y="620"/>
                  </a:cubicBezTo>
                  <a:lnTo>
                    <a:pt x="4168" y="620"/>
                  </a:lnTo>
                  <a:cubicBezTo>
                    <a:pt x="4692" y="644"/>
                    <a:pt x="5097" y="1049"/>
                    <a:pt x="5097" y="1573"/>
                  </a:cubicBezTo>
                  <a:lnTo>
                    <a:pt x="5097" y="3144"/>
                  </a:lnTo>
                  <a:lnTo>
                    <a:pt x="10432" y="3144"/>
                  </a:lnTo>
                  <a:cubicBezTo>
                    <a:pt x="10574" y="3144"/>
                    <a:pt x="10717" y="3025"/>
                    <a:pt x="10741" y="2882"/>
                  </a:cubicBezTo>
                  <a:cubicBezTo>
                    <a:pt x="10786" y="2703"/>
                    <a:pt x="10662" y="2523"/>
                    <a:pt x="10468" y="2523"/>
                  </a:cubicBezTo>
                  <a:cubicBezTo>
                    <a:pt x="10456" y="2523"/>
                    <a:pt x="10444" y="2524"/>
                    <a:pt x="10432" y="2525"/>
                  </a:cubicBezTo>
                  <a:lnTo>
                    <a:pt x="10098" y="2525"/>
                  </a:lnTo>
                  <a:lnTo>
                    <a:pt x="10098" y="644"/>
                  </a:lnTo>
                  <a:lnTo>
                    <a:pt x="10432" y="644"/>
                  </a:lnTo>
                  <a:cubicBezTo>
                    <a:pt x="10574" y="644"/>
                    <a:pt x="10717" y="525"/>
                    <a:pt x="10741" y="382"/>
                  </a:cubicBezTo>
                  <a:cubicBezTo>
                    <a:pt x="10789" y="191"/>
                    <a:pt x="10646" y="1"/>
                    <a:pt x="10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4"/>
            <p:cNvSpPr/>
            <p:nvPr/>
          </p:nvSpPr>
          <p:spPr>
            <a:xfrm>
              <a:off x="6345503" y="4267661"/>
              <a:ext cx="81476" cy="81693"/>
            </a:xfrm>
            <a:custGeom>
              <a:avLst/>
              <a:gdLst/>
              <a:ahLst/>
              <a:cxnLst/>
              <a:rect l="l" t="t" r="r" b="b"/>
              <a:pathLst>
                <a:path w="2501" h="2504" extrusionOk="0">
                  <a:moveTo>
                    <a:pt x="2223" y="1"/>
                  </a:moveTo>
                  <a:cubicBezTo>
                    <a:pt x="2213" y="1"/>
                    <a:pt x="2202" y="2"/>
                    <a:pt x="2191" y="3"/>
                  </a:cubicBezTo>
                  <a:lnTo>
                    <a:pt x="310" y="3"/>
                  </a:lnTo>
                  <a:cubicBezTo>
                    <a:pt x="143" y="3"/>
                    <a:pt x="0" y="146"/>
                    <a:pt x="0" y="313"/>
                  </a:cubicBezTo>
                  <a:lnTo>
                    <a:pt x="0" y="2194"/>
                  </a:lnTo>
                  <a:cubicBezTo>
                    <a:pt x="0" y="2370"/>
                    <a:pt x="146" y="2498"/>
                    <a:pt x="316" y="2498"/>
                  </a:cubicBezTo>
                  <a:cubicBezTo>
                    <a:pt x="353" y="2498"/>
                    <a:pt x="391" y="2492"/>
                    <a:pt x="429" y="2480"/>
                  </a:cubicBezTo>
                  <a:lnTo>
                    <a:pt x="1263" y="2218"/>
                  </a:lnTo>
                  <a:cubicBezTo>
                    <a:pt x="2191" y="2504"/>
                    <a:pt x="2144" y="2504"/>
                    <a:pt x="2215" y="2504"/>
                  </a:cubicBezTo>
                  <a:cubicBezTo>
                    <a:pt x="2382" y="2504"/>
                    <a:pt x="2501" y="2361"/>
                    <a:pt x="2501" y="2194"/>
                  </a:cubicBezTo>
                  <a:lnTo>
                    <a:pt x="2501" y="313"/>
                  </a:lnTo>
                  <a:cubicBezTo>
                    <a:pt x="2501" y="157"/>
                    <a:pt x="2376" y="1"/>
                    <a:pt x="2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4"/>
            <p:cNvSpPr/>
            <p:nvPr/>
          </p:nvSpPr>
          <p:spPr>
            <a:xfrm>
              <a:off x="6343939" y="4124796"/>
              <a:ext cx="225795" cy="82378"/>
            </a:xfrm>
            <a:custGeom>
              <a:avLst/>
              <a:gdLst/>
              <a:ahLst/>
              <a:cxnLst/>
              <a:rect l="l" t="t" r="r" b="b"/>
              <a:pathLst>
                <a:path w="6931" h="2525" extrusionOk="0">
                  <a:moveTo>
                    <a:pt x="2859" y="661"/>
                  </a:moveTo>
                  <a:cubicBezTo>
                    <a:pt x="3004" y="661"/>
                    <a:pt x="3152" y="767"/>
                    <a:pt x="3168" y="929"/>
                  </a:cubicBezTo>
                  <a:cubicBezTo>
                    <a:pt x="3168" y="1119"/>
                    <a:pt x="3025" y="1239"/>
                    <a:pt x="2859" y="1262"/>
                  </a:cubicBezTo>
                  <a:cubicBezTo>
                    <a:pt x="2597" y="1239"/>
                    <a:pt x="2478" y="929"/>
                    <a:pt x="2668" y="738"/>
                  </a:cubicBezTo>
                  <a:cubicBezTo>
                    <a:pt x="2722" y="685"/>
                    <a:pt x="2790" y="661"/>
                    <a:pt x="2859" y="661"/>
                  </a:cubicBezTo>
                  <a:close/>
                  <a:moveTo>
                    <a:pt x="4085" y="1254"/>
                  </a:moveTo>
                  <a:cubicBezTo>
                    <a:pt x="4248" y="1254"/>
                    <a:pt x="4407" y="1381"/>
                    <a:pt x="4407" y="1572"/>
                  </a:cubicBezTo>
                  <a:cubicBezTo>
                    <a:pt x="4407" y="1739"/>
                    <a:pt x="4287" y="1882"/>
                    <a:pt x="4097" y="1882"/>
                  </a:cubicBezTo>
                  <a:cubicBezTo>
                    <a:pt x="3835" y="1882"/>
                    <a:pt x="3668" y="1548"/>
                    <a:pt x="3859" y="1358"/>
                  </a:cubicBezTo>
                  <a:cubicBezTo>
                    <a:pt x="3922" y="1286"/>
                    <a:pt x="4004" y="1254"/>
                    <a:pt x="4085" y="1254"/>
                  </a:cubicBezTo>
                  <a:close/>
                  <a:moveTo>
                    <a:pt x="1287" y="0"/>
                  </a:moveTo>
                  <a:lnTo>
                    <a:pt x="168" y="2001"/>
                  </a:lnTo>
                  <a:cubicBezTo>
                    <a:pt x="72" y="2167"/>
                    <a:pt x="25" y="2334"/>
                    <a:pt x="1" y="2525"/>
                  </a:cubicBezTo>
                  <a:lnTo>
                    <a:pt x="6931" y="2525"/>
                  </a:lnTo>
                  <a:cubicBezTo>
                    <a:pt x="6931" y="2334"/>
                    <a:pt x="6883" y="2167"/>
                    <a:pt x="6788" y="2001"/>
                  </a:cubicBezTo>
                  <a:lnTo>
                    <a:pt x="5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4"/>
            <p:cNvSpPr/>
            <p:nvPr/>
          </p:nvSpPr>
          <p:spPr>
            <a:xfrm>
              <a:off x="6397497" y="4001082"/>
              <a:ext cx="119494" cy="102769"/>
            </a:xfrm>
            <a:custGeom>
              <a:avLst/>
              <a:gdLst/>
              <a:ahLst/>
              <a:cxnLst/>
              <a:rect l="l" t="t" r="r" b="b"/>
              <a:pathLst>
                <a:path w="3668" h="3150" extrusionOk="0">
                  <a:moveTo>
                    <a:pt x="3134" y="1"/>
                  </a:moveTo>
                  <a:cubicBezTo>
                    <a:pt x="3114" y="1"/>
                    <a:pt x="3094" y="2"/>
                    <a:pt x="3072" y="6"/>
                  </a:cubicBezTo>
                  <a:lnTo>
                    <a:pt x="619" y="6"/>
                  </a:lnTo>
                  <a:cubicBezTo>
                    <a:pt x="605" y="4"/>
                    <a:pt x="591" y="3"/>
                    <a:pt x="577" y="3"/>
                  </a:cubicBezTo>
                  <a:cubicBezTo>
                    <a:pt x="432" y="3"/>
                    <a:pt x="329" y="113"/>
                    <a:pt x="286" y="244"/>
                  </a:cubicBezTo>
                  <a:cubicBezTo>
                    <a:pt x="238" y="434"/>
                    <a:pt x="381" y="625"/>
                    <a:pt x="595" y="625"/>
                  </a:cubicBezTo>
                  <a:lnTo>
                    <a:pt x="595" y="2101"/>
                  </a:lnTo>
                  <a:lnTo>
                    <a:pt x="0" y="3149"/>
                  </a:lnTo>
                  <a:lnTo>
                    <a:pt x="3667" y="3149"/>
                  </a:lnTo>
                  <a:lnTo>
                    <a:pt x="3072" y="2101"/>
                  </a:lnTo>
                  <a:lnTo>
                    <a:pt x="3072" y="625"/>
                  </a:lnTo>
                  <a:cubicBezTo>
                    <a:pt x="3080" y="625"/>
                    <a:pt x="3088" y="625"/>
                    <a:pt x="3095" y="625"/>
                  </a:cubicBezTo>
                  <a:cubicBezTo>
                    <a:pt x="3526" y="625"/>
                    <a:pt x="3519" y="1"/>
                    <a:pt x="3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64"/>
          <p:cNvGrpSpPr/>
          <p:nvPr/>
        </p:nvGrpSpPr>
        <p:grpSpPr>
          <a:xfrm>
            <a:off x="7078659" y="4001246"/>
            <a:ext cx="266126" cy="348892"/>
            <a:chOff x="7078659" y="4001246"/>
            <a:chExt cx="266126" cy="348892"/>
          </a:xfrm>
        </p:grpSpPr>
        <p:sp>
          <p:nvSpPr>
            <p:cNvPr id="6496" name="Google Shape;6496;p64"/>
            <p:cNvSpPr/>
            <p:nvPr/>
          </p:nvSpPr>
          <p:spPr>
            <a:xfrm>
              <a:off x="7099607" y="4001246"/>
              <a:ext cx="225013" cy="82411"/>
            </a:xfrm>
            <a:custGeom>
              <a:avLst/>
              <a:gdLst/>
              <a:ahLst/>
              <a:cxnLst/>
              <a:rect l="l" t="t" r="r" b="b"/>
              <a:pathLst>
                <a:path w="6907" h="2526" extrusionOk="0">
                  <a:moveTo>
                    <a:pt x="738" y="1"/>
                  </a:moveTo>
                  <a:cubicBezTo>
                    <a:pt x="334" y="1"/>
                    <a:pt x="0" y="334"/>
                    <a:pt x="0" y="739"/>
                  </a:cubicBezTo>
                  <a:lnTo>
                    <a:pt x="0" y="2215"/>
                  </a:lnTo>
                  <a:cubicBezTo>
                    <a:pt x="0" y="2382"/>
                    <a:pt x="143" y="2525"/>
                    <a:pt x="310" y="2525"/>
                  </a:cubicBezTo>
                  <a:lnTo>
                    <a:pt x="6597" y="2525"/>
                  </a:lnTo>
                  <a:cubicBezTo>
                    <a:pt x="6763" y="2525"/>
                    <a:pt x="6883" y="2382"/>
                    <a:pt x="6906" y="2215"/>
                  </a:cubicBezTo>
                  <a:lnTo>
                    <a:pt x="6906" y="739"/>
                  </a:lnTo>
                  <a:cubicBezTo>
                    <a:pt x="6906" y="334"/>
                    <a:pt x="6573" y="1"/>
                    <a:pt x="6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4"/>
            <p:cNvSpPr/>
            <p:nvPr/>
          </p:nvSpPr>
          <p:spPr>
            <a:xfrm>
              <a:off x="7078659" y="4103819"/>
              <a:ext cx="266126" cy="246319"/>
            </a:xfrm>
            <a:custGeom>
              <a:avLst/>
              <a:gdLst/>
              <a:ahLst/>
              <a:cxnLst/>
              <a:rect l="l" t="t" r="r" b="b"/>
              <a:pathLst>
                <a:path w="8169" h="7550" extrusionOk="0">
                  <a:moveTo>
                    <a:pt x="4715" y="1882"/>
                  </a:moveTo>
                  <a:cubicBezTo>
                    <a:pt x="4906" y="1882"/>
                    <a:pt x="5049" y="2024"/>
                    <a:pt x="5049" y="2191"/>
                  </a:cubicBezTo>
                  <a:lnTo>
                    <a:pt x="5049" y="3144"/>
                  </a:lnTo>
                  <a:lnTo>
                    <a:pt x="5978" y="3144"/>
                  </a:lnTo>
                  <a:cubicBezTo>
                    <a:pt x="5990" y="3142"/>
                    <a:pt x="6002" y="3141"/>
                    <a:pt x="6014" y="3141"/>
                  </a:cubicBezTo>
                  <a:cubicBezTo>
                    <a:pt x="6168" y="3141"/>
                    <a:pt x="6309" y="3277"/>
                    <a:pt x="6287" y="3453"/>
                  </a:cubicBezTo>
                  <a:lnTo>
                    <a:pt x="6287" y="4715"/>
                  </a:lnTo>
                  <a:cubicBezTo>
                    <a:pt x="6311" y="4882"/>
                    <a:pt x="6144" y="5025"/>
                    <a:pt x="5978" y="5025"/>
                  </a:cubicBezTo>
                  <a:lnTo>
                    <a:pt x="5049" y="5025"/>
                  </a:lnTo>
                  <a:lnTo>
                    <a:pt x="5049" y="5954"/>
                  </a:lnTo>
                  <a:cubicBezTo>
                    <a:pt x="5025" y="6144"/>
                    <a:pt x="4906" y="6263"/>
                    <a:pt x="4715" y="6287"/>
                  </a:cubicBezTo>
                  <a:lnTo>
                    <a:pt x="3477" y="6287"/>
                  </a:lnTo>
                  <a:cubicBezTo>
                    <a:pt x="3287" y="6263"/>
                    <a:pt x="3144" y="6144"/>
                    <a:pt x="3144" y="5954"/>
                  </a:cubicBezTo>
                  <a:lnTo>
                    <a:pt x="3144" y="5025"/>
                  </a:lnTo>
                  <a:lnTo>
                    <a:pt x="2215" y="5025"/>
                  </a:lnTo>
                  <a:cubicBezTo>
                    <a:pt x="2048" y="5025"/>
                    <a:pt x="1905" y="4882"/>
                    <a:pt x="1905" y="4715"/>
                  </a:cubicBezTo>
                  <a:lnTo>
                    <a:pt x="1905" y="3453"/>
                  </a:lnTo>
                  <a:cubicBezTo>
                    <a:pt x="1905" y="3287"/>
                    <a:pt x="2048" y="3144"/>
                    <a:pt x="2215" y="3144"/>
                  </a:cubicBezTo>
                  <a:lnTo>
                    <a:pt x="3144" y="3144"/>
                  </a:lnTo>
                  <a:lnTo>
                    <a:pt x="3144" y="2191"/>
                  </a:lnTo>
                  <a:cubicBezTo>
                    <a:pt x="3144" y="2024"/>
                    <a:pt x="3287" y="1882"/>
                    <a:pt x="3477" y="1882"/>
                  </a:cubicBezTo>
                  <a:close/>
                  <a:moveTo>
                    <a:pt x="1262" y="0"/>
                  </a:moveTo>
                  <a:lnTo>
                    <a:pt x="1262" y="596"/>
                  </a:lnTo>
                  <a:cubicBezTo>
                    <a:pt x="1262" y="738"/>
                    <a:pt x="1215" y="858"/>
                    <a:pt x="1119" y="977"/>
                  </a:cubicBezTo>
                  <a:lnTo>
                    <a:pt x="334" y="1739"/>
                  </a:lnTo>
                  <a:cubicBezTo>
                    <a:pt x="119" y="1953"/>
                    <a:pt x="0" y="2239"/>
                    <a:pt x="0" y="2548"/>
                  </a:cubicBezTo>
                  <a:lnTo>
                    <a:pt x="0" y="6406"/>
                  </a:lnTo>
                  <a:cubicBezTo>
                    <a:pt x="24" y="7049"/>
                    <a:pt x="524" y="7549"/>
                    <a:pt x="1167" y="7549"/>
                  </a:cubicBezTo>
                  <a:lnTo>
                    <a:pt x="7025" y="7549"/>
                  </a:lnTo>
                  <a:cubicBezTo>
                    <a:pt x="7668" y="7549"/>
                    <a:pt x="8169" y="7025"/>
                    <a:pt x="8169" y="6406"/>
                  </a:cubicBezTo>
                  <a:lnTo>
                    <a:pt x="8169" y="2525"/>
                  </a:lnTo>
                  <a:cubicBezTo>
                    <a:pt x="8169" y="2239"/>
                    <a:pt x="8049" y="1953"/>
                    <a:pt x="7835" y="1739"/>
                  </a:cubicBezTo>
                  <a:lnTo>
                    <a:pt x="7073" y="977"/>
                  </a:lnTo>
                  <a:cubicBezTo>
                    <a:pt x="6978" y="858"/>
                    <a:pt x="6906" y="738"/>
                    <a:pt x="6906" y="596"/>
                  </a:cubicBezTo>
                  <a:lnTo>
                    <a:pt x="69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4"/>
            <p:cNvSpPr/>
            <p:nvPr/>
          </p:nvSpPr>
          <p:spPr>
            <a:xfrm>
              <a:off x="7161667" y="4185381"/>
              <a:ext cx="100893" cy="102606"/>
            </a:xfrm>
            <a:custGeom>
              <a:avLst/>
              <a:gdLst/>
              <a:ahLst/>
              <a:cxnLst/>
              <a:rect l="l" t="t" r="r" b="b"/>
              <a:pathLst>
                <a:path w="3097" h="3145" extrusionOk="0">
                  <a:moveTo>
                    <a:pt x="1239" y="1"/>
                  </a:moveTo>
                  <a:lnTo>
                    <a:pt x="1239" y="953"/>
                  </a:lnTo>
                  <a:cubicBezTo>
                    <a:pt x="1239" y="1120"/>
                    <a:pt x="1096" y="1263"/>
                    <a:pt x="929" y="1263"/>
                  </a:cubicBezTo>
                  <a:lnTo>
                    <a:pt x="0" y="1263"/>
                  </a:lnTo>
                  <a:lnTo>
                    <a:pt x="0" y="1882"/>
                  </a:lnTo>
                  <a:lnTo>
                    <a:pt x="929" y="1882"/>
                  </a:lnTo>
                  <a:cubicBezTo>
                    <a:pt x="1096" y="1906"/>
                    <a:pt x="1239" y="2049"/>
                    <a:pt x="1239" y="2215"/>
                  </a:cubicBezTo>
                  <a:lnTo>
                    <a:pt x="1239" y="3144"/>
                  </a:lnTo>
                  <a:lnTo>
                    <a:pt x="1858" y="3144"/>
                  </a:lnTo>
                  <a:lnTo>
                    <a:pt x="1858" y="2215"/>
                  </a:lnTo>
                  <a:cubicBezTo>
                    <a:pt x="1858" y="2025"/>
                    <a:pt x="2001" y="1882"/>
                    <a:pt x="2167" y="1882"/>
                  </a:cubicBezTo>
                  <a:lnTo>
                    <a:pt x="3096" y="1882"/>
                  </a:lnTo>
                  <a:lnTo>
                    <a:pt x="3096" y="1263"/>
                  </a:lnTo>
                  <a:lnTo>
                    <a:pt x="2167" y="1263"/>
                  </a:lnTo>
                  <a:cubicBezTo>
                    <a:pt x="2001" y="1263"/>
                    <a:pt x="1858" y="1120"/>
                    <a:pt x="1858" y="953"/>
                  </a:cubicBezTo>
                  <a:lnTo>
                    <a:pt x="18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9" name="Google Shape;6499;p64"/>
          <p:cNvGrpSpPr/>
          <p:nvPr/>
        </p:nvGrpSpPr>
        <p:grpSpPr>
          <a:xfrm>
            <a:off x="7791618" y="4027835"/>
            <a:ext cx="349166" cy="294865"/>
            <a:chOff x="7791618" y="4027835"/>
            <a:chExt cx="349166" cy="294865"/>
          </a:xfrm>
        </p:grpSpPr>
        <p:sp>
          <p:nvSpPr>
            <p:cNvPr id="6500" name="Google Shape;6500;p64"/>
            <p:cNvSpPr/>
            <p:nvPr/>
          </p:nvSpPr>
          <p:spPr>
            <a:xfrm>
              <a:off x="7924274" y="4144208"/>
              <a:ext cx="72192" cy="61922"/>
            </a:xfrm>
            <a:custGeom>
              <a:avLst/>
              <a:gdLst/>
              <a:ahLst/>
              <a:cxnLst/>
              <a:rect l="l" t="t" r="r" b="b"/>
              <a:pathLst>
                <a:path w="2216" h="1898" extrusionOk="0">
                  <a:moveTo>
                    <a:pt x="1263" y="1"/>
                  </a:moveTo>
                  <a:cubicBezTo>
                    <a:pt x="430" y="1"/>
                    <a:pt x="1" y="1025"/>
                    <a:pt x="596" y="1620"/>
                  </a:cubicBezTo>
                  <a:cubicBezTo>
                    <a:pt x="788" y="1812"/>
                    <a:pt x="1024" y="1897"/>
                    <a:pt x="1256" y="1897"/>
                  </a:cubicBezTo>
                  <a:cubicBezTo>
                    <a:pt x="1745" y="1897"/>
                    <a:pt x="2216" y="1518"/>
                    <a:pt x="2216" y="953"/>
                  </a:cubicBezTo>
                  <a:cubicBezTo>
                    <a:pt x="2192" y="429"/>
                    <a:pt x="1787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4"/>
            <p:cNvSpPr/>
            <p:nvPr/>
          </p:nvSpPr>
          <p:spPr>
            <a:xfrm>
              <a:off x="7791618" y="4027835"/>
              <a:ext cx="349166" cy="294865"/>
            </a:xfrm>
            <a:custGeom>
              <a:avLst/>
              <a:gdLst/>
              <a:ahLst/>
              <a:cxnLst/>
              <a:rect l="l" t="t" r="r" b="b"/>
              <a:pathLst>
                <a:path w="10718" h="9038" extrusionOk="0">
                  <a:moveTo>
                    <a:pt x="6359" y="1067"/>
                  </a:moveTo>
                  <a:cubicBezTo>
                    <a:pt x="6407" y="1210"/>
                    <a:pt x="6478" y="1305"/>
                    <a:pt x="6573" y="1400"/>
                  </a:cubicBezTo>
                  <a:lnTo>
                    <a:pt x="5764" y="3020"/>
                  </a:lnTo>
                  <a:cubicBezTo>
                    <a:pt x="5954" y="3067"/>
                    <a:pt x="6145" y="3163"/>
                    <a:pt x="6312" y="3306"/>
                  </a:cubicBezTo>
                  <a:lnTo>
                    <a:pt x="7121" y="1686"/>
                  </a:lnTo>
                  <a:cubicBezTo>
                    <a:pt x="7171" y="1696"/>
                    <a:pt x="7220" y="1702"/>
                    <a:pt x="7269" y="1702"/>
                  </a:cubicBezTo>
                  <a:cubicBezTo>
                    <a:pt x="7339" y="1702"/>
                    <a:pt x="7409" y="1690"/>
                    <a:pt x="7478" y="1662"/>
                  </a:cubicBezTo>
                  <a:lnTo>
                    <a:pt x="9003" y="3972"/>
                  </a:lnTo>
                  <a:cubicBezTo>
                    <a:pt x="8955" y="4044"/>
                    <a:pt x="8907" y="4115"/>
                    <a:pt x="8883" y="4211"/>
                  </a:cubicBezTo>
                  <a:lnTo>
                    <a:pt x="6883" y="4211"/>
                  </a:lnTo>
                  <a:cubicBezTo>
                    <a:pt x="6931" y="4425"/>
                    <a:pt x="6931" y="4639"/>
                    <a:pt x="6883" y="4830"/>
                  </a:cubicBezTo>
                  <a:lnTo>
                    <a:pt x="8907" y="4830"/>
                  </a:lnTo>
                  <a:cubicBezTo>
                    <a:pt x="8931" y="4925"/>
                    <a:pt x="8979" y="4996"/>
                    <a:pt x="9026" y="5068"/>
                  </a:cubicBezTo>
                  <a:lnTo>
                    <a:pt x="7478" y="7378"/>
                  </a:lnTo>
                  <a:cubicBezTo>
                    <a:pt x="7394" y="7361"/>
                    <a:pt x="7310" y="7344"/>
                    <a:pt x="7226" y="7344"/>
                  </a:cubicBezTo>
                  <a:cubicBezTo>
                    <a:pt x="7191" y="7344"/>
                    <a:pt x="7156" y="7347"/>
                    <a:pt x="7121" y="7354"/>
                  </a:cubicBezTo>
                  <a:lnTo>
                    <a:pt x="6312" y="5735"/>
                  </a:lnTo>
                  <a:cubicBezTo>
                    <a:pt x="6145" y="5878"/>
                    <a:pt x="5954" y="5973"/>
                    <a:pt x="5740" y="6044"/>
                  </a:cubicBezTo>
                  <a:lnTo>
                    <a:pt x="6573" y="7664"/>
                  </a:lnTo>
                  <a:cubicBezTo>
                    <a:pt x="6478" y="7759"/>
                    <a:pt x="6407" y="7854"/>
                    <a:pt x="6359" y="7997"/>
                  </a:cubicBezTo>
                  <a:lnTo>
                    <a:pt x="4359" y="7997"/>
                  </a:lnTo>
                  <a:cubicBezTo>
                    <a:pt x="4311" y="7854"/>
                    <a:pt x="4240" y="7735"/>
                    <a:pt x="4144" y="7640"/>
                  </a:cubicBezTo>
                  <a:lnTo>
                    <a:pt x="4954" y="6044"/>
                  </a:lnTo>
                  <a:cubicBezTo>
                    <a:pt x="4740" y="5973"/>
                    <a:pt x="4549" y="5878"/>
                    <a:pt x="4383" y="5758"/>
                  </a:cubicBezTo>
                  <a:lnTo>
                    <a:pt x="3573" y="7378"/>
                  </a:lnTo>
                  <a:cubicBezTo>
                    <a:pt x="3513" y="7366"/>
                    <a:pt x="3454" y="7360"/>
                    <a:pt x="3397" y="7360"/>
                  </a:cubicBezTo>
                  <a:cubicBezTo>
                    <a:pt x="3341" y="7360"/>
                    <a:pt x="3287" y="7366"/>
                    <a:pt x="3239" y="7378"/>
                  </a:cubicBezTo>
                  <a:lnTo>
                    <a:pt x="1715" y="5092"/>
                  </a:lnTo>
                  <a:cubicBezTo>
                    <a:pt x="1763" y="4996"/>
                    <a:pt x="1811" y="4925"/>
                    <a:pt x="1834" y="4830"/>
                  </a:cubicBezTo>
                  <a:lnTo>
                    <a:pt x="3811" y="4830"/>
                  </a:lnTo>
                  <a:cubicBezTo>
                    <a:pt x="3763" y="4639"/>
                    <a:pt x="3763" y="4425"/>
                    <a:pt x="3811" y="4234"/>
                  </a:cubicBezTo>
                  <a:lnTo>
                    <a:pt x="1834" y="4234"/>
                  </a:lnTo>
                  <a:cubicBezTo>
                    <a:pt x="1787" y="4139"/>
                    <a:pt x="1739" y="4068"/>
                    <a:pt x="1691" y="3996"/>
                  </a:cubicBezTo>
                  <a:lnTo>
                    <a:pt x="3239" y="1686"/>
                  </a:lnTo>
                  <a:cubicBezTo>
                    <a:pt x="3335" y="1710"/>
                    <a:pt x="3454" y="1710"/>
                    <a:pt x="3573" y="1710"/>
                  </a:cubicBezTo>
                  <a:lnTo>
                    <a:pt x="4383" y="3306"/>
                  </a:lnTo>
                  <a:cubicBezTo>
                    <a:pt x="4549" y="3187"/>
                    <a:pt x="4740" y="3091"/>
                    <a:pt x="4954" y="3020"/>
                  </a:cubicBezTo>
                  <a:lnTo>
                    <a:pt x="4144" y="1424"/>
                  </a:lnTo>
                  <a:cubicBezTo>
                    <a:pt x="4240" y="1329"/>
                    <a:pt x="4311" y="1210"/>
                    <a:pt x="4359" y="1067"/>
                  </a:cubicBezTo>
                  <a:close/>
                  <a:moveTo>
                    <a:pt x="3730" y="1"/>
                  </a:moveTo>
                  <a:cubicBezTo>
                    <a:pt x="3077" y="1"/>
                    <a:pt x="2262" y="700"/>
                    <a:pt x="2716" y="1305"/>
                  </a:cubicBezTo>
                  <a:lnTo>
                    <a:pt x="1168" y="3639"/>
                  </a:lnTo>
                  <a:cubicBezTo>
                    <a:pt x="1093" y="3621"/>
                    <a:pt x="1018" y="3612"/>
                    <a:pt x="945" y="3612"/>
                  </a:cubicBezTo>
                  <a:cubicBezTo>
                    <a:pt x="437" y="3612"/>
                    <a:pt x="1" y="4024"/>
                    <a:pt x="1" y="4544"/>
                  </a:cubicBezTo>
                  <a:cubicBezTo>
                    <a:pt x="1" y="5075"/>
                    <a:pt x="439" y="5484"/>
                    <a:pt x="940" y="5484"/>
                  </a:cubicBezTo>
                  <a:cubicBezTo>
                    <a:pt x="1022" y="5484"/>
                    <a:pt x="1107" y="5473"/>
                    <a:pt x="1191" y="5449"/>
                  </a:cubicBezTo>
                  <a:lnTo>
                    <a:pt x="2692" y="7735"/>
                  </a:lnTo>
                  <a:cubicBezTo>
                    <a:pt x="2252" y="8344"/>
                    <a:pt x="3074" y="9038"/>
                    <a:pt x="3724" y="9038"/>
                  </a:cubicBezTo>
                  <a:cubicBezTo>
                    <a:pt x="3989" y="9038"/>
                    <a:pt x="4225" y="8923"/>
                    <a:pt x="4335" y="8640"/>
                  </a:cubicBezTo>
                  <a:lnTo>
                    <a:pt x="6359" y="8640"/>
                  </a:lnTo>
                  <a:cubicBezTo>
                    <a:pt x="6469" y="8923"/>
                    <a:pt x="6705" y="9038"/>
                    <a:pt x="6969" y="9038"/>
                  </a:cubicBezTo>
                  <a:cubicBezTo>
                    <a:pt x="7618" y="9038"/>
                    <a:pt x="8435" y="8344"/>
                    <a:pt x="7979" y="7735"/>
                  </a:cubicBezTo>
                  <a:lnTo>
                    <a:pt x="9526" y="5425"/>
                  </a:lnTo>
                  <a:cubicBezTo>
                    <a:pt x="9601" y="5443"/>
                    <a:pt x="9676" y="5452"/>
                    <a:pt x="9750" y="5452"/>
                  </a:cubicBezTo>
                  <a:cubicBezTo>
                    <a:pt x="10262" y="5452"/>
                    <a:pt x="10717" y="5038"/>
                    <a:pt x="10717" y="4496"/>
                  </a:cubicBezTo>
                  <a:cubicBezTo>
                    <a:pt x="10717" y="3965"/>
                    <a:pt x="10279" y="3557"/>
                    <a:pt x="9778" y="3557"/>
                  </a:cubicBezTo>
                  <a:cubicBezTo>
                    <a:pt x="9696" y="3557"/>
                    <a:pt x="9611" y="3568"/>
                    <a:pt x="9526" y="3591"/>
                  </a:cubicBezTo>
                  <a:lnTo>
                    <a:pt x="8002" y="1305"/>
                  </a:lnTo>
                  <a:cubicBezTo>
                    <a:pt x="8456" y="700"/>
                    <a:pt x="7629" y="1"/>
                    <a:pt x="6978" y="1"/>
                  </a:cubicBezTo>
                  <a:cubicBezTo>
                    <a:pt x="6706" y="1"/>
                    <a:pt x="6464" y="123"/>
                    <a:pt x="6359" y="424"/>
                  </a:cubicBezTo>
                  <a:lnTo>
                    <a:pt x="4359" y="424"/>
                  </a:lnTo>
                  <a:cubicBezTo>
                    <a:pt x="4247" y="123"/>
                    <a:pt x="4002" y="1"/>
                    <a:pt x="3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2" name="Google Shape;6502;p64"/>
          <p:cNvSpPr txBox="1"/>
          <p:nvPr/>
        </p:nvSpPr>
        <p:spPr>
          <a:xfrm>
            <a:off x="713225" y="1190513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Laboratory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03" name="Google Shape;6503;p6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6504" name="Google Shape;6504;p64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6505" name="Google Shape;6505;p64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6" name="Google Shape;6506;p64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7" name="Google Shape;6507;p64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8" name="Google Shape;6508;p64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3" name="Google Shape;6513;p65"/>
          <p:cNvGrpSpPr/>
          <p:nvPr/>
        </p:nvGrpSpPr>
        <p:grpSpPr>
          <a:xfrm>
            <a:off x="1015043" y="1768782"/>
            <a:ext cx="349675" cy="349675"/>
            <a:chOff x="1057325" y="2364825"/>
            <a:chExt cx="267950" cy="267950"/>
          </a:xfrm>
        </p:grpSpPr>
        <p:sp>
          <p:nvSpPr>
            <p:cNvPr id="6514" name="Google Shape;6514;p65"/>
            <p:cNvSpPr/>
            <p:nvPr/>
          </p:nvSpPr>
          <p:spPr>
            <a:xfrm>
              <a:off x="1120450" y="2483300"/>
              <a:ext cx="20850" cy="31000"/>
            </a:xfrm>
            <a:custGeom>
              <a:avLst/>
              <a:gdLst/>
              <a:ahLst/>
              <a:cxnLst/>
              <a:rect l="l" t="t" r="r" b="b"/>
              <a:pathLst>
                <a:path w="834" h="1240" extrusionOk="0">
                  <a:moveTo>
                    <a:pt x="0" y="1"/>
                  </a:moveTo>
                  <a:lnTo>
                    <a:pt x="0" y="1239"/>
                  </a:lnTo>
                  <a:lnTo>
                    <a:pt x="834" y="1239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65"/>
            <p:cNvSpPr/>
            <p:nvPr/>
          </p:nvSpPr>
          <p:spPr>
            <a:xfrm>
              <a:off x="1240100" y="2483300"/>
              <a:ext cx="20875" cy="31000"/>
            </a:xfrm>
            <a:custGeom>
              <a:avLst/>
              <a:gdLst/>
              <a:ahLst/>
              <a:cxnLst/>
              <a:rect l="l" t="t" r="r" b="b"/>
              <a:pathLst>
                <a:path w="835" h="1240" extrusionOk="0">
                  <a:moveTo>
                    <a:pt x="1" y="1"/>
                  </a:moveTo>
                  <a:lnTo>
                    <a:pt x="1" y="1239"/>
                  </a:lnTo>
                  <a:lnTo>
                    <a:pt x="834" y="1239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65"/>
            <p:cNvSpPr/>
            <p:nvPr/>
          </p:nvSpPr>
          <p:spPr>
            <a:xfrm>
              <a:off x="1057325" y="2449300"/>
              <a:ext cx="267950" cy="99525"/>
            </a:xfrm>
            <a:custGeom>
              <a:avLst/>
              <a:gdLst/>
              <a:ahLst/>
              <a:cxnLst/>
              <a:rect l="l" t="t" r="r" b="b"/>
              <a:pathLst>
                <a:path w="10718" h="3981" extrusionOk="0">
                  <a:moveTo>
                    <a:pt x="3716" y="718"/>
                  </a:moveTo>
                  <a:cubicBezTo>
                    <a:pt x="3882" y="742"/>
                    <a:pt x="4002" y="861"/>
                    <a:pt x="4002" y="1051"/>
                  </a:cubicBezTo>
                  <a:lnTo>
                    <a:pt x="4002" y="2932"/>
                  </a:lnTo>
                  <a:cubicBezTo>
                    <a:pt x="4002" y="3099"/>
                    <a:pt x="3882" y="3218"/>
                    <a:pt x="3716" y="3242"/>
                  </a:cubicBezTo>
                  <a:lnTo>
                    <a:pt x="2239" y="3242"/>
                  </a:lnTo>
                  <a:cubicBezTo>
                    <a:pt x="2073" y="3218"/>
                    <a:pt x="1954" y="3099"/>
                    <a:pt x="1954" y="2932"/>
                  </a:cubicBezTo>
                  <a:lnTo>
                    <a:pt x="1954" y="1051"/>
                  </a:lnTo>
                  <a:cubicBezTo>
                    <a:pt x="1954" y="861"/>
                    <a:pt x="2073" y="742"/>
                    <a:pt x="2239" y="718"/>
                  </a:cubicBezTo>
                  <a:close/>
                  <a:moveTo>
                    <a:pt x="8455" y="718"/>
                  </a:moveTo>
                  <a:cubicBezTo>
                    <a:pt x="8645" y="718"/>
                    <a:pt x="8764" y="861"/>
                    <a:pt x="8764" y="1051"/>
                  </a:cubicBezTo>
                  <a:lnTo>
                    <a:pt x="8764" y="2932"/>
                  </a:lnTo>
                  <a:cubicBezTo>
                    <a:pt x="8764" y="3099"/>
                    <a:pt x="8645" y="3242"/>
                    <a:pt x="8455" y="3242"/>
                  </a:cubicBezTo>
                  <a:lnTo>
                    <a:pt x="7002" y="3242"/>
                  </a:lnTo>
                  <a:cubicBezTo>
                    <a:pt x="6812" y="3242"/>
                    <a:pt x="6669" y="3099"/>
                    <a:pt x="6669" y="2932"/>
                  </a:cubicBezTo>
                  <a:lnTo>
                    <a:pt x="6669" y="1051"/>
                  </a:lnTo>
                  <a:cubicBezTo>
                    <a:pt x="6669" y="861"/>
                    <a:pt x="6812" y="718"/>
                    <a:pt x="7002" y="718"/>
                  </a:cubicBezTo>
                  <a:close/>
                  <a:moveTo>
                    <a:pt x="274" y="1"/>
                  </a:moveTo>
                  <a:cubicBezTo>
                    <a:pt x="123" y="1"/>
                    <a:pt x="1" y="136"/>
                    <a:pt x="1" y="313"/>
                  </a:cubicBezTo>
                  <a:lnTo>
                    <a:pt x="1" y="3647"/>
                  </a:lnTo>
                  <a:cubicBezTo>
                    <a:pt x="1" y="3814"/>
                    <a:pt x="144" y="3956"/>
                    <a:pt x="310" y="3980"/>
                  </a:cubicBezTo>
                  <a:lnTo>
                    <a:pt x="10408" y="3980"/>
                  </a:lnTo>
                  <a:cubicBezTo>
                    <a:pt x="10574" y="3980"/>
                    <a:pt x="10717" y="3837"/>
                    <a:pt x="10717" y="3647"/>
                  </a:cubicBezTo>
                  <a:lnTo>
                    <a:pt x="10717" y="313"/>
                  </a:lnTo>
                  <a:cubicBezTo>
                    <a:pt x="10717" y="136"/>
                    <a:pt x="10595" y="1"/>
                    <a:pt x="10444" y="1"/>
                  </a:cubicBezTo>
                  <a:cubicBezTo>
                    <a:pt x="10432" y="1"/>
                    <a:pt x="10420" y="2"/>
                    <a:pt x="10408" y="3"/>
                  </a:cubicBezTo>
                  <a:lnTo>
                    <a:pt x="310" y="3"/>
                  </a:lnTo>
                  <a:cubicBezTo>
                    <a:pt x="298" y="2"/>
                    <a:pt x="286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5"/>
            <p:cNvSpPr/>
            <p:nvPr/>
          </p:nvSpPr>
          <p:spPr>
            <a:xfrm>
              <a:off x="1096625" y="2411275"/>
              <a:ext cx="68500" cy="22050"/>
            </a:xfrm>
            <a:custGeom>
              <a:avLst/>
              <a:gdLst/>
              <a:ahLst/>
              <a:cxnLst/>
              <a:rect l="l" t="t" r="r" b="b"/>
              <a:pathLst>
                <a:path w="2740" h="882" extrusionOk="0">
                  <a:moveTo>
                    <a:pt x="310" y="0"/>
                  </a:moveTo>
                  <a:cubicBezTo>
                    <a:pt x="96" y="238"/>
                    <a:pt x="0" y="572"/>
                    <a:pt x="24" y="881"/>
                  </a:cubicBezTo>
                  <a:lnTo>
                    <a:pt x="2739" y="881"/>
                  </a:lnTo>
                  <a:cubicBezTo>
                    <a:pt x="2739" y="572"/>
                    <a:pt x="2644" y="238"/>
                    <a:pt x="2430" y="0"/>
                  </a:cubicBezTo>
                  <a:cubicBezTo>
                    <a:pt x="2144" y="298"/>
                    <a:pt x="1757" y="447"/>
                    <a:pt x="1370" y="447"/>
                  </a:cubicBezTo>
                  <a:cubicBezTo>
                    <a:pt x="983" y="447"/>
                    <a:pt x="596" y="298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5"/>
            <p:cNvSpPr/>
            <p:nvPr/>
          </p:nvSpPr>
          <p:spPr>
            <a:xfrm>
              <a:off x="1110325" y="2364825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57" y="1"/>
                    <a:pt x="0" y="382"/>
                    <a:pt x="0" y="834"/>
                  </a:cubicBezTo>
                  <a:cubicBezTo>
                    <a:pt x="0" y="1310"/>
                    <a:pt x="357" y="1668"/>
                    <a:pt x="834" y="1668"/>
                  </a:cubicBezTo>
                  <a:cubicBezTo>
                    <a:pt x="1286" y="1668"/>
                    <a:pt x="1667" y="1310"/>
                    <a:pt x="1667" y="834"/>
                  </a:cubicBezTo>
                  <a:cubicBezTo>
                    <a:pt x="1667" y="382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65"/>
            <p:cNvSpPr/>
            <p:nvPr/>
          </p:nvSpPr>
          <p:spPr>
            <a:xfrm>
              <a:off x="1215700" y="2411275"/>
              <a:ext cx="69075" cy="22050"/>
            </a:xfrm>
            <a:custGeom>
              <a:avLst/>
              <a:gdLst/>
              <a:ahLst/>
              <a:cxnLst/>
              <a:rect l="l" t="t" r="r" b="b"/>
              <a:pathLst>
                <a:path w="2763" h="882" extrusionOk="0">
                  <a:moveTo>
                    <a:pt x="310" y="0"/>
                  </a:moveTo>
                  <a:cubicBezTo>
                    <a:pt x="119" y="238"/>
                    <a:pt x="0" y="572"/>
                    <a:pt x="24" y="881"/>
                  </a:cubicBezTo>
                  <a:lnTo>
                    <a:pt x="2739" y="881"/>
                  </a:lnTo>
                  <a:cubicBezTo>
                    <a:pt x="2763" y="572"/>
                    <a:pt x="2644" y="238"/>
                    <a:pt x="2453" y="0"/>
                  </a:cubicBezTo>
                  <a:cubicBezTo>
                    <a:pt x="2156" y="298"/>
                    <a:pt x="1769" y="447"/>
                    <a:pt x="1382" y="447"/>
                  </a:cubicBezTo>
                  <a:cubicBezTo>
                    <a:pt x="995" y="447"/>
                    <a:pt x="608" y="298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65"/>
            <p:cNvSpPr/>
            <p:nvPr/>
          </p:nvSpPr>
          <p:spPr>
            <a:xfrm>
              <a:off x="1229400" y="2364825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1" y="1"/>
                    <a:pt x="0" y="382"/>
                    <a:pt x="0" y="834"/>
                  </a:cubicBezTo>
                  <a:cubicBezTo>
                    <a:pt x="0" y="1310"/>
                    <a:pt x="381" y="1668"/>
                    <a:pt x="834" y="1668"/>
                  </a:cubicBezTo>
                  <a:cubicBezTo>
                    <a:pt x="1310" y="1668"/>
                    <a:pt x="1667" y="1310"/>
                    <a:pt x="1667" y="834"/>
                  </a:cubicBezTo>
                  <a:cubicBezTo>
                    <a:pt x="1667" y="382"/>
                    <a:pt x="1310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65"/>
            <p:cNvSpPr/>
            <p:nvPr/>
          </p:nvSpPr>
          <p:spPr>
            <a:xfrm>
              <a:off x="1216300" y="2564275"/>
              <a:ext cx="68475" cy="22050"/>
            </a:xfrm>
            <a:custGeom>
              <a:avLst/>
              <a:gdLst/>
              <a:ahLst/>
              <a:cxnLst/>
              <a:rect l="l" t="t" r="r" b="b"/>
              <a:pathLst>
                <a:path w="2739" h="882" extrusionOk="0">
                  <a:moveTo>
                    <a:pt x="0" y="0"/>
                  </a:moveTo>
                  <a:cubicBezTo>
                    <a:pt x="0" y="310"/>
                    <a:pt x="95" y="643"/>
                    <a:pt x="310" y="882"/>
                  </a:cubicBezTo>
                  <a:cubicBezTo>
                    <a:pt x="596" y="584"/>
                    <a:pt x="983" y="435"/>
                    <a:pt x="1370" y="435"/>
                  </a:cubicBezTo>
                  <a:cubicBezTo>
                    <a:pt x="1757" y="435"/>
                    <a:pt x="2144" y="584"/>
                    <a:pt x="2429" y="882"/>
                  </a:cubicBezTo>
                  <a:cubicBezTo>
                    <a:pt x="2644" y="643"/>
                    <a:pt x="2739" y="310"/>
                    <a:pt x="2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65"/>
            <p:cNvSpPr/>
            <p:nvPr/>
          </p:nvSpPr>
          <p:spPr>
            <a:xfrm>
              <a:off x="1229400" y="2591075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0"/>
                  </a:moveTo>
                  <a:cubicBezTo>
                    <a:pt x="381" y="0"/>
                    <a:pt x="0" y="357"/>
                    <a:pt x="0" y="834"/>
                  </a:cubicBezTo>
                  <a:cubicBezTo>
                    <a:pt x="0" y="1286"/>
                    <a:pt x="381" y="1667"/>
                    <a:pt x="834" y="1667"/>
                  </a:cubicBezTo>
                  <a:cubicBezTo>
                    <a:pt x="1310" y="1667"/>
                    <a:pt x="1667" y="1286"/>
                    <a:pt x="1667" y="834"/>
                  </a:cubicBezTo>
                  <a:cubicBezTo>
                    <a:pt x="1667" y="357"/>
                    <a:pt x="1310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65"/>
            <p:cNvSpPr/>
            <p:nvPr/>
          </p:nvSpPr>
          <p:spPr>
            <a:xfrm>
              <a:off x="1096625" y="2564275"/>
              <a:ext cx="69075" cy="22050"/>
            </a:xfrm>
            <a:custGeom>
              <a:avLst/>
              <a:gdLst/>
              <a:ahLst/>
              <a:cxnLst/>
              <a:rect l="l" t="t" r="r" b="b"/>
              <a:pathLst>
                <a:path w="2763" h="882" extrusionOk="0">
                  <a:moveTo>
                    <a:pt x="24" y="0"/>
                  </a:moveTo>
                  <a:cubicBezTo>
                    <a:pt x="0" y="310"/>
                    <a:pt x="120" y="643"/>
                    <a:pt x="310" y="882"/>
                  </a:cubicBezTo>
                  <a:cubicBezTo>
                    <a:pt x="608" y="584"/>
                    <a:pt x="995" y="435"/>
                    <a:pt x="1382" y="435"/>
                  </a:cubicBezTo>
                  <a:cubicBezTo>
                    <a:pt x="1769" y="435"/>
                    <a:pt x="2156" y="584"/>
                    <a:pt x="2453" y="882"/>
                  </a:cubicBezTo>
                  <a:cubicBezTo>
                    <a:pt x="2644" y="643"/>
                    <a:pt x="2763" y="310"/>
                    <a:pt x="2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65"/>
            <p:cNvSpPr/>
            <p:nvPr/>
          </p:nvSpPr>
          <p:spPr>
            <a:xfrm>
              <a:off x="1110325" y="2591075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0"/>
                  </a:moveTo>
                  <a:cubicBezTo>
                    <a:pt x="357" y="0"/>
                    <a:pt x="0" y="357"/>
                    <a:pt x="0" y="834"/>
                  </a:cubicBezTo>
                  <a:cubicBezTo>
                    <a:pt x="0" y="1286"/>
                    <a:pt x="357" y="1667"/>
                    <a:pt x="834" y="1667"/>
                  </a:cubicBezTo>
                  <a:cubicBezTo>
                    <a:pt x="1286" y="1667"/>
                    <a:pt x="1667" y="1286"/>
                    <a:pt x="1667" y="834"/>
                  </a:cubicBezTo>
                  <a:cubicBezTo>
                    <a:pt x="1667" y="357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5" name="Google Shape;6525;p65"/>
          <p:cNvSpPr/>
          <p:nvPr/>
        </p:nvSpPr>
        <p:spPr>
          <a:xfrm>
            <a:off x="1769464" y="1768717"/>
            <a:ext cx="350425" cy="350490"/>
          </a:xfrm>
          <a:custGeom>
            <a:avLst/>
            <a:gdLst/>
            <a:ahLst/>
            <a:cxnLst/>
            <a:rect l="l" t="t" r="r" b="b"/>
            <a:pathLst>
              <a:path w="10741" h="10743" extrusionOk="0">
                <a:moveTo>
                  <a:pt x="10098" y="5266"/>
                </a:moveTo>
                <a:lnTo>
                  <a:pt x="10098" y="10100"/>
                </a:lnTo>
                <a:lnTo>
                  <a:pt x="7574" y="10100"/>
                </a:lnTo>
                <a:lnTo>
                  <a:pt x="7574" y="9457"/>
                </a:lnTo>
                <a:lnTo>
                  <a:pt x="9145" y="9457"/>
                </a:lnTo>
                <a:cubicBezTo>
                  <a:pt x="9336" y="9457"/>
                  <a:pt x="9479" y="9314"/>
                  <a:pt x="9479" y="9147"/>
                </a:cubicBezTo>
                <a:lnTo>
                  <a:pt x="9479" y="5266"/>
                </a:lnTo>
                <a:close/>
                <a:moveTo>
                  <a:pt x="5957" y="0"/>
                </a:moveTo>
                <a:cubicBezTo>
                  <a:pt x="5540" y="0"/>
                  <a:pt x="5540" y="624"/>
                  <a:pt x="5957" y="624"/>
                </a:cubicBezTo>
                <a:cubicBezTo>
                  <a:pt x="5972" y="624"/>
                  <a:pt x="5986" y="623"/>
                  <a:pt x="6002" y="622"/>
                </a:cubicBezTo>
                <a:lnTo>
                  <a:pt x="10098" y="622"/>
                </a:lnTo>
                <a:lnTo>
                  <a:pt x="10098" y="4623"/>
                </a:lnTo>
                <a:lnTo>
                  <a:pt x="9455" y="4623"/>
                </a:lnTo>
                <a:lnTo>
                  <a:pt x="9455" y="4099"/>
                </a:lnTo>
                <a:cubicBezTo>
                  <a:pt x="9443" y="3908"/>
                  <a:pt x="9300" y="3813"/>
                  <a:pt x="9154" y="3813"/>
                </a:cubicBezTo>
                <a:cubicBezTo>
                  <a:pt x="9008" y="3813"/>
                  <a:pt x="8860" y="3908"/>
                  <a:pt x="8836" y="4099"/>
                </a:cubicBezTo>
                <a:lnTo>
                  <a:pt x="8836" y="6504"/>
                </a:lnTo>
                <a:lnTo>
                  <a:pt x="8217" y="6504"/>
                </a:lnTo>
                <a:lnTo>
                  <a:pt x="8217" y="5980"/>
                </a:lnTo>
                <a:cubicBezTo>
                  <a:pt x="8240" y="5754"/>
                  <a:pt x="8068" y="5641"/>
                  <a:pt x="7895" y="5641"/>
                </a:cubicBezTo>
                <a:cubicBezTo>
                  <a:pt x="7722" y="5641"/>
                  <a:pt x="7550" y="5754"/>
                  <a:pt x="7574" y="5980"/>
                </a:cubicBezTo>
                <a:lnTo>
                  <a:pt x="7574" y="7576"/>
                </a:lnTo>
                <a:lnTo>
                  <a:pt x="7359" y="7576"/>
                </a:lnTo>
                <a:cubicBezTo>
                  <a:pt x="7312" y="6980"/>
                  <a:pt x="7002" y="6409"/>
                  <a:pt x="6526" y="6075"/>
                </a:cubicBezTo>
                <a:cubicBezTo>
                  <a:pt x="6204" y="6385"/>
                  <a:pt x="5788" y="6540"/>
                  <a:pt x="5371" y="6540"/>
                </a:cubicBezTo>
                <a:cubicBezTo>
                  <a:pt x="4954" y="6540"/>
                  <a:pt x="4537" y="6385"/>
                  <a:pt x="4216" y="6075"/>
                </a:cubicBezTo>
                <a:cubicBezTo>
                  <a:pt x="3716" y="6409"/>
                  <a:pt x="3406" y="6980"/>
                  <a:pt x="3382" y="7576"/>
                </a:cubicBezTo>
                <a:lnTo>
                  <a:pt x="3144" y="7576"/>
                </a:lnTo>
                <a:lnTo>
                  <a:pt x="3144" y="4932"/>
                </a:lnTo>
                <a:cubicBezTo>
                  <a:pt x="3144" y="4730"/>
                  <a:pt x="2989" y="4629"/>
                  <a:pt x="2835" y="4629"/>
                </a:cubicBezTo>
                <a:cubicBezTo>
                  <a:pt x="2680" y="4629"/>
                  <a:pt x="2525" y="4730"/>
                  <a:pt x="2525" y="4932"/>
                </a:cubicBezTo>
                <a:lnTo>
                  <a:pt x="2525" y="7885"/>
                </a:lnTo>
                <a:cubicBezTo>
                  <a:pt x="2501" y="8076"/>
                  <a:pt x="2644" y="8219"/>
                  <a:pt x="2835" y="8219"/>
                </a:cubicBezTo>
                <a:lnTo>
                  <a:pt x="7883" y="8219"/>
                </a:lnTo>
                <a:cubicBezTo>
                  <a:pt x="8074" y="8219"/>
                  <a:pt x="8217" y="8076"/>
                  <a:pt x="8193" y="7885"/>
                </a:cubicBezTo>
                <a:lnTo>
                  <a:pt x="8193" y="7147"/>
                </a:lnTo>
                <a:lnTo>
                  <a:pt x="8836" y="7147"/>
                </a:lnTo>
                <a:lnTo>
                  <a:pt x="8836" y="8838"/>
                </a:lnTo>
                <a:lnTo>
                  <a:pt x="4121" y="8838"/>
                </a:lnTo>
                <a:cubicBezTo>
                  <a:pt x="4105" y="8836"/>
                  <a:pt x="4090" y="8835"/>
                  <a:pt x="4076" y="8835"/>
                </a:cubicBezTo>
                <a:cubicBezTo>
                  <a:pt x="3652" y="8835"/>
                  <a:pt x="3659" y="9481"/>
                  <a:pt x="4097" y="9481"/>
                </a:cubicBezTo>
                <a:cubicBezTo>
                  <a:pt x="4105" y="9481"/>
                  <a:pt x="4113" y="9481"/>
                  <a:pt x="4121" y="9481"/>
                </a:cubicBezTo>
                <a:lnTo>
                  <a:pt x="6931" y="9481"/>
                </a:lnTo>
                <a:lnTo>
                  <a:pt x="6931" y="10100"/>
                </a:lnTo>
                <a:lnTo>
                  <a:pt x="644" y="10100"/>
                </a:lnTo>
                <a:lnTo>
                  <a:pt x="644" y="3170"/>
                </a:lnTo>
                <a:lnTo>
                  <a:pt x="1263" y="3170"/>
                </a:lnTo>
                <a:lnTo>
                  <a:pt x="1263" y="9147"/>
                </a:lnTo>
                <a:cubicBezTo>
                  <a:pt x="1263" y="9324"/>
                  <a:pt x="1385" y="9460"/>
                  <a:pt x="1536" y="9460"/>
                </a:cubicBezTo>
                <a:cubicBezTo>
                  <a:pt x="1548" y="9460"/>
                  <a:pt x="1560" y="9459"/>
                  <a:pt x="1572" y="9457"/>
                </a:cubicBezTo>
                <a:lnTo>
                  <a:pt x="2858" y="9457"/>
                </a:lnTo>
                <a:cubicBezTo>
                  <a:pt x="3239" y="9433"/>
                  <a:pt x="3239" y="8862"/>
                  <a:pt x="2858" y="8838"/>
                </a:cubicBezTo>
                <a:lnTo>
                  <a:pt x="1882" y="8838"/>
                </a:lnTo>
                <a:lnTo>
                  <a:pt x="1882" y="1884"/>
                </a:lnTo>
                <a:lnTo>
                  <a:pt x="5049" y="1884"/>
                </a:lnTo>
                <a:lnTo>
                  <a:pt x="5049" y="2527"/>
                </a:lnTo>
                <a:lnTo>
                  <a:pt x="2835" y="2527"/>
                </a:lnTo>
                <a:cubicBezTo>
                  <a:pt x="2821" y="2525"/>
                  <a:pt x="2807" y="2524"/>
                  <a:pt x="2793" y="2524"/>
                </a:cubicBezTo>
                <a:cubicBezTo>
                  <a:pt x="2624" y="2524"/>
                  <a:pt x="2503" y="2660"/>
                  <a:pt x="2525" y="2837"/>
                </a:cubicBezTo>
                <a:lnTo>
                  <a:pt x="2525" y="3694"/>
                </a:lnTo>
                <a:cubicBezTo>
                  <a:pt x="2525" y="3896"/>
                  <a:pt x="2680" y="3997"/>
                  <a:pt x="2835" y="3997"/>
                </a:cubicBezTo>
                <a:cubicBezTo>
                  <a:pt x="2989" y="3997"/>
                  <a:pt x="3144" y="3896"/>
                  <a:pt x="3144" y="3694"/>
                </a:cubicBezTo>
                <a:lnTo>
                  <a:pt x="3144" y="3146"/>
                </a:lnTo>
                <a:lnTo>
                  <a:pt x="7574" y="3146"/>
                </a:lnTo>
                <a:lnTo>
                  <a:pt x="7574" y="4742"/>
                </a:lnTo>
                <a:cubicBezTo>
                  <a:pt x="7550" y="4968"/>
                  <a:pt x="7722" y="5081"/>
                  <a:pt x="7895" y="5081"/>
                </a:cubicBezTo>
                <a:cubicBezTo>
                  <a:pt x="8068" y="5081"/>
                  <a:pt x="8240" y="4968"/>
                  <a:pt x="8217" y="4742"/>
                </a:cubicBezTo>
                <a:lnTo>
                  <a:pt x="8217" y="2837"/>
                </a:lnTo>
                <a:cubicBezTo>
                  <a:pt x="8217" y="2660"/>
                  <a:pt x="8094" y="2524"/>
                  <a:pt x="7943" y="2524"/>
                </a:cubicBezTo>
                <a:cubicBezTo>
                  <a:pt x="7931" y="2524"/>
                  <a:pt x="7919" y="2525"/>
                  <a:pt x="7907" y="2527"/>
                </a:cubicBezTo>
                <a:lnTo>
                  <a:pt x="5668" y="2527"/>
                </a:lnTo>
                <a:lnTo>
                  <a:pt x="5668" y="1884"/>
                </a:lnTo>
                <a:lnTo>
                  <a:pt x="8836" y="1884"/>
                </a:lnTo>
                <a:lnTo>
                  <a:pt x="8836" y="2860"/>
                </a:lnTo>
                <a:cubicBezTo>
                  <a:pt x="8812" y="3087"/>
                  <a:pt x="8979" y="3200"/>
                  <a:pt x="9148" y="3200"/>
                </a:cubicBezTo>
                <a:cubicBezTo>
                  <a:pt x="9318" y="3200"/>
                  <a:pt x="9491" y="3087"/>
                  <a:pt x="9479" y="2860"/>
                </a:cubicBezTo>
                <a:lnTo>
                  <a:pt x="9479" y="1574"/>
                </a:lnTo>
                <a:cubicBezTo>
                  <a:pt x="9479" y="1408"/>
                  <a:pt x="9336" y="1265"/>
                  <a:pt x="9145" y="1265"/>
                </a:cubicBezTo>
                <a:lnTo>
                  <a:pt x="1572" y="1265"/>
                </a:lnTo>
                <a:cubicBezTo>
                  <a:pt x="1560" y="1263"/>
                  <a:pt x="1548" y="1262"/>
                  <a:pt x="1536" y="1262"/>
                </a:cubicBezTo>
                <a:cubicBezTo>
                  <a:pt x="1385" y="1262"/>
                  <a:pt x="1263" y="1398"/>
                  <a:pt x="1263" y="1574"/>
                </a:cubicBezTo>
                <a:lnTo>
                  <a:pt x="1263" y="2527"/>
                </a:lnTo>
                <a:lnTo>
                  <a:pt x="644" y="2527"/>
                </a:lnTo>
                <a:lnTo>
                  <a:pt x="644" y="622"/>
                </a:lnTo>
                <a:lnTo>
                  <a:pt x="4740" y="622"/>
                </a:lnTo>
                <a:cubicBezTo>
                  <a:pt x="5121" y="598"/>
                  <a:pt x="5121" y="50"/>
                  <a:pt x="4740" y="3"/>
                </a:cubicBezTo>
                <a:lnTo>
                  <a:pt x="310" y="3"/>
                </a:lnTo>
                <a:cubicBezTo>
                  <a:pt x="143" y="3"/>
                  <a:pt x="1" y="146"/>
                  <a:pt x="1" y="312"/>
                </a:cubicBezTo>
                <a:lnTo>
                  <a:pt x="1" y="10433"/>
                </a:lnTo>
                <a:cubicBezTo>
                  <a:pt x="1" y="10600"/>
                  <a:pt x="143" y="10743"/>
                  <a:pt x="310" y="10743"/>
                </a:cubicBezTo>
                <a:lnTo>
                  <a:pt x="10408" y="10743"/>
                </a:lnTo>
                <a:cubicBezTo>
                  <a:pt x="10574" y="10743"/>
                  <a:pt x="10717" y="10600"/>
                  <a:pt x="10717" y="10433"/>
                </a:cubicBezTo>
                <a:lnTo>
                  <a:pt x="10717" y="336"/>
                </a:lnTo>
                <a:cubicBezTo>
                  <a:pt x="10741" y="146"/>
                  <a:pt x="10598" y="3"/>
                  <a:pt x="10408" y="3"/>
                </a:cubicBezTo>
                <a:lnTo>
                  <a:pt x="6002" y="3"/>
                </a:lnTo>
                <a:cubicBezTo>
                  <a:pt x="5986" y="1"/>
                  <a:pt x="5972" y="0"/>
                  <a:pt x="59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6" name="Google Shape;6526;p65"/>
          <p:cNvSpPr/>
          <p:nvPr/>
        </p:nvSpPr>
        <p:spPr>
          <a:xfrm>
            <a:off x="1910110" y="1893084"/>
            <a:ext cx="68382" cy="68415"/>
          </a:xfrm>
          <a:custGeom>
            <a:avLst/>
            <a:gdLst/>
            <a:ahLst/>
            <a:cxnLst/>
            <a:rect l="l" t="t" r="r" b="b"/>
            <a:pathLst>
              <a:path w="2096" h="2097" extrusionOk="0">
                <a:moveTo>
                  <a:pt x="1048" y="1"/>
                </a:moveTo>
                <a:cubicBezTo>
                  <a:pt x="476" y="1"/>
                  <a:pt x="0" y="477"/>
                  <a:pt x="0" y="1049"/>
                </a:cubicBezTo>
                <a:cubicBezTo>
                  <a:pt x="0" y="1620"/>
                  <a:pt x="476" y="2097"/>
                  <a:pt x="1048" y="2097"/>
                </a:cubicBezTo>
                <a:cubicBezTo>
                  <a:pt x="1643" y="2097"/>
                  <a:pt x="2096" y="1620"/>
                  <a:pt x="2096" y="1049"/>
                </a:cubicBezTo>
                <a:cubicBezTo>
                  <a:pt x="2096" y="477"/>
                  <a:pt x="1643" y="1"/>
                  <a:pt x="1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7" name="Google Shape;6527;p65"/>
          <p:cNvSpPr/>
          <p:nvPr/>
        </p:nvSpPr>
        <p:spPr>
          <a:xfrm>
            <a:off x="2520556" y="1769076"/>
            <a:ext cx="363867" cy="349642"/>
          </a:xfrm>
          <a:custGeom>
            <a:avLst/>
            <a:gdLst/>
            <a:ahLst/>
            <a:cxnLst/>
            <a:rect l="l" t="t" r="r" b="b"/>
            <a:pathLst>
              <a:path w="11153" h="10717" extrusionOk="0">
                <a:moveTo>
                  <a:pt x="2999" y="1"/>
                </a:moveTo>
                <a:cubicBezTo>
                  <a:pt x="2911" y="1"/>
                  <a:pt x="2818" y="13"/>
                  <a:pt x="2722" y="39"/>
                </a:cubicBezTo>
                <a:cubicBezTo>
                  <a:pt x="1698" y="301"/>
                  <a:pt x="1817" y="1802"/>
                  <a:pt x="2889" y="1873"/>
                </a:cubicBezTo>
                <a:lnTo>
                  <a:pt x="3079" y="2659"/>
                </a:lnTo>
                <a:cubicBezTo>
                  <a:pt x="2984" y="2730"/>
                  <a:pt x="2889" y="2826"/>
                  <a:pt x="2817" y="2945"/>
                </a:cubicBezTo>
                <a:lnTo>
                  <a:pt x="2031" y="2730"/>
                </a:lnTo>
                <a:cubicBezTo>
                  <a:pt x="1969" y="2177"/>
                  <a:pt x="1527" y="1882"/>
                  <a:pt x="1085" y="1882"/>
                </a:cubicBezTo>
                <a:cubicBezTo>
                  <a:pt x="691" y="1882"/>
                  <a:pt x="297" y="2117"/>
                  <a:pt x="174" y="2611"/>
                </a:cubicBezTo>
                <a:cubicBezTo>
                  <a:pt x="1" y="3288"/>
                  <a:pt x="545" y="3777"/>
                  <a:pt x="1099" y="3777"/>
                </a:cubicBezTo>
                <a:cubicBezTo>
                  <a:pt x="1384" y="3777"/>
                  <a:pt x="1671" y="3648"/>
                  <a:pt x="1865" y="3349"/>
                </a:cubicBezTo>
                <a:lnTo>
                  <a:pt x="2674" y="3540"/>
                </a:lnTo>
                <a:cubicBezTo>
                  <a:pt x="2698" y="4040"/>
                  <a:pt x="3103" y="4397"/>
                  <a:pt x="3603" y="4397"/>
                </a:cubicBezTo>
                <a:cubicBezTo>
                  <a:pt x="3746" y="4397"/>
                  <a:pt x="3889" y="4373"/>
                  <a:pt x="4008" y="4302"/>
                </a:cubicBezTo>
                <a:lnTo>
                  <a:pt x="4508" y="4802"/>
                </a:lnTo>
                <a:cubicBezTo>
                  <a:pt x="4413" y="4969"/>
                  <a:pt x="4365" y="5159"/>
                  <a:pt x="4365" y="5350"/>
                </a:cubicBezTo>
                <a:lnTo>
                  <a:pt x="2031" y="5945"/>
                </a:lnTo>
                <a:cubicBezTo>
                  <a:pt x="1827" y="5655"/>
                  <a:pt x="1543" y="5530"/>
                  <a:pt x="1263" y="5530"/>
                </a:cubicBezTo>
                <a:cubicBezTo>
                  <a:pt x="696" y="5530"/>
                  <a:pt x="149" y="6045"/>
                  <a:pt x="341" y="6731"/>
                </a:cubicBezTo>
                <a:cubicBezTo>
                  <a:pt x="471" y="7199"/>
                  <a:pt x="856" y="7419"/>
                  <a:pt x="1242" y="7419"/>
                </a:cubicBezTo>
                <a:cubicBezTo>
                  <a:pt x="1700" y="7419"/>
                  <a:pt x="2159" y="7109"/>
                  <a:pt x="2198" y="6541"/>
                </a:cubicBezTo>
                <a:lnTo>
                  <a:pt x="4437" y="5945"/>
                </a:lnTo>
                <a:lnTo>
                  <a:pt x="2198" y="8184"/>
                </a:lnTo>
                <a:cubicBezTo>
                  <a:pt x="2079" y="8136"/>
                  <a:pt x="1936" y="8089"/>
                  <a:pt x="1793" y="8089"/>
                </a:cubicBezTo>
                <a:cubicBezTo>
                  <a:pt x="960" y="8089"/>
                  <a:pt x="531" y="9113"/>
                  <a:pt x="1126" y="9708"/>
                </a:cubicBezTo>
                <a:cubicBezTo>
                  <a:pt x="1318" y="9900"/>
                  <a:pt x="1554" y="9985"/>
                  <a:pt x="1787" y="9985"/>
                </a:cubicBezTo>
                <a:cubicBezTo>
                  <a:pt x="2275" y="9985"/>
                  <a:pt x="2746" y="9606"/>
                  <a:pt x="2746" y="9041"/>
                </a:cubicBezTo>
                <a:cubicBezTo>
                  <a:pt x="2746" y="8898"/>
                  <a:pt x="2698" y="8755"/>
                  <a:pt x="2651" y="8636"/>
                </a:cubicBezTo>
                <a:lnTo>
                  <a:pt x="4889" y="6398"/>
                </a:lnTo>
                <a:lnTo>
                  <a:pt x="4889" y="6398"/>
                </a:lnTo>
                <a:lnTo>
                  <a:pt x="4294" y="8636"/>
                </a:lnTo>
                <a:cubicBezTo>
                  <a:pt x="3222" y="8708"/>
                  <a:pt x="3079" y="10208"/>
                  <a:pt x="4103" y="10494"/>
                </a:cubicBezTo>
                <a:cubicBezTo>
                  <a:pt x="4199" y="10520"/>
                  <a:pt x="4291" y="10533"/>
                  <a:pt x="4379" y="10533"/>
                </a:cubicBezTo>
                <a:cubicBezTo>
                  <a:pt x="5234" y="10533"/>
                  <a:pt x="5688" y="9364"/>
                  <a:pt x="4889" y="8803"/>
                </a:cubicBezTo>
                <a:lnTo>
                  <a:pt x="5508" y="6493"/>
                </a:lnTo>
                <a:cubicBezTo>
                  <a:pt x="5699" y="6493"/>
                  <a:pt x="5889" y="6445"/>
                  <a:pt x="6056" y="6350"/>
                </a:cubicBezTo>
                <a:lnTo>
                  <a:pt x="6556" y="6850"/>
                </a:lnTo>
                <a:cubicBezTo>
                  <a:pt x="6270" y="7422"/>
                  <a:pt x="6651" y="8112"/>
                  <a:pt x="7318" y="8184"/>
                </a:cubicBezTo>
                <a:lnTo>
                  <a:pt x="7509" y="8970"/>
                </a:lnTo>
                <a:cubicBezTo>
                  <a:pt x="6703" y="9514"/>
                  <a:pt x="7132" y="10717"/>
                  <a:pt x="8014" y="10717"/>
                </a:cubicBezTo>
                <a:cubicBezTo>
                  <a:pt x="8096" y="10717"/>
                  <a:pt x="8182" y="10707"/>
                  <a:pt x="8271" y="10684"/>
                </a:cubicBezTo>
                <a:cubicBezTo>
                  <a:pt x="9295" y="10422"/>
                  <a:pt x="9176" y="8898"/>
                  <a:pt x="8104" y="8827"/>
                </a:cubicBezTo>
                <a:lnTo>
                  <a:pt x="7914" y="8041"/>
                </a:lnTo>
                <a:cubicBezTo>
                  <a:pt x="8033" y="7969"/>
                  <a:pt x="8104" y="7874"/>
                  <a:pt x="8176" y="7755"/>
                </a:cubicBezTo>
                <a:lnTo>
                  <a:pt x="8961" y="7969"/>
                </a:lnTo>
                <a:cubicBezTo>
                  <a:pt x="9023" y="8495"/>
                  <a:pt x="9467" y="8820"/>
                  <a:pt x="9921" y="8820"/>
                </a:cubicBezTo>
                <a:cubicBezTo>
                  <a:pt x="10165" y="8820"/>
                  <a:pt x="10413" y="8726"/>
                  <a:pt x="10605" y="8517"/>
                </a:cubicBezTo>
                <a:cubicBezTo>
                  <a:pt x="11152" y="7898"/>
                  <a:pt x="10724" y="6922"/>
                  <a:pt x="9914" y="6922"/>
                </a:cubicBezTo>
                <a:lnTo>
                  <a:pt x="9914" y="6945"/>
                </a:lnTo>
                <a:cubicBezTo>
                  <a:pt x="9604" y="6945"/>
                  <a:pt x="9295" y="7088"/>
                  <a:pt x="9128" y="7374"/>
                </a:cubicBezTo>
                <a:lnTo>
                  <a:pt x="8342" y="7160"/>
                </a:lnTo>
                <a:cubicBezTo>
                  <a:pt x="8295" y="6683"/>
                  <a:pt x="7890" y="6302"/>
                  <a:pt x="7390" y="6302"/>
                </a:cubicBezTo>
                <a:cubicBezTo>
                  <a:pt x="7247" y="6302"/>
                  <a:pt x="7128" y="6350"/>
                  <a:pt x="6985" y="6398"/>
                </a:cubicBezTo>
                <a:lnTo>
                  <a:pt x="6509" y="5921"/>
                </a:lnTo>
                <a:cubicBezTo>
                  <a:pt x="6604" y="5755"/>
                  <a:pt x="6651" y="5564"/>
                  <a:pt x="6651" y="5374"/>
                </a:cubicBezTo>
                <a:lnTo>
                  <a:pt x="8961" y="4754"/>
                </a:lnTo>
                <a:cubicBezTo>
                  <a:pt x="9158" y="5037"/>
                  <a:pt x="9440" y="5159"/>
                  <a:pt x="9719" y="5159"/>
                </a:cubicBezTo>
                <a:cubicBezTo>
                  <a:pt x="10287" y="5159"/>
                  <a:pt x="10844" y="4655"/>
                  <a:pt x="10652" y="3969"/>
                </a:cubicBezTo>
                <a:cubicBezTo>
                  <a:pt x="10521" y="3497"/>
                  <a:pt x="10132" y="3273"/>
                  <a:pt x="9743" y="3273"/>
                </a:cubicBezTo>
                <a:cubicBezTo>
                  <a:pt x="9288" y="3273"/>
                  <a:pt x="8833" y="3581"/>
                  <a:pt x="8795" y="4159"/>
                </a:cubicBezTo>
                <a:lnTo>
                  <a:pt x="6556" y="4754"/>
                </a:lnTo>
                <a:lnTo>
                  <a:pt x="8795" y="2516"/>
                </a:lnTo>
                <a:cubicBezTo>
                  <a:pt x="8914" y="2564"/>
                  <a:pt x="9057" y="2587"/>
                  <a:pt x="9200" y="2587"/>
                </a:cubicBezTo>
                <a:cubicBezTo>
                  <a:pt x="10033" y="2587"/>
                  <a:pt x="10462" y="1587"/>
                  <a:pt x="9866" y="992"/>
                </a:cubicBezTo>
                <a:cubicBezTo>
                  <a:pt x="9675" y="800"/>
                  <a:pt x="9438" y="715"/>
                  <a:pt x="9206" y="715"/>
                </a:cubicBezTo>
                <a:cubicBezTo>
                  <a:pt x="8718" y="715"/>
                  <a:pt x="8247" y="1094"/>
                  <a:pt x="8247" y="1659"/>
                </a:cubicBezTo>
                <a:cubicBezTo>
                  <a:pt x="8247" y="1802"/>
                  <a:pt x="8295" y="1921"/>
                  <a:pt x="8342" y="2063"/>
                </a:cubicBezTo>
                <a:lnTo>
                  <a:pt x="6104" y="4302"/>
                </a:lnTo>
                <a:lnTo>
                  <a:pt x="6699" y="2040"/>
                </a:lnTo>
                <a:cubicBezTo>
                  <a:pt x="7771" y="1968"/>
                  <a:pt x="7914" y="468"/>
                  <a:pt x="6890" y="182"/>
                </a:cubicBezTo>
                <a:cubicBezTo>
                  <a:pt x="6795" y="156"/>
                  <a:pt x="6705" y="144"/>
                  <a:pt x="6618" y="144"/>
                </a:cubicBezTo>
                <a:cubicBezTo>
                  <a:pt x="5760" y="144"/>
                  <a:pt x="5304" y="1332"/>
                  <a:pt x="6104" y="1873"/>
                </a:cubicBezTo>
                <a:lnTo>
                  <a:pt x="5485" y="4207"/>
                </a:lnTo>
                <a:cubicBezTo>
                  <a:pt x="5294" y="4207"/>
                  <a:pt x="5104" y="4254"/>
                  <a:pt x="4937" y="4350"/>
                </a:cubicBezTo>
                <a:lnTo>
                  <a:pt x="4437" y="3873"/>
                </a:lnTo>
                <a:cubicBezTo>
                  <a:pt x="4508" y="3730"/>
                  <a:pt x="4532" y="3588"/>
                  <a:pt x="4532" y="3469"/>
                </a:cubicBezTo>
                <a:cubicBezTo>
                  <a:pt x="4532" y="2968"/>
                  <a:pt x="4151" y="2564"/>
                  <a:pt x="3675" y="2516"/>
                </a:cubicBezTo>
                <a:lnTo>
                  <a:pt x="3484" y="1730"/>
                </a:lnTo>
                <a:cubicBezTo>
                  <a:pt x="4284" y="1189"/>
                  <a:pt x="3867" y="1"/>
                  <a:pt x="299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28" name="Google Shape;6528;p65"/>
          <p:cNvGrpSpPr/>
          <p:nvPr/>
        </p:nvGrpSpPr>
        <p:grpSpPr>
          <a:xfrm>
            <a:off x="3306264" y="1769565"/>
            <a:ext cx="298388" cy="349642"/>
            <a:chOff x="2813050" y="2365425"/>
            <a:chExt cx="228650" cy="267925"/>
          </a:xfrm>
        </p:grpSpPr>
        <p:sp>
          <p:nvSpPr>
            <p:cNvPr id="6529" name="Google Shape;6529;p65"/>
            <p:cNvSpPr/>
            <p:nvPr/>
          </p:nvSpPr>
          <p:spPr>
            <a:xfrm>
              <a:off x="2919625" y="2365425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310" y="0"/>
                  </a:moveTo>
                  <a:cubicBezTo>
                    <a:pt x="161" y="0"/>
                    <a:pt x="12" y="96"/>
                    <a:pt x="0" y="286"/>
                  </a:cubicBezTo>
                  <a:lnTo>
                    <a:pt x="0" y="929"/>
                  </a:lnTo>
                  <a:cubicBezTo>
                    <a:pt x="0" y="1096"/>
                    <a:pt x="143" y="1239"/>
                    <a:pt x="310" y="1239"/>
                  </a:cubicBezTo>
                  <a:cubicBezTo>
                    <a:pt x="477" y="1239"/>
                    <a:pt x="620" y="1096"/>
                    <a:pt x="620" y="929"/>
                  </a:cubicBezTo>
                  <a:lnTo>
                    <a:pt x="620" y="286"/>
                  </a:lnTo>
                  <a:cubicBezTo>
                    <a:pt x="608" y="96"/>
                    <a:pt x="459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65"/>
            <p:cNvSpPr/>
            <p:nvPr/>
          </p:nvSpPr>
          <p:spPr>
            <a:xfrm>
              <a:off x="3008325" y="2469025"/>
              <a:ext cx="33375" cy="16100"/>
            </a:xfrm>
            <a:custGeom>
              <a:avLst/>
              <a:gdLst/>
              <a:ahLst/>
              <a:cxnLst/>
              <a:rect l="l" t="t" r="r" b="b"/>
              <a:pathLst>
                <a:path w="1335" h="644" extrusionOk="0">
                  <a:moveTo>
                    <a:pt x="310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25" y="500"/>
                    <a:pt x="144" y="643"/>
                    <a:pt x="310" y="643"/>
                  </a:cubicBezTo>
                  <a:lnTo>
                    <a:pt x="953" y="643"/>
                  </a:lnTo>
                  <a:cubicBezTo>
                    <a:pt x="1334" y="595"/>
                    <a:pt x="1334" y="48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65"/>
            <p:cNvSpPr/>
            <p:nvPr/>
          </p:nvSpPr>
          <p:spPr>
            <a:xfrm>
              <a:off x="2813050" y="2469550"/>
              <a:ext cx="36575" cy="15625"/>
            </a:xfrm>
            <a:custGeom>
              <a:avLst/>
              <a:gdLst/>
              <a:ahLst/>
              <a:cxnLst/>
              <a:rect l="l" t="t" r="r" b="b"/>
              <a:pathLst>
                <a:path w="1463" h="625" extrusionOk="0">
                  <a:moveTo>
                    <a:pt x="1067" y="1"/>
                  </a:moveTo>
                  <a:cubicBezTo>
                    <a:pt x="1053" y="1"/>
                    <a:pt x="1039" y="1"/>
                    <a:pt x="1025" y="3"/>
                  </a:cubicBezTo>
                  <a:lnTo>
                    <a:pt x="382" y="3"/>
                  </a:lnTo>
                  <a:cubicBezTo>
                    <a:pt x="1" y="27"/>
                    <a:pt x="1" y="598"/>
                    <a:pt x="382" y="622"/>
                  </a:cubicBezTo>
                  <a:lnTo>
                    <a:pt x="1025" y="622"/>
                  </a:lnTo>
                  <a:cubicBezTo>
                    <a:pt x="1039" y="624"/>
                    <a:pt x="1053" y="624"/>
                    <a:pt x="1067" y="624"/>
                  </a:cubicBezTo>
                  <a:cubicBezTo>
                    <a:pt x="1463" y="624"/>
                    <a:pt x="1463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5"/>
            <p:cNvSpPr/>
            <p:nvPr/>
          </p:nvSpPr>
          <p:spPr>
            <a:xfrm>
              <a:off x="2992450" y="2417175"/>
              <a:ext cx="37100" cy="23900"/>
            </a:xfrm>
            <a:custGeom>
              <a:avLst/>
              <a:gdLst/>
              <a:ahLst/>
              <a:cxnLst/>
              <a:rect l="l" t="t" r="r" b="b"/>
              <a:pathLst>
                <a:path w="1484" h="956" extrusionOk="0">
                  <a:moveTo>
                    <a:pt x="1038" y="1"/>
                  </a:moveTo>
                  <a:cubicBezTo>
                    <a:pt x="987" y="1"/>
                    <a:pt x="931" y="16"/>
                    <a:pt x="874" y="50"/>
                  </a:cubicBezTo>
                  <a:lnTo>
                    <a:pt x="326" y="360"/>
                  </a:lnTo>
                  <a:cubicBezTo>
                    <a:pt x="1" y="499"/>
                    <a:pt x="129" y="956"/>
                    <a:pt x="445" y="956"/>
                  </a:cubicBezTo>
                  <a:cubicBezTo>
                    <a:pt x="453" y="956"/>
                    <a:pt x="461" y="955"/>
                    <a:pt x="469" y="955"/>
                  </a:cubicBezTo>
                  <a:cubicBezTo>
                    <a:pt x="541" y="955"/>
                    <a:pt x="588" y="931"/>
                    <a:pt x="636" y="907"/>
                  </a:cubicBezTo>
                  <a:lnTo>
                    <a:pt x="1184" y="574"/>
                  </a:lnTo>
                  <a:cubicBezTo>
                    <a:pt x="1484" y="414"/>
                    <a:pt x="1313" y="1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5"/>
            <p:cNvSpPr/>
            <p:nvPr/>
          </p:nvSpPr>
          <p:spPr>
            <a:xfrm>
              <a:off x="2963075" y="2379100"/>
              <a:ext cx="26150" cy="29100"/>
            </a:xfrm>
            <a:custGeom>
              <a:avLst/>
              <a:gdLst/>
              <a:ahLst/>
              <a:cxnLst/>
              <a:rect l="l" t="t" r="r" b="b"/>
              <a:pathLst>
                <a:path w="1046" h="1164" extrusionOk="0">
                  <a:moveTo>
                    <a:pt x="640" y="1"/>
                  </a:moveTo>
                  <a:cubicBezTo>
                    <a:pt x="549" y="1"/>
                    <a:pt x="454" y="43"/>
                    <a:pt x="382" y="144"/>
                  </a:cubicBezTo>
                  <a:lnTo>
                    <a:pt x="72" y="692"/>
                  </a:lnTo>
                  <a:cubicBezTo>
                    <a:pt x="1" y="835"/>
                    <a:pt x="49" y="1025"/>
                    <a:pt x="191" y="1120"/>
                  </a:cubicBezTo>
                  <a:cubicBezTo>
                    <a:pt x="236" y="1150"/>
                    <a:pt x="288" y="1164"/>
                    <a:pt x="340" y="1164"/>
                  </a:cubicBezTo>
                  <a:cubicBezTo>
                    <a:pt x="455" y="1164"/>
                    <a:pt x="571" y="1099"/>
                    <a:pt x="620" y="1001"/>
                  </a:cubicBezTo>
                  <a:lnTo>
                    <a:pt x="930" y="454"/>
                  </a:lnTo>
                  <a:cubicBezTo>
                    <a:pt x="1046" y="221"/>
                    <a:pt x="850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5"/>
            <p:cNvSpPr/>
            <p:nvPr/>
          </p:nvSpPr>
          <p:spPr>
            <a:xfrm>
              <a:off x="2865100" y="2379100"/>
              <a:ext cx="26575" cy="29225"/>
            </a:xfrm>
            <a:custGeom>
              <a:avLst/>
              <a:gdLst/>
              <a:ahLst/>
              <a:cxnLst/>
              <a:rect l="l" t="t" r="r" b="b"/>
              <a:pathLst>
                <a:path w="1063" h="1169" extrusionOk="0">
                  <a:moveTo>
                    <a:pt x="418" y="1"/>
                  </a:moveTo>
                  <a:cubicBezTo>
                    <a:pt x="203" y="1"/>
                    <a:pt x="1" y="221"/>
                    <a:pt x="133" y="454"/>
                  </a:cubicBezTo>
                  <a:lnTo>
                    <a:pt x="443" y="1001"/>
                  </a:lnTo>
                  <a:cubicBezTo>
                    <a:pt x="491" y="1097"/>
                    <a:pt x="610" y="1168"/>
                    <a:pt x="705" y="1168"/>
                  </a:cubicBezTo>
                  <a:cubicBezTo>
                    <a:pt x="776" y="1168"/>
                    <a:pt x="824" y="1144"/>
                    <a:pt x="872" y="1120"/>
                  </a:cubicBezTo>
                  <a:cubicBezTo>
                    <a:pt x="1015" y="1025"/>
                    <a:pt x="1062" y="835"/>
                    <a:pt x="991" y="692"/>
                  </a:cubicBezTo>
                  <a:lnTo>
                    <a:pt x="681" y="144"/>
                  </a:lnTo>
                  <a:cubicBezTo>
                    <a:pt x="609" y="43"/>
                    <a:pt x="512" y="1"/>
                    <a:pt x="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5"/>
            <p:cNvSpPr/>
            <p:nvPr/>
          </p:nvSpPr>
          <p:spPr>
            <a:xfrm>
              <a:off x="2824350" y="2416775"/>
              <a:ext cx="35175" cy="24275"/>
            </a:xfrm>
            <a:custGeom>
              <a:avLst/>
              <a:gdLst/>
              <a:ahLst/>
              <a:cxnLst/>
              <a:rect l="l" t="t" r="r" b="b"/>
              <a:pathLst>
                <a:path w="1407" h="971" extrusionOk="0">
                  <a:moveTo>
                    <a:pt x="461" y="1"/>
                  </a:moveTo>
                  <a:cubicBezTo>
                    <a:pt x="185" y="1"/>
                    <a:pt x="0" y="437"/>
                    <a:pt x="335" y="614"/>
                  </a:cubicBezTo>
                  <a:lnTo>
                    <a:pt x="882" y="923"/>
                  </a:lnTo>
                  <a:cubicBezTo>
                    <a:pt x="930" y="947"/>
                    <a:pt x="978" y="947"/>
                    <a:pt x="1025" y="971"/>
                  </a:cubicBezTo>
                  <a:cubicBezTo>
                    <a:pt x="1144" y="971"/>
                    <a:pt x="1263" y="899"/>
                    <a:pt x="1311" y="804"/>
                  </a:cubicBezTo>
                  <a:cubicBezTo>
                    <a:pt x="1406" y="661"/>
                    <a:pt x="1359" y="447"/>
                    <a:pt x="1192" y="376"/>
                  </a:cubicBezTo>
                  <a:lnTo>
                    <a:pt x="644" y="66"/>
                  </a:lnTo>
                  <a:cubicBezTo>
                    <a:pt x="582" y="20"/>
                    <a:pt x="519" y="1"/>
                    <a:pt x="4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65"/>
            <p:cNvSpPr/>
            <p:nvPr/>
          </p:nvSpPr>
          <p:spPr>
            <a:xfrm>
              <a:off x="2914850" y="2552950"/>
              <a:ext cx="25050" cy="16100"/>
            </a:xfrm>
            <a:custGeom>
              <a:avLst/>
              <a:gdLst/>
              <a:ahLst/>
              <a:cxnLst/>
              <a:rect l="l" t="t" r="r" b="b"/>
              <a:pathLst>
                <a:path w="1002" h="644" extrusionOk="0">
                  <a:moveTo>
                    <a:pt x="1" y="1"/>
                  </a:moveTo>
                  <a:lnTo>
                    <a:pt x="215" y="644"/>
                  </a:lnTo>
                  <a:lnTo>
                    <a:pt x="811" y="64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65"/>
            <p:cNvSpPr/>
            <p:nvPr/>
          </p:nvSpPr>
          <p:spPr>
            <a:xfrm>
              <a:off x="2910100" y="2584525"/>
              <a:ext cx="33950" cy="48250"/>
            </a:xfrm>
            <a:custGeom>
              <a:avLst/>
              <a:gdLst/>
              <a:ahLst/>
              <a:cxnLst/>
              <a:rect l="l" t="t" r="r" b="b"/>
              <a:pathLst>
                <a:path w="1358" h="1930" extrusionOk="0">
                  <a:moveTo>
                    <a:pt x="429" y="0"/>
                  </a:moveTo>
                  <a:lnTo>
                    <a:pt x="0" y="1929"/>
                  </a:lnTo>
                  <a:lnTo>
                    <a:pt x="1358" y="192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65"/>
            <p:cNvSpPr/>
            <p:nvPr/>
          </p:nvSpPr>
          <p:spPr>
            <a:xfrm>
              <a:off x="2814850" y="2552950"/>
              <a:ext cx="91100" cy="79825"/>
            </a:xfrm>
            <a:custGeom>
              <a:avLst/>
              <a:gdLst/>
              <a:ahLst/>
              <a:cxnLst/>
              <a:rect l="l" t="t" r="r" b="b"/>
              <a:pathLst>
                <a:path w="3644" h="3193" extrusionOk="0">
                  <a:moveTo>
                    <a:pt x="3167" y="1"/>
                  </a:moveTo>
                  <a:lnTo>
                    <a:pt x="1596" y="453"/>
                  </a:lnTo>
                  <a:cubicBezTo>
                    <a:pt x="1143" y="596"/>
                    <a:pt x="738" y="858"/>
                    <a:pt x="453" y="1239"/>
                  </a:cubicBezTo>
                  <a:cubicBezTo>
                    <a:pt x="143" y="1620"/>
                    <a:pt x="0" y="2097"/>
                    <a:pt x="0" y="2573"/>
                  </a:cubicBezTo>
                  <a:lnTo>
                    <a:pt x="0" y="2859"/>
                  </a:lnTo>
                  <a:cubicBezTo>
                    <a:pt x="0" y="3049"/>
                    <a:pt x="143" y="3192"/>
                    <a:pt x="310" y="3192"/>
                  </a:cubicBezTo>
                  <a:lnTo>
                    <a:pt x="3167" y="3192"/>
                  </a:lnTo>
                  <a:lnTo>
                    <a:pt x="3644" y="954"/>
                  </a:lnTo>
                  <a:lnTo>
                    <a:pt x="3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65"/>
            <p:cNvSpPr/>
            <p:nvPr/>
          </p:nvSpPr>
          <p:spPr>
            <a:xfrm>
              <a:off x="2948800" y="2553550"/>
              <a:ext cx="91100" cy="79800"/>
            </a:xfrm>
            <a:custGeom>
              <a:avLst/>
              <a:gdLst/>
              <a:ahLst/>
              <a:cxnLst/>
              <a:rect l="l" t="t" r="r" b="b"/>
              <a:pathLst>
                <a:path w="3644" h="3192" extrusionOk="0">
                  <a:moveTo>
                    <a:pt x="310" y="1"/>
                  </a:moveTo>
                  <a:lnTo>
                    <a:pt x="0" y="953"/>
                  </a:lnTo>
                  <a:lnTo>
                    <a:pt x="477" y="3192"/>
                  </a:lnTo>
                  <a:lnTo>
                    <a:pt x="3334" y="3192"/>
                  </a:lnTo>
                  <a:cubicBezTo>
                    <a:pt x="3501" y="3192"/>
                    <a:pt x="3644" y="3049"/>
                    <a:pt x="3644" y="2858"/>
                  </a:cubicBezTo>
                  <a:lnTo>
                    <a:pt x="3644" y="2573"/>
                  </a:lnTo>
                  <a:cubicBezTo>
                    <a:pt x="3644" y="2096"/>
                    <a:pt x="3477" y="1620"/>
                    <a:pt x="3191" y="1239"/>
                  </a:cubicBezTo>
                  <a:cubicBezTo>
                    <a:pt x="2906" y="858"/>
                    <a:pt x="2501" y="596"/>
                    <a:pt x="2048" y="453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5"/>
            <p:cNvSpPr/>
            <p:nvPr/>
          </p:nvSpPr>
          <p:spPr>
            <a:xfrm>
              <a:off x="2841025" y="2411850"/>
              <a:ext cx="172700" cy="125650"/>
            </a:xfrm>
            <a:custGeom>
              <a:avLst/>
              <a:gdLst/>
              <a:ahLst/>
              <a:cxnLst/>
              <a:rect l="l" t="t" r="r" b="b"/>
              <a:pathLst>
                <a:path w="6908" h="5026" extrusionOk="0">
                  <a:moveTo>
                    <a:pt x="3454" y="1"/>
                  </a:moveTo>
                  <a:cubicBezTo>
                    <a:pt x="1192" y="1"/>
                    <a:pt x="1" y="2668"/>
                    <a:pt x="1501" y="4359"/>
                  </a:cubicBezTo>
                  <a:cubicBezTo>
                    <a:pt x="1668" y="4549"/>
                    <a:pt x="1811" y="4788"/>
                    <a:pt x="1858" y="5026"/>
                  </a:cubicBezTo>
                  <a:lnTo>
                    <a:pt x="3144" y="5026"/>
                  </a:lnTo>
                  <a:lnTo>
                    <a:pt x="3144" y="3383"/>
                  </a:lnTo>
                  <a:lnTo>
                    <a:pt x="2621" y="2835"/>
                  </a:lnTo>
                  <a:cubicBezTo>
                    <a:pt x="2384" y="2617"/>
                    <a:pt x="2591" y="2302"/>
                    <a:pt x="2830" y="2302"/>
                  </a:cubicBezTo>
                  <a:cubicBezTo>
                    <a:pt x="2904" y="2302"/>
                    <a:pt x="2981" y="2333"/>
                    <a:pt x="3049" y="2406"/>
                  </a:cubicBezTo>
                  <a:lnTo>
                    <a:pt x="3454" y="2811"/>
                  </a:lnTo>
                  <a:lnTo>
                    <a:pt x="3859" y="2406"/>
                  </a:lnTo>
                  <a:cubicBezTo>
                    <a:pt x="3932" y="2333"/>
                    <a:pt x="4013" y="2302"/>
                    <a:pt x="4088" y="2302"/>
                  </a:cubicBezTo>
                  <a:cubicBezTo>
                    <a:pt x="4332" y="2302"/>
                    <a:pt x="4529" y="2617"/>
                    <a:pt x="4311" y="2835"/>
                  </a:cubicBezTo>
                  <a:lnTo>
                    <a:pt x="3787" y="3383"/>
                  </a:lnTo>
                  <a:lnTo>
                    <a:pt x="3787" y="5026"/>
                  </a:lnTo>
                  <a:lnTo>
                    <a:pt x="5073" y="5026"/>
                  </a:lnTo>
                  <a:cubicBezTo>
                    <a:pt x="5121" y="4788"/>
                    <a:pt x="5240" y="4549"/>
                    <a:pt x="5407" y="4359"/>
                  </a:cubicBezTo>
                  <a:cubicBezTo>
                    <a:pt x="6907" y="2668"/>
                    <a:pt x="5716" y="1"/>
                    <a:pt x="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1" name="Google Shape;6541;p65"/>
          <p:cNvGrpSpPr/>
          <p:nvPr/>
        </p:nvGrpSpPr>
        <p:grpSpPr>
          <a:xfrm>
            <a:off x="4035824" y="1768521"/>
            <a:ext cx="349642" cy="349936"/>
            <a:chOff x="3372100" y="2364625"/>
            <a:chExt cx="267925" cy="268150"/>
          </a:xfrm>
        </p:grpSpPr>
        <p:sp>
          <p:nvSpPr>
            <p:cNvPr id="6542" name="Google Shape;6542;p65"/>
            <p:cNvSpPr/>
            <p:nvPr/>
          </p:nvSpPr>
          <p:spPr>
            <a:xfrm>
              <a:off x="3419725" y="2554150"/>
              <a:ext cx="67900" cy="31575"/>
            </a:xfrm>
            <a:custGeom>
              <a:avLst/>
              <a:gdLst/>
              <a:ahLst/>
              <a:cxnLst/>
              <a:rect l="l" t="t" r="r" b="b"/>
              <a:pathLst>
                <a:path w="2716" h="1263" extrusionOk="0">
                  <a:moveTo>
                    <a:pt x="1358" y="1"/>
                  </a:moveTo>
                  <a:cubicBezTo>
                    <a:pt x="644" y="1"/>
                    <a:pt x="48" y="548"/>
                    <a:pt x="1" y="1263"/>
                  </a:cubicBezTo>
                  <a:lnTo>
                    <a:pt x="2715" y="1263"/>
                  </a:lnTo>
                  <a:cubicBezTo>
                    <a:pt x="2668" y="548"/>
                    <a:pt x="2072" y="1"/>
                    <a:pt x="1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65"/>
            <p:cNvSpPr/>
            <p:nvPr/>
          </p:nvSpPr>
          <p:spPr>
            <a:xfrm>
              <a:off x="3438175" y="2507125"/>
              <a:ext cx="31000" cy="31575"/>
            </a:xfrm>
            <a:custGeom>
              <a:avLst/>
              <a:gdLst/>
              <a:ahLst/>
              <a:cxnLst/>
              <a:rect l="l" t="t" r="r" b="b"/>
              <a:pathLst>
                <a:path w="1240" h="1263" extrusionOk="0">
                  <a:moveTo>
                    <a:pt x="620" y="0"/>
                  </a:moveTo>
                  <a:cubicBezTo>
                    <a:pt x="263" y="0"/>
                    <a:pt x="1" y="286"/>
                    <a:pt x="1" y="619"/>
                  </a:cubicBezTo>
                  <a:cubicBezTo>
                    <a:pt x="1" y="977"/>
                    <a:pt x="263" y="1262"/>
                    <a:pt x="620" y="1262"/>
                  </a:cubicBezTo>
                  <a:cubicBezTo>
                    <a:pt x="977" y="1262"/>
                    <a:pt x="1239" y="977"/>
                    <a:pt x="1239" y="619"/>
                  </a:cubicBezTo>
                  <a:cubicBezTo>
                    <a:pt x="1239" y="286"/>
                    <a:pt x="977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5"/>
            <p:cNvSpPr/>
            <p:nvPr/>
          </p:nvSpPr>
          <p:spPr>
            <a:xfrm>
              <a:off x="3372100" y="2460075"/>
              <a:ext cx="267925" cy="172700"/>
            </a:xfrm>
            <a:custGeom>
              <a:avLst/>
              <a:gdLst/>
              <a:ahLst/>
              <a:cxnLst/>
              <a:rect l="l" t="t" r="r" b="b"/>
              <a:pathLst>
                <a:path w="10717" h="6908" extrusionOk="0">
                  <a:moveTo>
                    <a:pt x="9121" y="2501"/>
                  </a:moveTo>
                  <a:cubicBezTo>
                    <a:pt x="9502" y="2549"/>
                    <a:pt x="9502" y="3097"/>
                    <a:pt x="9121" y="3144"/>
                  </a:cubicBezTo>
                  <a:lnTo>
                    <a:pt x="6192" y="3144"/>
                  </a:lnTo>
                  <a:cubicBezTo>
                    <a:pt x="5811" y="3097"/>
                    <a:pt x="5811" y="2549"/>
                    <a:pt x="6192" y="2501"/>
                  </a:cubicBezTo>
                  <a:close/>
                  <a:moveTo>
                    <a:pt x="9121" y="3764"/>
                  </a:moveTo>
                  <a:cubicBezTo>
                    <a:pt x="9502" y="3811"/>
                    <a:pt x="9502" y="4359"/>
                    <a:pt x="9121" y="4407"/>
                  </a:cubicBezTo>
                  <a:lnTo>
                    <a:pt x="6192" y="4407"/>
                  </a:lnTo>
                  <a:cubicBezTo>
                    <a:pt x="5811" y="4359"/>
                    <a:pt x="5811" y="3811"/>
                    <a:pt x="6192" y="3764"/>
                  </a:cubicBezTo>
                  <a:close/>
                  <a:moveTo>
                    <a:pt x="3263" y="1263"/>
                  </a:moveTo>
                  <a:cubicBezTo>
                    <a:pt x="4359" y="1263"/>
                    <a:pt x="4930" y="2573"/>
                    <a:pt x="4192" y="3359"/>
                  </a:cubicBezTo>
                  <a:cubicBezTo>
                    <a:pt x="4835" y="3716"/>
                    <a:pt x="5263" y="4383"/>
                    <a:pt x="5263" y="5121"/>
                  </a:cubicBezTo>
                  <a:lnTo>
                    <a:pt x="5263" y="5335"/>
                  </a:lnTo>
                  <a:cubicBezTo>
                    <a:pt x="5263" y="5502"/>
                    <a:pt x="5121" y="5645"/>
                    <a:pt x="4930" y="5645"/>
                  </a:cubicBezTo>
                  <a:lnTo>
                    <a:pt x="1596" y="5645"/>
                  </a:lnTo>
                  <a:cubicBezTo>
                    <a:pt x="1582" y="5647"/>
                    <a:pt x="1568" y="5648"/>
                    <a:pt x="1555" y="5648"/>
                  </a:cubicBezTo>
                  <a:cubicBezTo>
                    <a:pt x="1385" y="5648"/>
                    <a:pt x="1264" y="5512"/>
                    <a:pt x="1286" y="5335"/>
                  </a:cubicBezTo>
                  <a:lnTo>
                    <a:pt x="1286" y="5121"/>
                  </a:lnTo>
                  <a:cubicBezTo>
                    <a:pt x="1286" y="4383"/>
                    <a:pt x="1691" y="3716"/>
                    <a:pt x="2358" y="3359"/>
                  </a:cubicBezTo>
                  <a:cubicBezTo>
                    <a:pt x="1596" y="2573"/>
                    <a:pt x="2168" y="1263"/>
                    <a:pt x="3263" y="1263"/>
                  </a:cubicBezTo>
                  <a:close/>
                  <a:moveTo>
                    <a:pt x="1167" y="1"/>
                  </a:moveTo>
                  <a:cubicBezTo>
                    <a:pt x="524" y="1"/>
                    <a:pt x="0" y="525"/>
                    <a:pt x="0" y="1144"/>
                  </a:cubicBezTo>
                  <a:lnTo>
                    <a:pt x="0" y="5764"/>
                  </a:lnTo>
                  <a:cubicBezTo>
                    <a:pt x="0" y="6383"/>
                    <a:pt x="524" y="6907"/>
                    <a:pt x="1167" y="6907"/>
                  </a:cubicBezTo>
                  <a:lnTo>
                    <a:pt x="9574" y="6907"/>
                  </a:lnTo>
                  <a:cubicBezTo>
                    <a:pt x="10193" y="6907"/>
                    <a:pt x="10717" y="6383"/>
                    <a:pt x="10717" y="5764"/>
                  </a:cubicBezTo>
                  <a:lnTo>
                    <a:pt x="10717" y="1144"/>
                  </a:lnTo>
                  <a:cubicBezTo>
                    <a:pt x="10717" y="501"/>
                    <a:pt x="10193" y="1"/>
                    <a:pt x="9574" y="1"/>
                  </a:cubicBezTo>
                  <a:lnTo>
                    <a:pt x="6621" y="1"/>
                  </a:lnTo>
                  <a:lnTo>
                    <a:pt x="6621" y="834"/>
                  </a:lnTo>
                  <a:cubicBezTo>
                    <a:pt x="6621" y="1358"/>
                    <a:pt x="6192" y="1787"/>
                    <a:pt x="5668" y="1787"/>
                  </a:cubicBezTo>
                  <a:lnTo>
                    <a:pt x="5049" y="1787"/>
                  </a:lnTo>
                  <a:cubicBezTo>
                    <a:pt x="4525" y="1787"/>
                    <a:pt x="4097" y="1358"/>
                    <a:pt x="4097" y="834"/>
                  </a:cubicBezTo>
                  <a:lnTo>
                    <a:pt x="40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65"/>
            <p:cNvSpPr/>
            <p:nvPr/>
          </p:nvSpPr>
          <p:spPr>
            <a:xfrm>
              <a:off x="3420375" y="2364625"/>
              <a:ext cx="170950" cy="124075"/>
            </a:xfrm>
            <a:custGeom>
              <a:avLst/>
              <a:gdLst/>
              <a:ahLst/>
              <a:cxnLst/>
              <a:rect l="l" t="t" r="r" b="b"/>
              <a:pathLst>
                <a:path w="6838" h="4963" extrusionOk="0">
                  <a:moveTo>
                    <a:pt x="447" y="0"/>
                  </a:moveTo>
                  <a:cubicBezTo>
                    <a:pt x="208" y="0"/>
                    <a:pt x="0" y="320"/>
                    <a:pt x="237" y="556"/>
                  </a:cubicBezTo>
                  <a:lnTo>
                    <a:pt x="2809" y="3104"/>
                  </a:lnTo>
                  <a:lnTo>
                    <a:pt x="2809" y="4652"/>
                  </a:lnTo>
                  <a:cubicBezTo>
                    <a:pt x="2809" y="4819"/>
                    <a:pt x="2951" y="4962"/>
                    <a:pt x="3118" y="4962"/>
                  </a:cubicBezTo>
                  <a:lnTo>
                    <a:pt x="3737" y="4962"/>
                  </a:lnTo>
                  <a:cubicBezTo>
                    <a:pt x="3904" y="4962"/>
                    <a:pt x="4047" y="4819"/>
                    <a:pt x="4047" y="4652"/>
                  </a:cubicBezTo>
                  <a:lnTo>
                    <a:pt x="4047" y="3104"/>
                  </a:lnTo>
                  <a:lnTo>
                    <a:pt x="6619" y="556"/>
                  </a:lnTo>
                  <a:cubicBezTo>
                    <a:pt x="6837" y="320"/>
                    <a:pt x="6639" y="0"/>
                    <a:pt x="6395" y="0"/>
                  </a:cubicBezTo>
                  <a:cubicBezTo>
                    <a:pt x="6319" y="0"/>
                    <a:pt x="6240" y="31"/>
                    <a:pt x="6166" y="104"/>
                  </a:cubicBezTo>
                  <a:lnTo>
                    <a:pt x="3713" y="2557"/>
                  </a:lnTo>
                  <a:lnTo>
                    <a:pt x="3142" y="2557"/>
                  </a:lnTo>
                  <a:lnTo>
                    <a:pt x="665" y="104"/>
                  </a:lnTo>
                  <a:cubicBezTo>
                    <a:pt x="598" y="31"/>
                    <a:pt x="521" y="0"/>
                    <a:pt x="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6" name="Google Shape;6546;p65"/>
          <p:cNvGrpSpPr/>
          <p:nvPr/>
        </p:nvGrpSpPr>
        <p:grpSpPr>
          <a:xfrm>
            <a:off x="4795693" y="1768782"/>
            <a:ext cx="330230" cy="350425"/>
            <a:chOff x="3954375" y="2364825"/>
            <a:chExt cx="253050" cy="268525"/>
          </a:xfrm>
        </p:grpSpPr>
        <p:sp>
          <p:nvSpPr>
            <p:cNvPr id="6547" name="Google Shape;6547;p65"/>
            <p:cNvSpPr/>
            <p:nvPr/>
          </p:nvSpPr>
          <p:spPr>
            <a:xfrm>
              <a:off x="3954375" y="2364825"/>
              <a:ext cx="222075" cy="120300"/>
            </a:xfrm>
            <a:custGeom>
              <a:avLst/>
              <a:gdLst/>
              <a:ahLst/>
              <a:cxnLst/>
              <a:rect l="l" t="t" r="r" b="b"/>
              <a:pathLst>
                <a:path w="8883" h="4812" extrusionOk="0">
                  <a:moveTo>
                    <a:pt x="1881" y="1"/>
                  </a:moveTo>
                  <a:cubicBezTo>
                    <a:pt x="1691" y="1"/>
                    <a:pt x="1548" y="144"/>
                    <a:pt x="1548" y="310"/>
                  </a:cubicBezTo>
                  <a:lnTo>
                    <a:pt x="1548" y="2525"/>
                  </a:lnTo>
                  <a:lnTo>
                    <a:pt x="1453" y="2525"/>
                  </a:lnTo>
                  <a:cubicBezTo>
                    <a:pt x="0" y="2596"/>
                    <a:pt x="0" y="4740"/>
                    <a:pt x="1453" y="4811"/>
                  </a:cubicBezTo>
                  <a:lnTo>
                    <a:pt x="1548" y="4811"/>
                  </a:lnTo>
                  <a:lnTo>
                    <a:pt x="1548" y="4192"/>
                  </a:lnTo>
                  <a:lnTo>
                    <a:pt x="1453" y="4192"/>
                  </a:lnTo>
                  <a:cubicBezTo>
                    <a:pt x="1437" y="4193"/>
                    <a:pt x="1423" y="4193"/>
                    <a:pt x="1408" y="4193"/>
                  </a:cubicBezTo>
                  <a:cubicBezTo>
                    <a:pt x="713" y="4193"/>
                    <a:pt x="706" y="3141"/>
                    <a:pt x="1387" y="3141"/>
                  </a:cubicBezTo>
                  <a:cubicBezTo>
                    <a:pt x="1408" y="3141"/>
                    <a:pt x="1430" y="3142"/>
                    <a:pt x="1453" y="3144"/>
                  </a:cubicBezTo>
                  <a:lnTo>
                    <a:pt x="1548" y="3144"/>
                  </a:lnTo>
                  <a:lnTo>
                    <a:pt x="1548" y="4192"/>
                  </a:lnTo>
                  <a:lnTo>
                    <a:pt x="2191" y="4192"/>
                  </a:lnTo>
                  <a:lnTo>
                    <a:pt x="2191" y="2835"/>
                  </a:lnTo>
                  <a:lnTo>
                    <a:pt x="2191" y="1572"/>
                  </a:lnTo>
                  <a:cubicBezTo>
                    <a:pt x="2191" y="1048"/>
                    <a:pt x="2596" y="620"/>
                    <a:pt x="3120" y="620"/>
                  </a:cubicBezTo>
                  <a:lnTo>
                    <a:pt x="8883" y="620"/>
                  </a:lnTo>
                  <a:lnTo>
                    <a:pt x="8883" y="310"/>
                  </a:lnTo>
                  <a:cubicBezTo>
                    <a:pt x="8883" y="144"/>
                    <a:pt x="8740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5"/>
            <p:cNvSpPr/>
            <p:nvPr/>
          </p:nvSpPr>
          <p:spPr>
            <a:xfrm>
              <a:off x="3993050" y="2485100"/>
              <a:ext cx="16100" cy="116100"/>
            </a:xfrm>
            <a:custGeom>
              <a:avLst/>
              <a:gdLst/>
              <a:ahLst/>
              <a:cxnLst/>
              <a:rect l="l" t="t" r="r" b="b"/>
              <a:pathLst>
                <a:path w="644" h="4644" extrusionOk="0">
                  <a:moveTo>
                    <a:pt x="1" y="0"/>
                  </a:moveTo>
                  <a:lnTo>
                    <a:pt x="1" y="4334"/>
                  </a:lnTo>
                  <a:cubicBezTo>
                    <a:pt x="1" y="4501"/>
                    <a:pt x="144" y="4644"/>
                    <a:pt x="334" y="4644"/>
                  </a:cubicBezTo>
                  <a:lnTo>
                    <a:pt x="644" y="4644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5"/>
            <p:cNvSpPr/>
            <p:nvPr/>
          </p:nvSpPr>
          <p:spPr>
            <a:xfrm>
              <a:off x="4024625" y="2443425"/>
              <a:ext cx="31575" cy="26200"/>
            </a:xfrm>
            <a:custGeom>
              <a:avLst/>
              <a:gdLst/>
              <a:ahLst/>
              <a:cxnLst/>
              <a:rect l="l" t="t" r="r" b="b"/>
              <a:pathLst>
                <a:path w="1263" h="1048" extrusionOk="0">
                  <a:moveTo>
                    <a:pt x="0" y="0"/>
                  </a:moveTo>
                  <a:lnTo>
                    <a:pt x="0" y="1048"/>
                  </a:lnTo>
                  <a:lnTo>
                    <a:pt x="738" y="1048"/>
                  </a:lnTo>
                  <a:cubicBezTo>
                    <a:pt x="1024" y="1048"/>
                    <a:pt x="1262" y="810"/>
                    <a:pt x="1262" y="524"/>
                  </a:cubicBezTo>
                  <a:cubicBezTo>
                    <a:pt x="1238" y="238"/>
                    <a:pt x="1024" y="0"/>
                    <a:pt x="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65"/>
            <p:cNvSpPr/>
            <p:nvPr/>
          </p:nvSpPr>
          <p:spPr>
            <a:xfrm>
              <a:off x="4093075" y="2490450"/>
              <a:ext cx="67300" cy="31575"/>
            </a:xfrm>
            <a:custGeom>
              <a:avLst/>
              <a:gdLst/>
              <a:ahLst/>
              <a:cxnLst/>
              <a:rect l="l" t="t" r="r" b="b"/>
              <a:pathLst>
                <a:path w="2692" h="1263" extrusionOk="0">
                  <a:moveTo>
                    <a:pt x="1334" y="0"/>
                  </a:moveTo>
                  <a:cubicBezTo>
                    <a:pt x="644" y="0"/>
                    <a:pt x="48" y="548"/>
                    <a:pt x="1" y="1263"/>
                  </a:cubicBezTo>
                  <a:lnTo>
                    <a:pt x="2692" y="1263"/>
                  </a:lnTo>
                  <a:cubicBezTo>
                    <a:pt x="2644" y="548"/>
                    <a:pt x="2049" y="0"/>
                    <a:pt x="1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65"/>
            <p:cNvSpPr/>
            <p:nvPr/>
          </p:nvSpPr>
          <p:spPr>
            <a:xfrm>
              <a:off x="4024625" y="2396375"/>
              <a:ext cx="182800" cy="236975"/>
            </a:xfrm>
            <a:custGeom>
              <a:avLst/>
              <a:gdLst/>
              <a:ahLst/>
              <a:cxnLst/>
              <a:rect l="l" t="t" r="r" b="b"/>
              <a:pathLst>
                <a:path w="7312" h="9479" extrusionOk="0">
                  <a:moveTo>
                    <a:pt x="4072" y="1239"/>
                  </a:moveTo>
                  <a:cubicBezTo>
                    <a:pt x="5168" y="1239"/>
                    <a:pt x="5739" y="2549"/>
                    <a:pt x="5001" y="3359"/>
                  </a:cubicBezTo>
                  <a:cubicBezTo>
                    <a:pt x="5668" y="3692"/>
                    <a:pt x="6073" y="4383"/>
                    <a:pt x="6073" y="5121"/>
                  </a:cubicBezTo>
                  <a:lnTo>
                    <a:pt x="6073" y="5335"/>
                  </a:lnTo>
                  <a:cubicBezTo>
                    <a:pt x="6073" y="5490"/>
                    <a:pt x="5950" y="5624"/>
                    <a:pt x="5800" y="5624"/>
                  </a:cubicBezTo>
                  <a:cubicBezTo>
                    <a:pt x="5788" y="5624"/>
                    <a:pt x="5776" y="5623"/>
                    <a:pt x="5763" y="5621"/>
                  </a:cubicBezTo>
                  <a:lnTo>
                    <a:pt x="2405" y="5621"/>
                  </a:lnTo>
                  <a:cubicBezTo>
                    <a:pt x="2239" y="5621"/>
                    <a:pt x="2096" y="5502"/>
                    <a:pt x="2096" y="5335"/>
                  </a:cubicBezTo>
                  <a:lnTo>
                    <a:pt x="2096" y="5121"/>
                  </a:lnTo>
                  <a:cubicBezTo>
                    <a:pt x="2096" y="4383"/>
                    <a:pt x="2501" y="3692"/>
                    <a:pt x="3167" y="3359"/>
                  </a:cubicBezTo>
                  <a:cubicBezTo>
                    <a:pt x="2405" y="2549"/>
                    <a:pt x="2977" y="1239"/>
                    <a:pt x="4072" y="1239"/>
                  </a:cubicBezTo>
                  <a:close/>
                  <a:moveTo>
                    <a:pt x="3626" y="6262"/>
                  </a:moveTo>
                  <a:cubicBezTo>
                    <a:pt x="3640" y="6262"/>
                    <a:pt x="3653" y="6262"/>
                    <a:pt x="3668" y="6264"/>
                  </a:cubicBezTo>
                  <a:lnTo>
                    <a:pt x="5763" y="6264"/>
                  </a:lnTo>
                  <a:cubicBezTo>
                    <a:pt x="6144" y="6312"/>
                    <a:pt x="6144" y="6859"/>
                    <a:pt x="5763" y="6907"/>
                  </a:cubicBezTo>
                  <a:lnTo>
                    <a:pt x="3668" y="6907"/>
                  </a:lnTo>
                  <a:cubicBezTo>
                    <a:pt x="3653" y="6908"/>
                    <a:pt x="3640" y="6909"/>
                    <a:pt x="3626" y="6909"/>
                  </a:cubicBezTo>
                  <a:cubicBezTo>
                    <a:pt x="3229" y="6909"/>
                    <a:pt x="3229" y="6262"/>
                    <a:pt x="3626" y="6262"/>
                  </a:cubicBezTo>
                  <a:close/>
                  <a:moveTo>
                    <a:pt x="1529" y="7524"/>
                  </a:moveTo>
                  <a:cubicBezTo>
                    <a:pt x="1543" y="7524"/>
                    <a:pt x="1557" y="7525"/>
                    <a:pt x="1572" y="7526"/>
                  </a:cubicBezTo>
                  <a:lnTo>
                    <a:pt x="5763" y="7526"/>
                  </a:lnTo>
                  <a:cubicBezTo>
                    <a:pt x="6144" y="7574"/>
                    <a:pt x="6144" y="8121"/>
                    <a:pt x="5763" y="8169"/>
                  </a:cubicBezTo>
                  <a:lnTo>
                    <a:pt x="1572" y="8169"/>
                  </a:lnTo>
                  <a:cubicBezTo>
                    <a:pt x="1564" y="8169"/>
                    <a:pt x="1557" y="8170"/>
                    <a:pt x="1550" y="8170"/>
                  </a:cubicBezTo>
                  <a:cubicBezTo>
                    <a:pt x="1134" y="8170"/>
                    <a:pt x="1127" y="7524"/>
                    <a:pt x="1529" y="7524"/>
                  </a:cubicBezTo>
                  <a:close/>
                  <a:moveTo>
                    <a:pt x="310" y="1"/>
                  </a:moveTo>
                  <a:cubicBezTo>
                    <a:pt x="143" y="1"/>
                    <a:pt x="0" y="144"/>
                    <a:pt x="0" y="310"/>
                  </a:cubicBezTo>
                  <a:lnTo>
                    <a:pt x="0" y="1263"/>
                  </a:lnTo>
                  <a:lnTo>
                    <a:pt x="738" y="1263"/>
                  </a:lnTo>
                  <a:cubicBezTo>
                    <a:pt x="766" y="1261"/>
                    <a:pt x="793" y="1260"/>
                    <a:pt x="820" y="1260"/>
                  </a:cubicBezTo>
                  <a:cubicBezTo>
                    <a:pt x="1429" y="1260"/>
                    <a:pt x="1953" y="1767"/>
                    <a:pt x="1953" y="2406"/>
                  </a:cubicBezTo>
                  <a:cubicBezTo>
                    <a:pt x="1953" y="3023"/>
                    <a:pt x="1427" y="3552"/>
                    <a:pt x="816" y="3552"/>
                  </a:cubicBezTo>
                  <a:cubicBezTo>
                    <a:pt x="791" y="3552"/>
                    <a:pt x="765" y="3551"/>
                    <a:pt x="738" y="3549"/>
                  </a:cubicBezTo>
                  <a:lnTo>
                    <a:pt x="0" y="3549"/>
                  </a:lnTo>
                  <a:lnTo>
                    <a:pt x="0" y="9169"/>
                  </a:lnTo>
                  <a:cubicBezTo>
                    <a:pt x="0" y="9336"/>
                    <a:pt x="143" y="9479"/>
                    <a:pt x="310" y="9479"/>
                  </a:cubicBezTo>
                  <a:lnTo>
                    <a:pt x="7025" y="9479"/>
                  </a:lnTo>
                  <a:cubicBezTo>
                    <a:pt x="7192" y="9479"/>
                    <a:pt x="7311" y="9336"/>
                    <a:pt x="7311" y="9169"/>
                  </a:cubicBezTo>
                  <a:lnTo>
                    <a:pt x="7311" y="310"/>
                  </a:lnTo>
                  <a:cubicBezTo>
                    <a:pt x="7311" y="144"/>
                    <a:pt x="7192" y="1"/>
                    <a:pt x="7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65"/>
            <p:cNvSpPr/>
            <p:nvPr/>
          </p:nvSpPr>
          <p:spPr>
            <a:xfrm>
              <a:off x="4110950" y="2443425"/>
              <a:ext cx="31575" cy="31575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19" y="0"/>
                  </a:moveTo>
                  <a:cubicBezTo>
                    <a:pt x="286" y="0"/>
                    <a:pt x="0" y="286"/>
                    <a:pt x="0" y="619"/>
                  </a:cubicBezTo>
                  <a:cubicBezTo>
                    <a:pt x="0" y="977"/>
                    <a:pt x="286" y="1262"/>
                    <a:pt x="619" y="1262"/>
                  </a:cubicBezTo>
                  <a:cubicBezTo>
                    <a:pt x="977" y="1262"/>
                    <a:pt x="1262" y="977"/>
                    <a:pt x="1262" y="619"/>
                  </a:cubicBezTo>
                  <a:cubicBezTo>
                    <a:pt x="1262" y="286"/>
                    <a:pt x="977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3" name="Google Shape;6553;p65"/>
          <p:cNvGrpSpPr/>
          <p:nvPr/>
        </p:nvGrpSpPr>
        <p:grpSpPr>
          <a:xfrm>
            <a:off x="5546199" y="1768782"/>
            <a:ext cx="349675" cy="349675"/>
            <a:chOff x="4529475" y="2364825"/>
            <a:chExt cx="267950" cy="267950"/>
          </a:xfrm>
        </p:grpSpPr>
        <p:sp>
          <p:nvSpPr>
            <p:cNvPr id="6554" name="Google Shape;6554;p65"/>
            <p:cNvSpPr/>
            <p:nvPr/>
          </p:nvSpPr>
          <p:spPr>
            <a:xfrm>
              <a:off x="4677125" y="2538675"/>
              <a:ext cx="16100" cy="15500"/>
            </a:xfrm>
            <a:custGeom>
              <a:avLst/>
              <a:gdLst/>
              <a:ahLst/>
              <a:cxnLst/>
              <a:rect l="l" t="t" r="r" b="b"/>
              <a:pathLst>
                <a:path w="644" h="620" extrusionOk="0">
                  <a:moveTo>
                    <a:pt x="1" y="0"/>
                  </a:moveTo>
                  <a:lnTo>
                    <a:pt x="1" y="620"/>
                  </a:lnTo>
                  <a:lnTo>
                    <a:pt x="644" y="620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65"/>
            <p:cNvSpPr/>
            <p:nvPr/>
          </p:nvSpPr>
          <p:spPr>
            <a:xfrm>
              <a:off x="4677125" y="2570225"/>
              <a:ext cx="16100" cy="15500"/>
            </a:xfrm>
            <a:custGeom>
              <a:avLst/>
              <a:gdLst/>
              <a:ahLst/>
              <a:cxnLst/>
              <a:rect l="l" t="t" r="r" b="b"/>
              <a:pathLst>
                <a:path w="644" h="620" extrusionOk="0">
                  <a:moveTo>
                    <a:pt x="1" y="1"/>
                  </a:moveTo>
                  <a:lnTo>
                    <a:pt x="1" y="620"/>
                  </a:lnTo>
                  <a:lnTo>
                    <a:pt x="644" y="620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65"/>
            <p:cNvSpPr/>
            <p:nvPr/>
          </p:nvSpPr>
          <p:spPr>
            <a:xfrm>
              <a:off x="4708675" y="2570225"/>
              <a:ext cx="15525" cy="155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1" y="1"/>
                  </a:moveTo>
                  <a:lnTo>
                    <a:pt x="1" y="620"/>
                  </a:lnTo>
                  <a:lnTo>
                    <a:pt x="620" y="620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5"/>
            <p:cNvSpPr/>
            <p:nvPr/>
          </p:nvSpPr>
          <p:spPr>
            <a:xfrm>
              <a:off x="4677125" y="2507125"/>
              <a:ext cx="16100" cy="15500"/>
            </a:xfrm>
            <a:custGeom>
              <a:avLst/>
              <a:gdLst/>
              <a:ahLst/>
              <a:cxnLst/>
              <a:rect l="l" t="t" r="r" b="b"/>
              <a:pathLst>
                <a:path w="644" h="620" extrusionOk="0">
                  <a:moveTo>
                    <a:pt x="1" y="0"/>
                  </a:moveTo>
                  <a:lnTo>
                    <a:pt x="1" y="619"/>
                  </a:lnTo>
                  <a:lnTo>
                    <a:pt x="644" y="619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65"/>
            <p:cNvSpPr/>
            <p:nvPr/>
          </p:nvSpPr>
          <p:spPr>
            <a:xfrm>
              <a:off x="4646175" y="2570225"/>
              <a:ext cx="15500" cy="15500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0" y="1"/>
                  </a:moveTo>
                  <a:lnTo>
                    <a:pt x="0" y="620"/>
                  </a:lnTo>
                  <a:lnTo>
                    <a:pt x="620" y="620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65"/>
            <p:cNvSpPr/>
            <p:nvPr/>
          </p:nvSpPr>
          <p:spPr>
            <a:xfrm>
              <a:off x="4646175" y="2507125"/>
              <a:ext cx="15500" cy="15500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0" y="0"/>
                  </a:moveTo>
                  <a:lnTo>
                    <a:pt x="0" y="619"/>
                  </a:lnTo>
                  <a:lnTo>
                    <a:pt x="620" y="61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5"/>
            <p:cNvSpPr/>
            <p:nvPr/>
          </p:nvSpPr>
          <p:spPr>
            <a:xfrm>
              <a:off x="4646175" y="2538675"/>
              <a:ext cx="15500" cy="15500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0" y="0"/>
                  </a:moveTo>
                  <a:lnTo>
                    <a:pt x="0" y="620"/>
                  </a:lnTo>
                  <a:lnTo>
                    <a:pt x="620" y="62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5"/>
            <p:cNvSpPr/>
            <p:nvPr/>
          </p:nvSpPr>
          <p:spPr>
            <a:xfrm>
              <a:off x="4708675" y="2538675"/>
              <a:ext cx="15525" cy="155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1" y="0"/>
                  </a:moveTo>
                  <a:lnTo>
                    <a:pt x="1" y="620"/>
                  </a:lnTo>
                  <a:lnTo>
                    <a:pt x="620" y="620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5"/>
            <p:cNvSpPr/>
            <p:nvPr/>
          </p:nvSpPr>
          <p:spPr>
            <a:xfrm>
              <a:off x="4646175" y="2411850"/>
              <a:ext cx="109575" cy="48250"/>
            </a:xfrm>
            <a:custGeom>
              <a:avLst/>
              <a:gdLst/>
              <a:ahLst/>
              <a:cxnLst/>
              <a:rect l="l" t="t" r="r" b="b"/>
              <a:pathLst>
                <a:path w="4383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382" y="1930"/>
                  </a:lnTo>
                  <a:lnTo>
                    <a:pt x="4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5"/>
            <p:cNvSpPr/>
            <p:nvPr/>
          </p:nvSpPr>
          <p:spPr>
            <a:xfrm>
              <a:off x="4603900" y="2364825"/>
              <a:ext cx="193525" cy="267950"/>
            </a:xfrm>
            <a:custGeom>
              <a:avLst/>
              <a:gdLst/>
              <a:ahLst/>
              <a:cxnLst/>
              <a:rect l="l" t="t" r="r" b="b"/>
              <a:pathLst>
                <a:path w="7741" h="10718" extrusionOk="0">
                  <a:moveTo>
                    <a:pt x="1322" y="1260"/>
                  </a:moveTo>
                  <a:cubicBezTo>
                    <a:pt x="1334" y="1260"/>
                    <a:pt x="1346" y="1261"/>
                    <a:pt x="1358" y="1263"/>
                  </a:cubicBezTo>
                  <a:lnTo>
                    <a:pt x="6383" y="1263"/>
                  </a:lnTo>
                  <a:cubicBezTo>
                    <a:pt x="6550" y="1263"/>
                    <a:pt x="6692" y="1406"/>
                    <a:pt x="6692" y="1572"/>
                  </a:cubicBezTo>
                  <a:lnTo>
                    <a:pt x="6692" y="4121"/>
                  </a:lnTo>
                  <a:cubicBezTo>
                    <a:pt x="6692" y="4287"/>
                    <a:pt x="6573" y="4430"/>
                    <a:pt x="6407" y="4430"/>
                  </a:cubicBezTo>
                  <a:lnTo>
                    <a:pt x="1358" y="4430"/>
                  </a:lnTo>
                  <a:cubicBezTo>
                    <a:pt x="1191" y="4430"/>
                    <a:pt x="1048" y="4287"/>
                    <a:pt x="1048" y="4121"/>
                  </a:cubicBezTo>
                  <a:lnTo>
                    <a:pt x="1048" y="1572"/>
                  </a:lnTo>
                  <a:cubicBezTo>
                    <a:pt x="1048" y="1396"/>
                    <a:pt x="1171" y="1260"/>
                    <a:pt x="1322" y="1260"/>
                  </a:cubicBezTo>
                  <a:close/>
                  <a:moveTo>
                    <a:pt x="6383" y="5073"/>
                  </a:moveTo>
                  <a:cubicBezTo>
                    <a:pt x="6550" y="5073"/>
                    <a:pt x="6692" y="5216"/>
                    <a:pt x="6692" y="5383"/>
                  </a:cubicBezTo>
                  <a:lnTo>
                    <a:pt x="6692" y="9145"/>
                  </a:lnTo>
                  <a:cubicBezTo>
                    <a:pt x="6716" y="9312"/>
                    <a:pt x="6573" y="9455"/>
                    <a:pt x="6407" y="9455"/>
                  </a:cubicBezTo>
                  <a:lnTo>
                    <a:pt x="1358" y="9455"/>
                  </a:lnTo>
                  <a:cubicBezTo>
                    <a:pt x="1346" y="9457"/>
                    <a:pt x="1334" y="9458"/>
                    <a:pt x="1322" y="9458"/>
                  </a:cubicBezTo>
                  <a:cubicBezTo>
                    <a:pt x="1171" y="9458"/>
                    <a:pt x="1048" y="9322"/>
                    <a:pt x="1048" y="9145"/>
                  </a:cubicBezTo>
                  <a:lnTo>
                    <a:pt x="1048" y="5383"/>
                  </a:lnTo>
                  <a:cubicBezTo>
                    <a:pt x="1048" y="5216"/>
                    <a:pt x="1191" y="5073"/>
                    <a:pt x="1358" y="5073"/>
                  </a:cubicBezTo>
                  <a:close/>
                  <a:moveTo>
                    <a:pt x="1168" y="1"/>
                  </a:moveTo>
                  <a:cubicBezTo>
                    <a:pt x="525" y="1"/>
                    <a:pt x="1" y="525"/>
                    <a:pt x="1" y="1144"/>
                  </a:cubicBezTo>
                  <a:lnTo>
                    <a:pt x="1" y="9574"/>
                  </a:lnTo>
                  <a:cubicBezTo>
                    <a:pt x="1" y="10193"/>
                    <a:pt x="525" y="10717"/>
                    <a:pt x="1168" y="10717"/>
                  </a:cubicBezTo>
                  <a:lnTo>
                    <a:pt x="6597" y="10717"/>
                  </a:lnTo>
                  <a:cubicBezTo>
                    <a:pt x="7240" y="10717"/>
                    <a:pt x="7740" y="10193"/>
                    <a:pt x="7740" y="9574"/>
                  </a:cubicBezTo>
                  <a:lnTo>
                    <a:pt x="7740" y="1144"/>
                  </a:lnTo>
                  <a:cubicBezTo>
                    <a:pt x="7740" y="525"/>
                    <a:pt x="7240" y="1"/>
                    <a:pt x="6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5"/>
            <p:cNvSpPr/>
            <p:nvPr/>
          </p:nvSpPr>
          <p:spPr>
            <a:xfrm>
              <a:off x="4739650" y="2507125"/>
              <a:ext cx="16100" cy="15500"/>
            </a:xfrm>
            <a:custGeom>
              <a:avLst/>
              <a:gdLst/>
              <a:ahLst/>
              <a:cxnLst/>
              <a:rect l="l" t="t" r="r" b="b"/>
              <a:pathLst>
                <a:path w="644" h="620" extrusionOk="0">
                  <a:moveTo>
                    <a:pt x="24" y="0"/>
                  </a:moveTo>
                  <a:lnTo>
                    <a:pt x="0" y="619"/>
                  </a:lnTo>
                  <a:lnTo>
                    <a:pt x="643" y="619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5"/>
            <p:cNvSpPr/>
            <p:nvPr/>
          </p:nvSpPr>
          <p:spPr>
            <a:xfrm>
              <a:off x="4739650" y="2570225"/>
              <a:ext cx="16100" cy="15500"/>
            </a:xfrm>
            <a:custGeom>
              <a:avLst/>
              <a:gdLst/>
              <a:ahLst/>
              <a:cxnLst/>
              <a:rect l="l" t="t" r="r" b="b"/>
              <a:pathLst>
                <a:path w="644" h="620" extrusionOk="0">
                  <a:moveTo>
                    <a:pt x="24" y="1"/>
                  </a:moveTo>
                  <a:lnTo>
                    <a:pt x="0" y="620"/>
                  </a:lnTo>
                  <a:lnTo>
                    <a:pt x="643" y="62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5"/>
            <p:cNvSpPr/>
            <p:nvPr/>
          </p:nvSpPr>
          <p:spPr>
            <a:xfrm>
              <a:off x="4739650" y="2538675"/>
              <a:ext cx="16100" cy="15500"/>
            </a:xfrm>
            <a:custGeom>
              <a:avLst/>
              <a:gdLst/>
              <a:ahLst/>
              <a:cxnLst/>
              <a:rect l="l" t="t" r="r" b="b"/>
              <a:pathLst>
                <a:path w="644" h="620" extrusionOk="0">
                  <a:moveTo>
                    <a:pt x="24" y="0"/>
                  </a:moveTo>
                  <a:lnTo>
                    <a:pt x="0" y="620"/>
                  </a:lnTo>
                  <a:lnTo>
                    <a:pt x="643" y="6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65"/>
            <p:cNvSpPr/>
            <p:nvPr/>
          </p:nvSpPr>
          <p:spPr>
            <a:xfrm>
              <a:off x="4708675" y="2507125"/>
              <a:ext cx="15525" cy="15500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1" y="0"/>
                  </a:moveTo>
                  <a:lnTo>
                    <a:pt x="1" y="619"/>
                  </a:lnTo>
                  <a:lnTo>
                    <a:pt x="620" y="61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65"/>
            <p:cNvSpPr/>
            <p:nvPr/>
          </p:nvSpPr>
          <p:spPr>
            <a:xfrm>
              <a:off x="4529475" y="2444600"/>
              <a:ext cx="50050" cy="130425"/>
            </a:xfrm>
            <a:custGeom>
              <a:avLst/>
              <a:gdLst/>
              <a:ahLst/>
              <a:cxnLst/>
              <a:rect l="l" t="t" r="r" b="b"/>
              <a:pathLst>
                <a:path w="2002" h="5217" extrusionOk="0">
                  <a:moveTo>
                    <a:pt x="1" y="1"/>
                  </a:moveTo>
                  <a:lnTo>
                    <a:pt x="1" y="5216"/>
                  </a:lnTo>
                  <a:lnTo>
                    <a:pt x="2001" y="5216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5"/>
            <p:cNvSpPr/>
            <p:nvPr/>
          </p:nvSpPr>
          <p:spPr>
            <a:xfrm>
              <a:off x="4531875" y="2364825"/>
              <a:ext cx="45850" cy="63725"/>
            </a:xfrm>
            <a:custGeom>
              <a:avLst/>
              <a:gdLst/>
              <a:ahLst/>
              <a:cxnLst/>
              <a:rect l="l" t="t" r="r" b="b"/>
              <a:pathLst>
                <a:path w="1834" h="2549" extrusionOk="0">
                  <a:moveTo>
                    <a:pt x="905" y="1"/>
                  </a:moveTo>
                  <a:cubicBezTo>
                    <a:pt x="762" y="1"/>
                    <a:pt x="643" y="96"/>
                    <a:pt x="619" y="239"/>
                  </a:cubicBezTo>
                  <a:lnTo>
                    <a:pt x="0" y="2549"/>
                  </a:lnTo>
                  <a:lnTo>
                    <a:pt x="1834" y="2549"/>
                  </a:lnTo>
                  <a:lnTo>
                    <a:pt x="1215" y="239"/>
                  </a:lnTo>
                  <a:cubicBezTo>
                    <a:pt x="1167" y="96"/>
                    <a:pt x="1048" y="1"/>
                    <a:pt x="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65"/>
            <p:cNvSpPr/>
            <p:nvPr/>
          </p:nvSpPr>
          <p:spPr>
            <a:xfrm>
              <a:off x="4529475" y="2591075"/>
              <a:ext cx="50050" cy="41700"/>
            </a:xfrm>
            <a:custGeom>
              <a:avLst/>
              <a:gdLst/>
              <a:ahLst/>
              <a:cxnLst/>
              <a:rect l="l" t="t" r="r" b="b"/>
              <a:pathLst>
                <a:path w="2002" h="1668" extrusionOk="0">
                  <a:moveTo>
                    <a:pt x="1" y="0"/>
                  </a:moveTo>
                  <a:lnTo>
                    <a:pt x="1" y="1143"/>
                  </a:lnTo>
                  <a:cubicBezTo>
                    <a:pt x="1" y="1429"/>
                    <a:pt x="239" y="1667"/>
                    <a:pt x="525" y="1667"/>
                  </a:cubicBezTo>
                  <a:lnTo>
                    <a:pt x="1477" y="1667"/>
                  </a:lnTo>
                  <a:cubicBezTo>
                    <a:pt x="1763" y="1667"/>
                    <a:pt x="2001" y="1429"/>
                    <a:pt x="2001" y="1143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1" name="Google Shape;6571;p65"/>
          <p:cNvGrpSpPr/>
          <p:nvPr/>
        </p:nvGrpSpPr>
        <p:grpSpPr>
          <a:xfrm>
            <a:off x="6302185" y="1768782"/>
            <a:ext cx="362855" cy="349675"/>
            <a:chOff x="5108775" y="2364825"/>
            <a:chExt cx="278050" cy="267950"/>
          </a:xfrm>
        </p:grpSpPr>
        <p:sp>
          <p:nvSpPr>
            <p:cNvPr id="6572" name="Google Shape;6572;p65"/>
            <p:cNvSpPr/>
            <p:nvPr/>
          </p:nvSpPr>
          <p:spPr>
            <a:xfrm>
              <a:off x="5214750" y="2502350"/>
              <a:ext cx="3600" cy="10750"/>
            </a:xfrm>
            <a:custGeom>
              <a:avLst/>
              <a:gdLst/>
              <a:ahLst/>
              <a:cxnLst/>
              <a:rect l="l" t="t" r="r" b="b"/>
              <a:pathLst>
                <a:path w="144" h="430" extrusionOk="0">
                  <a:moveTo>
                    <a:pt x="143" y="1"/>
                  </a:moveTo>
                  <a:cubicBezTo>
                    <a:pt x="72" y="48"/>
                    <a:pt x="24" y="96"/>
                    <a:pt x="24" y="191"/>
                  </a:cubicBezTo>
                  <a:cubicBezTo>
                    <a:pt x="0" y="263"/>
                    <a:pt x="24" y="334"/>
                    <a:pt x="72" y="382"/>
                  </a:cubicBezTo>
                  <a:lnTo>
                    <a:pt x="143" y="429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5"/>
            <p:cNvSpPr/>
            <p:nvPr/>
          </p:nvSpPr>
          <p:spPr>
            <a:xfrm>
              <a:off x="5228450" y="2529150"/>
              <a:ext cx="5975" cy="16700"/>
            </a:xfrm>
            <a:custGeom>
              <a:avLst/>
              <a:gdLst/>
              <a:ahLst/>
              <a:cxnLst/>
              <a:rect l="l" t="t" r="r" b="b"/>
              <a:pathLst>
                <a:path w="239" h="668" extrusionOk="0">
                  <a:moveTo>
                    <a:pt x="0" y="0"/>
                  </a:moveTo>
                  <a:lnTo>
                    <a:pt x="0" y="667"/>
                  </a:lnTo>
                  <a:cubicBezTo>
                    <a:pt x="119" y="596"/>
                    <a:pt x="191" y="500"/>
                    <a:pt x="214" y="381"/>
                  </a:cubicBezTo>
                  <a:cubicBezTo>
                    <a:pt x="238" y="215"/>
                    <a:pt x="167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65"/>
            <p:cNvSpPr/>
            <p:nvPr/>
          </p:nvSpPr>
          <p:spPr>
            <a:xfrm>
              <a:off x="5108775" y="2439250"/>
              <a:ext cx="161950" cy="193525"/>
            </a:xfrm>
            <a:custGeom>
              <a:avLst/>
              <a:gdLst/>
              <a:ahLst/>
              <a:cxnLst/>
              <a:rect l="l" t="t" r="r" b="b"/>
              <a:pathLst>
                <a:path w="6478" h="7741" extrusionOk="0">
                  <a:moveTo>
                    <a:pt x="3025" y="1739"/>
                  </a:moveTo>
                  <a:cubicBezTo>
                    <a:pt x="3430" y="1739"/>
                    <a:pt x="3430" y="2358"/>
                    <a:pt x="3025" y="2358"/>
                  </a:cubicBezTo>
                  <a:lnTo>
                    <a:pt x="1572" y="2358"/>
                  </a:lnTo>
                  <a:cubicBezTo>
                    <a:pt x="1143" y="2358"/>
                    <a:pt x="1143" y="1739"/>
                    <a:pt x="1572" y="1739"/>
                  </a:cubicBezTo>
                  <a:close/>
                  <a:moveTo>
                    <a:pt x="1529" y="2975"/>
                  </a:moveTo>
                  <a:cubicBezTo>
                    <a:pt x="1543" y="2975"/>
                    <a:pt x="1557" y="2976"/>
                    <a:pt x="1572" y="2977"/>
                  </a:cubicBezTo>
                  <a:lnTo>
                    <a:pt x="3025" y="2977"/>
                  </a:lnTo>
                  <a:cubicBezTo>
                    <a:pt x="3406" y="3025"/>
                    <a:pt x="3406" y="3573"/>
                    <a:pt x="3025" y="3620"/>
                  </a:cubicBezTo>
                  <a:lnTo>
                    <a:pt x="1572" y="3620"/>
                  </a:lnTo>
                  <a:cubicBezTo>
                    <a:pt x="1557" y="3622"/>
                    <a:pt x="1543" y="3622"/>
                    <a:pt x="1529" y="3622"/>
                  </a:cubicBezTo>
                  <a:cubicBezTo>
                    <a:pt x="1110" y="3622"/>
                    <a:pt x="1110" y="2975"/>
                    <a:pt x="1529" y="2975"/>
                  </a:cubicBezTo>
                  <a:close/>
                  <a:moveTo>
                    <a:pt x="1527" y="4237"/>
                  </a:moveTo>
                  <a:cubicBezTo>
                    <a:pt x="1542" y="4237"/>
                    <a:pt x="1557" y="4238"/>
                    <a:pt x="1572" y="4239"/>
                  </a:cubicBezTo>
                  <a:lnTo>
                    <a:pt x="3025" y="4239"/>
                  </a:lnTo>
                  <a:cubicBezTo>
                    <a:pt x="3406" y="4287"/>
                    <a:pt x="3406" y="4835"/>
                    <a:pt x="3025" y="4859"/>
                  </a:cubicBezTo>
                  <a:lnTo>
                    <a:pt x="1572" y="4859"/>
                  </a:lnTo>
                  <a:cubicBezTo>
                    <a:pt x="1557" y="4860"/>
                    <a:pt x="1542" y="4861"/>
                    <a:pt x="1527" y="4861"/>
                  </a:cubicBezTo>
                  <a:cubicBezTo>
                    <a:pt x="1111" y="4861"/>
                    <a:pt x="1111" y="4237"/>
                    <a:pt x="1527" y="4237"/>
                  </a:cubicBezTo>
                  <a:close/>
                  <a:moveTo>
                    <a:pt x="4573" y="1775"/>
                  </a:moveTo>
                  <a:cubicBezTo>
                    <a:pt x="4674" y="1775"/>
                    <a:pt x="4775" y="1834"/>
                    <a:pt x="4787" y="1953"/>
                  </a:cubicBezTo>
                  <a:lnTo>
                    <a:pt x="4787" y="2072"/>
                  </a:lnTo>
                  <a:cubicBezTo>
                    <a:pt x="4930" y="2096"/>
                    <a:pt x="5097" y="2168"/>
                    <a:pt x="5192" y="2287"/>
                  </a:cubicBezTo>
                  <a:cubicBezTo>
                    <a:pt x="5263" y="2358"/>
                    <a:pt x="5263" y="2501"/>
                    <a:pt x="5168" y="2572"/>
                  </a:cubicBezTo>
                  <a:cubicBezTo>
                    <a:pt x="5135" y="2606"/>
                    <a:pt x="5086" y="2623"/>
                    <a:pt x="5037" y="2623"/>
                  </a:cubicBezTo>
                  <a:cubicBezTo>
                    <a:pt x="4979" y="2623"/>
                    <a:pt x="4921" y="2600"/>
                    <a:pt x="4882" y="2549"/>
                  </a:cubicBezTo>
                  <a:cubicBezTo>
                    <a:pt x="4858" y="2525"/>
                    <a:pt x="4811" y="2501"/>
                    <a:pt x="4787" y="2501"/>
                  </a:cubicBezTo>
                  <a:lnTo>
                    <a:pt x="4787" y="3168"/>
                  </a:lnTo>
                  <a:lnTo>
                    <a:pt x="4882" y="3215"/>
                  </a:lnTo>
                  <a:cubicBezTo>
                    <a:pt x="5239" y="3311"/>
                    <a:pt x="5454" y="3668"/>
                    <a:pt x="5406" y="4025"/>
                  </a:cubicBezTo>
                  <a:lnTo>
                    <a:pt x="5430" y="4025"/>
                  </a:lnTo>
                  <a:cubicBezTo>
                    <a:pt x="5359" y="4358"/>
                    <a:pt x="5120" y="4620"/>
                    <a:pt x="4787" y="4716"/>
                  </a:cubicBezTo>
                  <a:lnTo>
                    <a:pt x="4787" y="4859"/>
                  </a:lnTo>
                  <a:cubicBezTo>
                    <a:pt x="4811" y="4978"/>
                    <a:pt x="4704" y="5037"/>
                    <a:pt x="4594" y="5037"/>
                  </a:cubicBezTo>
                  <a:cubicBezTo>
                    <a:pt x="4483" y="5037"/>
                    <a:pt x="4370" y="4978"/>
                    <a:pt x="4382" y="4859"/>
                  </a:cubicBezTo>
                  <a:lnTo>
                    <a:pt x="4382" y="4739"/>
                  </a:lnTo>
                  <a:cubicBezTo>
                    <a:pt x="4192" y="4716"/>
                    <a:pt x="4025" y="4644"/>
                    <a:pt x="3882" y="4549"/>
                  </a:cubicBezTo>
                  <a:cubicBezTo>
                    <a:pt x="3684" y="4410"/>
                    <a:pt x="3799" y="4157"/>
                    <a:pt x="3980" y="4157"/>
                  </a:cubicBezTo>
                  <a:cubicBezTo>
                    <a:pt x="4016" y="4157"/>
                    <a:pt x="4056" y="4168"/>
                    <a:pt x="4096" y="4192"/>
                  </a:cubicBezTo>
                  <a:cubicBezTo>
                    <a:pt x="4192" y="4263"/>
                    <a:pt x="4287" y="4287"/>
                    <a:pt x="4382" y="4311"/>
                  </a:cubicBezTo>
                  <a:lnTo>
                    <a:pt x="4382" y="3430"/>
                  </a:lnTo>
                  <a:cubicBezTo>
                    <a:pt x="4263" y="3358"/>
                    <a:pt x="4168" y="3311"/>
                    <a:pt x="4073" y="3239"/>
                  </a:cubicBezTo>
                  <a:cubicBezTo>
                    <a:pt x="3882" y="3072"/>
                    <a:pt x="3811" y="2834"/>
                    <a:pt x="3858" y="2620"/>
                  </a:cubicBezTo>
                  <a:cubicBezTo>
                    <a:pt x="3906" y="2358"/>
                    <a:pt x="4073" y="2168"/>
                    <a:pt x="4335" y="2096"/>
                  </a:cubicBezTo>
                  <a:lnTo>
                    <a:pt x="4358" y="2096"/>
                  </a:lnTo>
                  <a:lnTo>
                    <a:pt x="4358" y="1953"/>
                  </a:lnTo>
                  <a:cubicBezTo>
                    <a:pt x="4370" y="1834"/>
                    <a:pt x="4471" y="1775"/>
                    <a:pt x="4573" y="1775"/>
                  </a:cubicBezTo>
                  <a:close/>
                  <a:moveTo>
                    <a:pt x="1527" y="5499"/>
                  </a:moveTo>
                  <a:cubicBezTo>
                    <a:pt x="1542" y="5499"/>
                    <a:pt x="1557" y="5500"/>
                    <a:pt x="1572" y="5502"/>
                  </a:cubicBezTo>
                  <a:lnTo>
                    <a:pt x="4930" y="5502"/>
                  </a:lnTo>
                  <a:cubicBezTo>
                    <a:pt x="5287" y="5525"/>
                    <a:pt x="5287" y="6073"/>
                    <a:pt x="4930" y="6121"/>
                  </a:cubicBezTo>
                  <a:lnTo>
                    <a:pt x="1572" y="6121"/>
                  </a:lnTo>
                  <a:cubicBezTo>
                    <a:pt x="1557" y="6122"/>
                    <a:pt x="1542" y="6123"/>
                    <a:pt x="1527" y="6123"/>
                  </a:cubicBezTo>
                  <a:cubicBezTo>
                    <a:pt x="1111" y="6123"/>
                    <a:pt x="1111" y="5499"/>
                    <a:pt x="1527" y="5499"/>
                  </a:cubicBezTo>
                  <a:close/>
                  <a:moveTo>
                    <a:pt x="310" y="0"/>
                  </a:moveTo>
                  <a:cubicBezTo>
                    <a:pt x="119" y="0"/>
                    <a:pt x="0" y="143"/>
                    <a:pt x="0" y="310"/>
                  </a:cubicBezTo>
                  <a:lnTo>
                    <a:pt x="0" y="7454"/>
                  </a:lnTo>
                  <a:cubicBezTo>
                    <a:pt x="0" y="7621"/>
                    <a:pt x="143" y="7740"/>
                    <a:pt x="310" y="7740"/>
                  </a:cubicBezTo>
                  <a:lnTo>
                    <a:pt x="6168" y="7740"/>
                  </a:lnTo>
                  <a:cubicBezTo>
                    <a:pt x="6335" y="7740"/>
                    <a:pt x="6478" y="7597"/>
                    <a:pt x="6454" y="7430"/>
                  </a:cubicBezTo>
                  <a:lnTo>
                    <a:pt x="6454" y="310"/>
                  </a:lnTo>
                  <a:cubicBezTo>
                    <a:pt x="6454" y="143"/>
                    <a:pt x="6335" y="0"/>
                    <a:pt x="6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65"/>
            <p:cNvSpPr/>
            <p:nvPr/>
          </p:nvSpPr>
          <p:spPr>
            <a:xfrm>
              <a:off x="5165925" y="2364825"/>
              <a:ext cx="131000" cy="50050"/>
            </a:xfrm>
            <a:custGeom>
              <a:avLst/>
              <a:gdLst/>
              <a:ahLst/>
              <a:cxnLst/>
              <a:rect l="l" t="t" r="r" b="b"/>
              <a:pathLst>
                <a:path w="5240" h="2002" extrusionOk="0">
                  <a:moveTo>
                    <a:pt x="0" y="1"/>
                  </a:moveTo>
                  <a:lnTo>
                    <a:pt x="0" y="2001"/>
                  </a:lnTo>
                  <a:lnTo>
                    <a:pt x="5240" y="2001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65"/>
            <p:cNvSpPr/>
            <p:nvPr/>
          </p:nvSpPr>
          <p:spPr>
            <a:xfrm>
              <a:off x="5312375" y="2366625"/>
              <a:ext cx="64325" cy="46450"/>
            </a:xfrm>
            <a:custGeom>
              <a:avLst/>
              <a:gdLst/>
              <a:ahLst/>
              <a:cxnLst/>
              <a:rect l="l" t="t" r="r" b="b"/>
              <a:pathLst>
                <a:path w="2573" h="1858" extrusionOk="0">
                  <a:moveTo>
                    <a:pt x="1" y="0"/>
                  </a:moveTo>
                  <a:lnTo>
                    <a:pt x="1" y="1858"/>
                  </a:lnTo>
                  <a:lnTo>
                    <a:pt x="2335" y="1238"/>
                  </a:lnTo>
                  <a:cubicBezTo>
                    <a:pt x="2478" y="1191"/>
                    <a:pt x="2573" y="1072"/>
                    <a:pt x="2573" y="929"/>
                  </a:cubicBezTo>
                  <a:cubicBezTo>
                    <a:pt x="2549" y="786"/>
                    <a:pt x="2454" y="667"/>
                    <a:pt x="2335" y="61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65"/>
            <p:cNvSpPr/>
            <p:nvPr/>
          </p:nvSpPr>
          <p:spPr>
            <a:xfrm>
              <a:off x="5108775" y="2364825"/>
              <a:ext cx="41700" cy="50050"/>
            </a:xfrm>
            <a:custGeom>
              <a:avLst/>
              <a:gdLst/>
              <a:ahLst/>
              <a:cxnLst/>
              <a:rect l="l" t="t" r="r" b="b"/>
              <a:pathLst>
                <a:path w="1668" h="2002" extrusionOk="0">
                  <a:moveTo>
                    <a:pt x="524" y="1"/>
                  </a:moveTo>
                  <a:cubicBezTo>
                    <a:pt x="215" y="1"/>
                    <a:pt x="0" y="239"/>
                    <a:pt x="0" y="525"/>
                  </a:cubicBezTo>
                  <a:lnTo>
                    <a:pt x="0" y="1477"/>
                  </a:lnTo>
                  <a:cubicBezTo>
                    <a:pt x="0" y="1763"/>
                    <a:pt x="215" y="2001"/>
                    <a:pt x="524" y="2001"/>
                  </a:cubicBezTo>
                  <a:lnTo>
                    <a:pt x="1667" y="2001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5"/>
            <p:cNvSpPr/>
            <p:nvPr/>
          </p:nvSpPr>
          <p:spPr>
            <a:xfrm>
              <a:off x="5287375" y="2429725"/>
              <a:ext cx="99450" cy="202600"/>
            </a:xfrm>
            <a:custGeom>
              <a:avLst/>
              <a:gdLst/>
              <a:ahLst/>
              <a:cxnLst/>
              <a:rect l="l" t="t" r="r" b="b"/>
              <a:pathLst>
                <a:path w="3978" h="8104" extrusionOk="0">
                  <a:moveTo>
                    <a:pt x="1989" y="1223"/>
                  </a:moveTo>
                  <a:cubicBezTo>
                    <a:pt x="2470" y="1223"/>
                    <a:pt x="2930" y="1602"/>
                    <a:pt x="2930" y="2167"/>
                  </a:cubicBezTo>
                  <a:cubicBezTo>
                    <a:pt x="2930" y="2691"/>
                    <a:pt x="2501" y="3096"/>
                    <a:pt x="2001" y="3096"/>
                  </a:cubicBezTo>
                  <a:lnTo>
                    <a:pt x="2001" y="3120"/>
                  </a:lnTo>
                  <a:cubicBezTo>
                    <a:pt x="1144" y="3120"/>
                    <a:pt x="739" y="2096"/>
                    <a:pt x="1334" y="1501"/>
                  </a:cubicBezTo>
                  <a:cubicBezTo>
                    <a:pt x="1526" y="1309"/>
                    <a:pt x="1760" y="1223"/>
                    <a:pt x="1989" y="1223"/>
                  </a:cubicBezTo>
                  <a:close/>
                  <a:moveTo>
                    <a:pt x="2001" y="5001"/>
                  </a:moveTo>
                  <a:cubicBezTo>
                    <a:pt x="2501" y="5001"/>
                    <a:pt x="2930" y="5406"/>
                    <a:pt x="2930" y="5930"/>
                  </a:cubicBezTo>
                  <a:cubicBezTo>
                    <a:pt x="2930" y="6495"/>
                    <a:pt x="2459" y="6874"/>
                    <a:pt x="1978" y="6874"/>
                  </a:cubicBezTo>
                  <a:cubicBezTo>
                    <a:pt x="1749" y="6874"/>
                    <a:pt x="1518" y="6789"/>
                    <a:pt x="1334" y="6597"/>
                  </a:cubicBezTo>
                  <a:cubicBezTo>
                    <a:pt x="739" y="6002"/>
                    <a:pt x="1144" y="5001"/>
                    <a:pt x="2001" y="5001"/>
                  </a:cubicBezTo>
                  <a:close/>
                  <a:moveTo>
                    <a:pt x="1992" y="0"/>
                  </a:moveTo>
                  <a:cubicBezTo>
                    <a:pt x="1846" y="0"/>
                    <a:pt x="1703" y="96"/>
                    <a:pt x="1691" y="286"/>
                  </a:cubicBezTo>
                  <a:lnTo>
                    <a:pt x="1691" y="620"/>
                  </a:lnTo>
                  <a:cubicBezTo>
                    <a:pt x="1" y="977"/>
                    <a:pt x="1" y="3358"/>
                    <a:pt x="1691" y="3715"/>
                  </a:cubicBezTo>
                  <a:lnTo>
                    <a:pt x="1691" y="4406"/>
                  </a:lnTo>
                  <a:cubicBezTo>
                    <a:pt x="1" y="4739"/>
                    <a:pt x="1" y="7121"/>
                    <a:pt x="1691" y="7478"/>
                  </a:cubicBezTo>
                  <a:lnTo>
                    <a:pt x="1691" y="7835"/>
                  </a:lnTo>
                  <a:cubicBezTo>
                    <a:pt x="1703" y="8014"/>
                    <a:pt x="1846" y="8103"/>
                    <a:pt x="1992" y="8103"/>
                  </a:cubicBezTo>
                  <a:cubicBezTo>
                    <a:pt x="2138" y="8103"/>
                    <a:pt x="2287" y="8014"/>
                    <a:pt x="2311" y="7835"/>
                  </a:cubicBezTo>
                  <a:lnTo>
                    <a:pt x="2311" y="7478"/>
                  </a:lnTo>
                  <a:cubicBezTo>
                    <a:pt x="3978" y="7145"/>
                    <a:pt x="3978" y="4739"/>
                    <a:pt x="2311" y="4406"/>
                  </a:cubicBezTo>
                  <a:lnTo>
                    <a:pt x="2311" y="3715"/>
                  </a:lnTo>
                  <a:cubicBezTo>
                    <a:pt x="3049" y="3549"/>
                    <a:pt x="3573" y="2906"/>
                    <a:pt x="3573" y="2167"/>
                  </a:cubicBezTo>
                  <a:cubicBezTo>
                    <a:pt x="3549" y="1429"/>
                    <a:pt x="3049" y="786"/>
                    <a:pt x="2311" y="620"/>
                  </a:cubicBezTo>
                  <a:lnTo>
                    <a:pt x="2311" y="286"/>
                  </a:lnTo>
                  <a:cubicBezTo>
                    <a:pt x="2287" y="96"/>
                    <a:pt x="2138" y="0"/>
                    <a:pt x="1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9" name="Google Shape;6579;p65"/>
          <p:cNvGrpSpPr/>
          <p:nvPr/>
        </p:nvGrpSpPr>
        <p:grpSpPr>
          <a:xfrm>
            <a:off x="7057356" y="1768782"/>
            <a:ext cx="349675" cy="350425"/>
            <a:chOff x="5687450" y="2364825"/>
            <a:chExt cx="267950" cy="268525"/>
          </a:xfrm>
        </p:grpSpPr>
        <p:sp>
          <p:nvSpPr>
            <p:cNvPr id="6580" name="Google Shape;6580;p65"/>
            <p:cNvSpPr/>
            <p:nvPr/>
          </p:nvSpPr>
          <p:spPr>
            <a:xfrm>
              <a:off x="5905375" y="2444600"/>
              <a:ext cx="50025" cy="130425"/>
            </a:xfrm>
            <a:custGeom>
              <a:avLst/>
              <a:gdLst/>
              <a:ahLst/>
              <a:cxnLst/>
              <a:rect l="l" t="t" r="r" b="b"/>
              <a:pathLst>
                <a:path w="2001" h="5217" extrusionOk="0">
                  <a:moveTo>
                    <a:pt x="0" y="1"/>
                  </a:moveTo>
                  <a:lnTo>
                    <a:pt x="0" y="5216"/>
                  </a:lnTo>
                  <a:lnTo>
                    <a:pt x="2001" y="5216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5"/>
            <p:cNvSpPr/>
            <p:nvPr/>
          </p:nvSpPr>
          <p:spPr>
            <a:xfrm>
              <a:off x="5907750" y="2365425"/>
              <a:ext cx="45875" cy="63125"/>
            </a:xfrm>
            <a:custGeom>
              <a:avLst/>
              <a:gdLst/>
              <a:ahLst/>
              <a:cxnLst/>
              <a:rect l="l" t="t" r="r" b="b"/>
              <a:pathLst>
                <a:path w="1835" h="2525" extrusionOk="0">
                  <a:moveTo>
                    <a:pt x="917" y="0"/>
                  </a:moveTo>
                  <a:cubicBezTo>
                    <a:pt x="792" y="0"/>
                    <a:pt x="667" y="72"/>
                    <a:pt x="620" y="215"/>
                  </a:cubicBezTo>
                  <a:lnTo>
                    <a:pt x="0" y="2525"/>
                  </a:lnTo>
                  <a:lnTo>
                    <a:pt x="1834" y="2525"/>
                  </a:lnTo>
                  <a:lnTo>
                    <a:pt x="1215" y="215"/>
                  </a:lnTo>
                  <a:cubicBezTo>
                    <a:pt x="1167" y="72"/>
                    <a:pt x="1042" y="0"/>
                    <a:pt x="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5"/>
            <p:cNvSpPr/>
            <p:nvPr/>
          </p:nvSpPr>
          <p:spPr>
            <a:xfrm>
              <a:off x="5905375" y="2591075"/>
              <a:ext cx="50025" cy="41700"/>
            </a:xfrm>
            <a:custGeom>
              <a:avLst/>
              <a:gdLst/>
              <a:ahLst/>
              <a:cxnLst/>
              <a:rect l="l" t="t" r="r" b="b"/>
              <a:pathLst>
                <a:path w="2001" h="1668" extrusionOk="0">
                  <a:moveTo>
                    <a:pt x="0" y="0"/>
                  </a:moveTo>
                  <a:lnTo>
                    <a:pt x="0" y="1143"/>
                  </a:lnTo>
                  <a:cubicBezTo>
                    <a:pt x="0" y="1429"/>
                    <a:pt x="238" y="1667"/>
                    <a:pt x="524" y="1667"/>
                  </a:cubicBezTo>
                  <a:lnTo>
                    <a:pt x="1477" y="1667"/>
                  </a:lnTo>
                  <a:cubicBezTo>
                    <a:pt x="1762" y="1667"/>
                    <a:pt x="2001" y="1429"/>
                    <a:pt x="2001" y="1143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65"/>
            <p:cNvSpPr/>
            <p:nvPr/>
          </p:nvSpPr>
          <p:spPr>
            <a:xfrm>
              <a:off x="5687450" y="2387450"/>
              <a:ext cx="193525" cy="245900"/>
            </a:xfrm>
            <a:custGeom>
              <a:avLst/>
              <a:gdLst/>
              <a:ahLst/>
              <a:cxnLst/>
              <a:rect l="l" t="t" r="r" b="b"/>
              <a:pathLst>
                <a:path w="7741" h="9836" extrusionOk="0">
                  <a:moveTo>
                    <a:pt x="1144" y="1"/>
                  </a:moveTo>
                  <a:cubicBezTo>
                    <a:pt x="501" y="1"/>
                    <a:pt x="1" y="501"/>
                    <a:pt x="1" y="1144"/>
                  </a:cubicBezTo>
                  <a:lnTo>
                    <a:pt x="1" y="8669"/>
                  </a:lnTo>
                  <a:cubicBezTo>
                    <a:pt x="1" y="9312"/>
                    <a:pt x="501" y="9836"/>
                    <a:pt x="1144" y="9836"/>
                  </a:cubicBezTo>
                  <a:lnTo>
                    <a:pt x="6598" y="9836"/>
                  </a:lnTo>
                  <a:cubicBezTo>
                    <a:pt x="7217" y="9836"/>
                    <a:pt x="7741" y="9312"/>
                    <a:pt x="7741" y="8669"/>
                  </a:cubicBezTo>
                  <a:lnTo>
                    <a:pt x="7741" y="1120"/>
                  </a:lnTo>
                  <a:cubicBezTo>
                    <a:pt x="7741" y="501"/>
                    <a:pt x="7217" y="1"/>
                    <a:pt x="6598" y="1"/>
                  </a:cubicBezTo>
                  <a:lnTo>
                    <a:pt x="6121" y="1"/>
                  </a:lnTo>
                  <a:cubicBezTo>
                    <a:pt x="6217" y="143"/>
                    <a:pt x="6264" y="334"/>
                    <a:pt x="6288" y="524"/>
                  </a:cubicBezTo>
                  <a:lnTo>
                    <a:pt x="6288" y="786"/>
                  </a:lnTo>
                  <a:cubicBezTo>
                    <a:pt x="6669" y="834"/>
                    <a:pt x="6955" y="1167"/>
                    <a:pt x="6955" y="1572"/>
                  </a:cubicBezTo>
                  <a:lnTo>
                    <a:pt x="6955" y="8264"/>
                  </a:lnTo>
                  <a:cubicBezTo>
                    <a:pt x="6955" y="8693"/>
                    <a:pt x="6598" y="9050"/>
                    <a:pt x="6169" y="9050"/>
                  </a:cubicBezTo>
                  <a:lnTo>
                    <a:pt x="1573" y="9050"/>
                  </a:lnTo>
                  <a:cubicBezTo>
                    <a:pt x="1144" y="9050"/>
                    <a:pt x="787" y="8693"/>
                    <a:pt x="787" y="8264"/>
                  </a:cubicBezTo>
                  <a:lnTo>
                    <a:pt x="787" y="1572"/>
                  </a:lnTo>
                  <a:cubicBezTo>
                    <a:pt x="787" y="1167"/>
                    <a:pt x="1073" y="834"/>
                    <a:pt x="1454" y="786"/>
                  </a:cubicBezTo>
                  <a:lnTo>
                    <a:pt x="1454" y="524"/>
                  </a:lnTo>
                  <a:cubicBezTo>
                    <a:pt x="1454" y="334"/>
                    <a:pt x="1525" y="143"/>
                    <a:pt x="1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65"/>
            <p:cNvSpPr/>
            <p:nvPr/>
          </p:nvSpPr>
          <p:spPr>
            <a:xfrm>
              <a:off x="5739850" y="2364825"/>
              <a:ext cx="88750" cy="57175"/>
            </a:xfrm>
            <a:custGeom>
              <a:avLst/>
              <a:gdLst/>
              <a:ahLst/>
              <a:cxnLst/>
              <a:rect l="l" t="t" r="r" b="b"/>
              <a:pathLst>
                <a:path w="3550" h="2287" extrusionOk="0">
                  <a:moveTo>
                    <a:pt x="1144" y="1"/>
                  </a:moveTo>
                  <a:cubicBezTo>
                    <a:pt x="1001" y="1"/>
                    <a:pt x="882" y="72"/>
                    <a:pt x="858" y="215"/>
                  </a:cubicBezTo>
                  <a:lnTo>
                    <a:pt x="667" y="691"/>
                  </a:lnTo>
                  <a:lnTo>
                    <a:pt x="96" y="1168"/>
                  </a:lnTo>
                  <a:cubicBezTo>
                    <a:pt x="24" y="1215"/>
                    <a:pt x="1" y="1310"/>
                    <a:pt x="1" y="1406"/>
                  </a:cubicBezTo>
                  <a:lnTo>
                    <a:pt x="1" y="1977"/>
                  </a:lnTo>
                  <a:cubicBezTo>
                    <a:pt x="1" y="2144"/>
                    <a:pt x="144" y="2287"/>
                    <a:pt x="310" y="2287"/>
                  </a:cubicBezTo>
                  <a:lnTo>
                    <a:pt x="3239" y="2287"/>
                  </a:lnTo>
                  <a:cubicBezTo>
                    <a:pt x="3406" y="2287"/>
                    <a:pt x="3549" y="2144"/>
                    <a:pt x="3549" y="1977"/>
                  </a:cubicBezTo>
                  <a:lnTo>
                    <a:pt x="3549" y="1406"/>
                  </a:lnTo>
                  <a:cubicBezTo>
                    <a:pt x="3549" y="1310"/>
                    <a:pt x="3525" y="1215"/>
                    <a:pt x="3454" y="1168"/>
                  </a:cubicBezTo>
                  <a:lnTo>
                    <a:pt x="2882" y="691"/>
                  </a:lnTo>
                  <a:lnTo>
                    <a:pt x="2692" y="215"/>
                  </a:lnTo>
                  <a:cubicBezTo>
                    <a:pt x="2668" y="72"/>
                    <a:pt x="2549" y="1"/>
                    <a:pt x="2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5"/>
            <p:cNvSpPr/>
            <p:nvPr/>
          </p:nvSpPr>
          <p:spPr>
            <a:xfrm>
              <a:off x="5722600" y="2422575"/>
              <a:ext cx="123250" cy="175075"/>
            </a:xfrm>
            <a:custGeom>
              <a:avLst/>
              <a:gdLst/>
              <a:ahLst/>
              <a:cxnLst/>
              <a:rect l="l" t="t" r="r" b="b"/>
              <a:pathLst>
                <a:path w="4930" h="7003" extrusionOk="0">
                  <a:moveTo>
                    <a:pt x="1256" y="1070"/>
                  </a:moveTo>
                  <a:cubicBezTo>
                    <a:pt x="1653" y="1070"/>
                    <a:pt x="1653" y="1717"/>
                    <a:pt x="1256" y="1717"/>
                  </a:cubicBezTo>
                  <a:cubicBezTo>
                    <a:pt x="1242" y="1717"/>
                    <a:pt x="1229" y="1717"/>
                    <a:pt x="1215" y="1715"/>
                  </a:cubicBezTo>
                  <a:cubicBezTo>
                    <a:pt x="834" y="1668"/>
                    <a:pt x="834" y="1120"/>
                    <a:pt x="1215" y="1072"/>
                  </a:cubicBezTo>
                  <a:cubicBezTo>
                    <a:pt x="1229" y="1071"/>
                    <a:pt x="1242" y="1070"/>
                    <a:pt x="1256" y="1070"/>
                  </a:cubicBezTo>
                  <a:close/>
                  <a:moveTo>
                    <a:pt x="2219" y="1070"/>
                  </a:moveTo>
                  <a:cubicBezTo>
                    <a:pt x="2233" y="1070"/>
                    <a:pt x="2248" y="1071"/>
                    <a:pt x="2262" y="1072"/>
                  </a:cubicBezTo>
                  <a:lnTo>
                    <a:pt x="3715" y="1072"/>
                  </a:lnTo>
                  <a:cubicBezTo>
                    <a:pt x="4096" y="1120"/>
                    <a:pt x="4096" y="1668"/>
                    <a:pt x="3715" y="1715"/>
                  </a:cubicBezTo>
                  <a:lnTo>
                    <a:pt x="2262" y="1715"/>
                  </a:lnTo>
                  <a:cubicBezTo>
                    <a:pt x="2248" y="1717"/>
                    <a:pt x="2233" y="1717"/>
                    <a:pt x="2219" y="1717"/>
                  </a:cubicBezTo>
                  <a:cubicBezTo>
                    <a:pt x="1801" y="1717"/>
                    <a:pt x="1801" y="1070"/>
                    <a:pt x="2219" y="1070"/>
                  </a:cubicBezTo>
                  <a:close/>
                  <a:moveTo>
                    <a:pt x="1203" y="2337"/>
                  </a:moveTo>
                  <a:cubicBezTo>
                    <a:pt x="1365" y="2337"/>
                    <a:pt x="1524" y="2453"/>
                    <a:pt x="1524" y="2644"/>
                  </a:cubicBezTo>
                  <a:cubicBezTo>
                    <a:pt x="1524" y="2835"/>
                    <a:pt x="1381" y="2977"/>
                    <a:pt x="1215" y="2977"/>
                  </a:cubicBezTo>
                  <a:cubicBezTo>
                    <a:pt x="929" y="2977"/>
                    <a:pt x="786" y="2620"/>
                    <a:pt x="976" y="2430"/>
                  </a:cubicBezTo>
                  <a:cubicBezTo>
                    <a:pt x="1040" y="2366"/>
                    <a:pt x="1122" y="2337"/>
                    <a:pt x="1203" y="2337"/>
                  </a:cubicBezTo>
                  <a:close/>
                  <a:moveTo>
                    <a:pt x="2218" y="2332"/>
                  </a:moveTo>
                  <a:cubicBezTo>
                    <a:pt x="2232" y="2332"/>
                    <a:pt x="2247" y="2333"/>
                    <a:pt x="2262" y="2334"/>
                  </a:cubicBezTo>
                  <a:lnTo>
                    <a:pt x="3715" y="2334"/>
                  </a:lnTo>
                  <a:cubicBezTo>
                    <a:pt x="4096" y="2382"/>
                    <a:pt x="4096" y="2930"/>
                    <a:pt x="3715" y="2977"/>
                  </a:cubicBezTo>
                  <a:lnTo>
                    <a:pt x="2262" y="2977"/>
                  </a:lnTo>
                  <a:cubicBezTo>
                    <a:pt x="2255" y="2978"/>
                    <a:pt x="2247" y="2978"/>
                    <a:pt x="2239" y="2978"/>
                  </a:cubicBezTo>
                  <a:cubicBezTo>
                    <a:pt x="1801" y="2978"/>
                    <a:pt x="1794" y="2332"/>
                    <a:pt x="2218" y="2332"/>
                  </a:cubicBezTo>
                  <a:close/>
                  <a:moveTo>
                    <a:pt x="1203" y="3589"/>
                  </a:moveTo>
                  <a:cubicBezTo>
                    <a:pt x="1365" y="3589"/>
                    <a:pt x="1524" y="3716"/>
                    <a:pt x="1524" y="3906"/>
                  </a:cubicBezTo>
                  <a:cubicBezTo>
                    <a:pt x="1524" y="4073"/>
                    <a:pt x="1381" y="4216"/>
                    <a:pt x="1215" y="4216"/>
                  </a:cubicBezTo>
                  <a:cubicBezTo>
                    <a:pt x="929" y="4216"/>
                    <a:pt x="786" y="3882"/>
                    <a:pt x="976" y="3692"/>
                  </a:cubicBezTo>
                  <a:cubicBezTo>
                    <a:pt x="1040" y="3620"/>
                    <a:pt x="1122" y="3589"/>
                    <a:pt x="1203" y="3589"/>
                  </a:cubicBezTo>
                  <a:close/>
                  <a:moveTo>
                    <a:pt x="2218" y="3594"/>
                  </a:moveTo>
                  <a:cubicBezTo>
                    <a:pt x="2232" y="3594"/>
                    <a:pt x="2247" y="3595"/>
                    <a:pt x="2262" y="3597"/>
                  </a:cubicBezTo>
                  <a:lnTo>
                    <a:pt x="3715" y="3597"/>
                  </a:lnTo>
                  <a:cubicBezTo>
                    <a:pt x="4096" y="3620"/>
                    <a:pt x="4096" y="4192"/>
                    <a:pt x="3715" y="4216"/>
                  </a:cubicBezTo>
                  <a:lnTo>
                    <a:pt x="2262" y="4216"/>
                  </a:lnTo>
                  <a:cubicBezTo>
                    <a:pt x="2247" y="4217"/>
                    <a:pt x="2232" y="4218"/>
                    <a:pt x="2218" y="4218"/>
                  </a:cubicBezTo>
                  <a:cubicBezTo>
                    <a:pt x="1801" y="4218"/>
                    <a:pt x="1801" y="3594"/>
                    <a:pt x="2218" y="3594"/>
                  </a:cubicBezTo>
                  <a:close/>
                  <a:moveTo>
                    <a:pt x="1189" y="4843"/>
                  </a:moveTo>
                  <a:cubicBezTo>
                    <a:pt x="1356" y="4843"/>
                    <a:pt x="1524" y="4972"/>
                    <a:pt x="1524" y="5168"/>
                  </a:cubicBezTo>
                  <a:cubicBezTo>
                    <a:pt x="1524" y="5335"/>
                    <a:pt x="1381" y="5478"/>
                    <a:pt x="1215" y="5478"/>
                  </a:cubicBezTo>
                  <a:cubicBezTo>
                    <a:pt x="929" y="5478"/>
                    <a:pt x="786" y="5145"/>
                    <a:pt x="976" y="4930"/>
                  </a:cubicBezTo>
                  <a:cubicBezTo>
                    <a:pt x="1036" y="4870"/>
                    <a:pt x="1112" y="4843"/>
                    <a:pt x="1189" y="4843"/>
                  </a:cubicBezTo>
                  <a:close/>
                  <a:moveTo>
                    <a:pt x="2218" y="4856"/>
                  </a:moveTo>
                  <a:cubicBezTo>
                    <a:pt x="2232" y="4856"/>
                    <a:pt x="2247" y="4857"/>
                    <a:pt x="2262" y="4859"/>
                  </a:cubicBezTo>
                  <a:lnTo>
                    <a:pt x="3715" y="4859"/>
                  </a:lnTo>
                  <a:cubicBezTo>
                    <a:pt x="4096" y="4883"/>
                    <a:pt x="4096" y="5430"/>
                    <a:pt x="3715" y="5478"/>
                  </a:cubicBezTo>
                  <a:lnTo>
                    <a:pt x="2262" y="5478"/>
                  </a:lnTo>
                  <a:cubicBezTo>
                    <a:pt x="2247" y="5479"/>
                    <a:pt x="2232" y="5480"/>
                    <a:pt x="2218" y="5480"/>
                  </a:cubicBezTo>
                  <a:cubicBezTo>
                    <a:pt x="1801" y="5480"/>
                    <a:pt x="1801" y="4856"/>
                    <a:pt x="2218" y="4856"/>
                  </a:cubicBezTo>
                  <a:close/>
                  <a:moveTo>
                    <a:pt x="95" y="1"/>
                  </a:moveTo>
                  <a:cubicBezTo>
                    <a:pt x="24" y="1"/>
                    <a:pt x="0" y="72"/>
                    <a:pt x="0" y="144"/>
                  </a:cubicBezTo>
                  <a:lnTo>
                    <a:pt x="0" y="6835"/>
                  </a:lnTo>
                  <a:cubicBezTo>
                    <a:pt x="0" y="6931"/>
                    <a:pt x="71" y="7002"/>
                    <a:pt x="143" y="7002"/>
                  </a:cubicBezTo>
                  <a:lnTo>
                    <a:pt x="4787" y="7002"/>
                  </a:lnTo>
                  <a:cubicBezTo>
                    <a:pt x="4858" y="7002"/>
                    <a:pt x="4930" y="6931"/>
                    <a:pt x="4930" y="6835"/>
                  </a:cubicBezTo>
                  <a:lnTo>
                    <a:pt x="4930" y="144"/>
                  </a:lnTo>
                  <a:cubicBezTo>
                    <a:pt x="4930" y="72"/>
                    <a:pt x="4882" y="1"/>
                    <a:pt x="4811" y="1"/>
                  </a:cubicBezTo>
                  <a:cubicBezTo>
                    <a:pt x="4668" y="358"/>
                    <a:pt x="4310" y="620"/>
                    <a:pt x="3929" y="620"/>
                  </a:cubicBezTo>
                  <a:lnTo>
                    <a:pt x="1000" y="620"/>
                  </a:lnTo>
                  <a:cubicBezTo>
                    <a:pt x="595" y="620"/>
                    <a:pt x="238" y="358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6" name="Google Shape;6586;p65"/>
          <p:cNvGrpSpPr/>
          <p:nvPr/>
        </p:nvGrpSpPr>
        <p:grpSpPr>
          <a:xfrm>
            <a:off x="7806361" y="1768782"/>
            <a:ext cx="351991" cy="349675"/>
            <a:chOff x="6261400" y="2364825"/>
            <a:chExt cx="269725" cy="267950"/>
          </a:xfrm>
        </p:grpSpPr>
        <p:sp>
          <p:nvSpPr>
            <p:cNvPr id="6587" name="Google Shape;6587;p65"/>
            <p:cNvSpPr/>
            <p:nvPr/>
          </p:nvSpPr>
          <p:spPr>
            <a:xfrm>
              <a:off x="6261400" y="2364825"/>
              <a:ext cx="70875" cy="267950"/>
            </a:xfrm>
            <a:custGeom>
              <a:avLst/>
              <a:gdLst/>
              <a:ahLst/>
              <a:cxnLst/>
              <a:rect l="l" t="t" r="r" b="b"/>
              <a:pathLst>
                <a:path w="2835" h="10718" extrusionOk="0">
                  <a:moveTo>
                    <a:pt x="1219" y="1665"/>
                  </a:moveTo>
                  <a:cubicBezTo>
                    <a:pt x="1233" y="1665"/>
                    <a:pt x="1247" y="1666"/>
                    <a:pt x="1262" y="1668"/>
                  </a:cubicBezTo>
                  <a:lnTo>
                    <a:pt x="1548" y="1668"/>
                  </a:lnTo>
                  <a:lnTo>
                    <a:pt x="1548" y="2311"/>
                  </a:lnTo>
                  <a:lnTo>
                    <a:pt x="1262" y="2311"/>
                  </a:lnTo>
                  <a:cubicBezTo>
                    <a:pt x="1247" y="2312"/>
                    <a:pt x="1233" y="2313"/>
                    <a:pt x="1219" y="2313"/>
                  </a:cubicBezTo>
                  <a:cubicBezTo>
                    <a:pt x="800" y="2313"/>
                    <a:pt x="800" y="1665"/>
                    <a:pt x="1219" y="1665"/>
                  </a:cubicBezTo>
                  <a:close/>
                  <a:moveTo>
                    <a:pt x="1218" y="5023"/>
                  </a:moveTo>
                  <a:cubicBezTo>
                    <a:pt x="1232" y="5023"/>
                    <a:pt x="1247" y="5024"/>
                    <a:pt x="1262" y="5025"/>
                  </a:cubicBezTo>
                  <a:lnTo>
                    <a:pt x="1548" y="5025"/>
                  </a:lnTo>
                  <a:lnTo>
                    <a:pt x="1548" y="5668"/>
                  </a:lnTo>
                  <a:lnTo>
                    <a:pt x="1262" y="5645"/>
                  </a:lnTo>
                  <a:cubicBezTo>
                    <a:pt x="1247" y="5646"/>
                    <a:pt x="1232" y="5647"/>
                    <a:pt x="1218" y="5647"/>
                  </a:cubicBezTo>
                  <a:cubicBezTo>
                    <a:pt x="801" y="5647"/>
                    <a:pt x="801" y="5023"/>
                    <a:pt x="1218" y="5023"/>
                  </a:cubicBezTo>
                  <a:close/>
                  <a:moveTo>
                    <a:pt x="1548" y="8431"/>
                  </a:moveTo>
                  <a:lnTo>
                    <a:pt x="1548" y="9050"/>
                  </a:lnTo>
                  <a:lnTo>
                    <a:pt x="1262" y="9050"/>
                  </a:lnTo>
                  <a:cubicBezTo>
                    <a:pt x="1072" y="9050"/>
                    <a:pt x="929" y="8907"/>
                    <a:pt x="953" y="8740"/>
                  </a:cubicBezTo>
                  <a:cubicBezTo>
                    <a:pt x="953" y="8550"/>
                    <a:pt x="1096" y="8431"/>
                    <a:pt x="1262" y="8431"/>
                  </a:cubicBezTo>
                  <a:close/>
                  <a:moveTo>
                    <a:pt x="2715" y="1"/>
                  </a:moveTo>
                  <a:cubicBezTo>
                    <a:pt x="2120" y="1"/>
                    <a:pt x="1643" y="453"/>
                    <a:pt x="1572" y="1048"/>
                  </a:cubicBezTo>
                  <a:lnTo>
                    <a:pt x="1262" y="1048"/>
                  </a:lnTo>
                  <a:cubicBezTo>
                    <a:pt x="0" y="1048"/>
                    <a:pt x="0" y="2930"/>
                    <a:pt x="1262" y="2930"/>
                  </a:cubicBezTo>
                  <a:lnTo>
                    <a:pt x="1548" y="2930"/>
                  </a:lnTo>
                  <a:lnTo>
                    <a:pt x="1548" y="4406"/>
                  </a:lnTo>
                  <a:lnTo>
                    <a:pt x="1262" y="4406"/>
                  </a:lnTo>
                  <a:cubicBezTo>
                    <a:pt x="0" y="4406"/>
                    <a:pt x="0" y="6288"/>
                    <a:pt x="1262" y="6288"/>
                  </a:cubicBezTo>
                  <a:lnTo>
                    <a:pt x="1548" y="6288"/>
                  </a:lnTo>
                  <a:lnTo>
                    <a:pt x="1548" y="7788"/>
                  </a:lnTo>
                  <a:lnTo>
                    <a:pt x="1262" y="7788"/>
                  </a:lnTo>
                  <a:cubicBezTo>
                    <a:pt x="0" y="7788"/>
                    <a:pt x="0" y="9669"/>
                    <a:pt x="1262" y="9669"/>
                  </a:cubicBezTo>
                  <a:lnTo>
                    <a:pt x="1572" y="9669"/>
                  </a:lnTo>
                  <a:cubicBezTo>
                    <a:pt x="1643" y="10265"/>
                    <a:pt x="2120" y="10717"/>
                    <a:pt x="2715" y="10717"/>
                  </a:cubicBezTo>
                  <a:lnTo>
                    <a:pt x="2834" y="10717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65"/>
            <p:cNvSpPr/>
            <p:nvPr/>
          </p:nvSpPr>
          <p:spPr>
            <a:xfrm>
              <a:off x="6499525" y="2364825"/>
              <a:ext cx="31000" cy="60750"/>
            </a:xfrm>
            <a:custGeom>
              <a:avLst/>
              <a:gdLst/>
              <a:ahLst/>
              <a:cxnLst/>
              <a:rect l="l" t="t" r="r" b="b"/>
              <a:pathLst>
                <a:path w="1240" h="2430" extrusionOk="0">
                  <a:moveTo>
                    <a:pt x="1" y="1"/>
                  </a:moveTo>
                  <a:lnTo>
                    <a:pt x="1" y="2096"/>
                  </a:lnTo>
                  <a:lnTo>
                    <a:pt x="311" y="2096"/>
                  </a:lnTo>
                  <a:cubicBezTo>
                    <a:pt x="644" y="2096"/>
                    <a:pt x="977" y="2215"/>
                    <a:pt x="1239" y="2430"/>
                  </a:cubicBezTo>
                  <a:lnTo>
                    <a:pt x="1239" y="1263"/>
                  </a:lnTo>
                  <a:cubicBezTo>
                    <a:pt x="1239" y="572"/>
                    <a:pt x="692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65"/>
            <p:cNvSpPr/>
            <p:nvPr/>
          </p:nvSpPr>
          <p:spPr>
            <a:xfrm>
              <a:off x="6500125" y="2433300"/>
              <a:ext cx="31000" cy="60150"/>
            </a:xfrm>
            <a:custGeom>
              <a:avLst/>
              <a:gdLst/>
              <a:ahLst/>
              <a:cxnLst/>
              <a:rect l="l" t="t" r="r" b="b"/>
              <a:pathLst>
                <a:path w="1240" h="2406" extrusionOk="0">
                  <a:moveTo>
                    <a:pt x="1" y="0"/>
                  </a:moveTo>
                  <a:lnTo>
                    <a:pt x="1" y="2096"/>
                  </a:lnTo>
                  <a:lnTo>
                    <a:pt x="287" y="2096"/>
                  </a:lnTo>
                  <a:cubicBezTo>
                    <a:pt x="620" y="2096"/>
                    <a:pt x="953" y="2215"/>
                    <a:pt x="1239" y="2406"/>
                  </a:cubicBezTo>
                  <a:lnTo>
                    <a:pt x="1239" y="929"/>
                  </a:lnTo>
                  <a:cubicBezTo>
                    <a:pt x="1215" y="405"/>
                    <a:pt x="810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65"/>
            <p:cNvSpPr/>
            <p:nvPr/>
          </p:nvSpPr>
          <p:spPr>
            <a:xfrm>
              <a:off x="6500125" y="2569625"/>
              <a:ext cx="31000" cy="63150"/>
            </a:xfrm>
            <a:custGeom>
              <a:avLst/>
              <a:gdLst/>
              <a:ahLst/>
              <a:cxnLst/>
              <a:rect l="l" t="t" r="r" b="b"/>
              <a:pathLst>
                <a:path w="1240" h="2526" extrusionOk="0">
                  <a:moveTo>
                    <a:pt x="1" y="1"/>
                  </a:moveTo>
                  <a:lnTo>
                    <a:pt x="1" y="2525"/>
                  </a:lnTo>
                  <a:lnTo>
                    <a:pt x="930" y="2525"/>
                  </a:lnTo>
                  <a:cubicBezTo>
                    <a:pt x="1096" y="2525"/>
                    <a:pt x="1239" y="2382"/>
                    <a:pt x="1239" y="2215"/>
                  </a:cubicBezTo>
                  <a:lnTo>
                    <a:pt x="1239" y="953"/>
                  </a:lnTo>
                  <a:cubicBezTo>
                    <a:pt x="1239" y="429"/>
                    <a:pt x="810" y="1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5"/>
            <p:cNvSpPr/>
            <p:nvPr/>
          </p:nvSpPr>
          <p:spPr>
            <a:xfrm>
              <a:off x="6500125" y="2501175"/>
              <a:ext cx="31000" cy="60750"/>
            </a:xfrm>
            <a:custGeom>
              <a:avLst/>
              <a:gdLst/>
              <a:ahLst/>
              <a:cxnLst/>
              <a:rect l="l" t="t" r="r" b="b"/>
              <a:pathLst>
                <a:path w="1240" h="2430" extrusionOk="0">
                  <a:moveTo>
                    <a:pt x="1" y="0"/>
                  </a:moveTo>
                  <a:lnTo>
                    <a:pt x="1" y="2120"/>
                  </a:lnTo>
                  <a:lnTo>
                    <a:pt x="287" y="2120"/>
                  </a:lnTo>
                  <a:cubicBezTo>
                    <a:pt x="620" y="2120"/>
                    <a:pt x="953" y="2215"/>
                    <a:pt x="1239" y="2429"/>
                  </a:cubicBezTo>
                  <a:lnTo>
                    <a:pt x="1239" y="953"/>
                  </a:lnTo>
                  <a:cubicBezTo>
                    <a:pt x="1215" y="429"/>
                    <a:pt x="810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65"/>
            <p:cNvSpPr/>
            <p:nvPr/>
          </p:nvSpPr>
          <p:spPr>
            <a:xfrm>
              <a:off x="6381650" y="2474975"/>
              <a:ext cx="67900" cy="30975"/>
            </a:xfrm>
            <a:custGeom>
              <a:avLst/>
              <a:gdLst/>
              <a:ahLst/>
              <a:cxnLst/>
              <a:rect l="l" t="t" r="r" b="b"/>
              <a:pathLst>
                <a:path w="2716" h="1239" extrusionOk="0">
                  <a:moveTo>
                    <a:pt x="1358" y="0"/>
                  </a:moveTo>
                  <a:cubicBezTo>
                    <a:pt x="667" y="0"/>
                    <a:pt x="72" y="548"/>
                    <a:pt x="1" y="1239"/>
                  </a:cubicBezTo>
                  <a:lnTo>
                    <a:pt x="2716" y="1239"/>
                  </a:lnTo>
                  <a:cubicBezTo>
                    <a:pt x="2668" y="548"/>
                    <a:pt x="2073" y="0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65"/>
            <p:cNvSpPr/>
            <p:nvPr/>
          </p:nvSpPr>
          <p:spPr>
            <a:xfrm>
              <a:off x="6348325" y="2364825"/>
              <a:ext cx="135750" cy="267950"/>
            </a:xfrm>
            <a:custGeom>
              <a:avLst/>
              <a:gdLst/>
              <a:ahLst/>
              <a:cxnLst/>
              <a:rect l="l" t="t" r="r" b="b"/>
              <a:pathLst>
                <a:path w="5430" h="10718" extrusionOk="0">
                  <a:moveTo>
                    <a:pt x="2715" y="1882"/>
                  </a:moveTo>
                  <a:cubicBezTo>
                    <a:pt x="3810" y="1882"/>
                    <a:pt x="4382" y="3192"/>
                    <a:pt x="3620" y="4001"/>
                  </a:cubicBezTo>
                  <a:cubicBezTo>
                    <a:pt x="4287" y="4335"/>
                    <a:pt x="4692" y="5025"/>
                    <a:pt x="4692" y="5764"/>
                  </a:cubicBezTo>
                  <a:lnTo>
                    <a:pt x="4692" y="5978"/>
                  </a:lnTo>
                  <a:cubicBezTo>
                    <a:pt x="4692" y="6145"/>
                    <a:pt x="4549" y="6288"/>
                    <a:pt x="4382" y="6288"/>
                  </a:cubicBezTo>
                  <a:lnTo>
                    <a:pt x="1024" y="6288"/>
                  </a:lnTo>
                  <a:cubicBezTo>
                    <a:pt x="857" y="6288"/>
                    <a:pt x="691" y="6145"/>
                    <a:pt x="714" y="5978"/>
                  </a:cubicBezTo>
                  <a:lnTo>
                    <a:pt x="714" y="5764"/>
                  </a:lnTo>
                  <a:cubicBezTo>
                    <a:pt x="714" y="5025"/>
                    <a:pt x="1143" y="4335"/>
                    <a:pt x="1786" y="4001"/>
                  </a:cubicBezTo>
                  <a:cubicBezTo>
                    <a:pt x="1048" y="3192"/>
                    <a:pt x="1619" y="1882"/>
                    <a:pt x="2715" y="1882"/>
                  </a:cubicBezTo>
                  <a:close/>
                  <a:moveTo>
                    <a:pt x="4424" y="6905"/>
                  </a:moveTo>
                  <a:cubicBezTo>
                    <a:pt x="4820" y="6905"/>
                    <a:pt x="4820" y="7528"/>
                    <a:pt x="4424" y="7528"/>
                  </a:cubicBezTo>
                  <a:cubicBezTo>
                    <a:pt x="4411" y="7528"/>
                    <a:pt x="4397" y="7527"/>
                    <a:pt x="4382" y="7526"/>
                  </a:cubicBezTo>
                  <a:lnTo>
                    <a:pt x="1024" y="7526"/>
                  </a:lnTo>
                  <a:cubicBezTo>
                    <a:pt x="643" y="7502"/>
                    <a:pt x="643" y="6954"/>
                    <a:pt x="1024" y="6907"/>
                  </a:cubicBezTo>
                  <a:lnTo>
                    <a:pt x="4382" y="6907"/>
                  </a:lnTo>
                  <a:cubicBezTo>
                    <a:pt x="4397" y="6905"/>
                    <a:pt x="4411" y="6905"/>
                    <a:pt x="4424" y="6905"/>
                  </a:cubicBezTo>
                  <a:close/>
                  <a:moveTo>
                    <a:pt x="4424" y="8167"/>
                  </a:moveTo>
                  <a:cubicBezTo>
                    <a:pt x="4820" y="8167"/>
                    <a:pt x="4820" y="8790"/>
                    <a:pt x="4424" y="8790"/>
                  </a:cubicBezTo>
                  <a:cubicBezTo>
                    <a:pt x="4411" y="8790"/>
                    <a:pt x="4397" y="8790"/>
                    <a:pt x="4382" y="8788"/>
                  </a:cubicBezTo>
                  <a:lnTo>
                    <a:pt x="1024" y="8788"/>
                  </a:lnTo>
                  <a:cubicBezTo>
                    <a:pt x="643" y="8764"/>
                    <a:pt x="643" y="8193"/>
                    <a:pt x="1024" y="8169"/>
                  </a:cubicBezTo>
                  <a:lnTo>
                    <a:pt x="4382" y="8169"/>
                  </a:lnTo>
                  <a:cubicBezTo>
                    <a:pt x="4397" y="8167"/>
                    <a:pt x="4411" y="8167"/>
                    <a:pt x="4424" y="8167"/>
                  </a:cubicBezTo>
                  <a:close/>
                  <a:moveTo>
                    <a:pt x="0" y="1"/>
                  </a:moveTo>
                  <a:lnTo>
                    <a:pt x="0" y="10717"/>
                  </a:lnTo>
                  <a:lnTo>
                    <a:pt x="5430" y="1071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5"/>
            <p:cNvSpPr/>
            <p:nvPr/>
          </p:nvSpPr>
          <p:spPr>
            <a:xfrm>
              <a:off x="6400100" y="2427925"/>
              <a:ext cx="31600" cy="31000"/>
            </a:xfrm>
            <a:custGeom>
              <a:avLst/>
              <a:gdLst/>
              <a:ahLst/>
              <a:cxnLst/>
              <a:rect l="l" t="t" r="r" b="b"/>
              <a:pathLst>
                <a:path w="1264" h="1240" extrusionOk="0">
                  <a:moveTo>
                    <a:pt x="620" y="1"/>
                  </a:moveTo>
                  <a:cubicBezTo>
                    <a:pt x="287" y="1"/>
                    <a:pt x="1" y="263"/>
                    <a:pt x="1" y="620"/>
                  </a:cubicBezTo>
                  <a:cubicBezTo>
                    <a:pt x="1" y="954"/>
                    <a:pt x="287" y="1239"/>
                    <a:pt x="620" y="1239"/>
                  </a:cubicBezTo>
                  <a:cubicBezTo>
                    <a:pt x="977" y="1239"/>
                    <a:pt x="1263" y="954"/>
                    <a:pt x="1263" y="620"/>
                  </a:cubicBezTo>
                  <a:cubicBezTo>
                    <a:pt x="1263" y="263"/>
                    <a:pt x="977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5" name="Google Shape;6595;p65"/>
          <p:cNvGrpSpPr/>
          <p:nvPr/>
        </p:nvGrpSpPr>
        <p:grpSpPr>
          <a:xfrm>
            <a:off x="7812560" y="2327420"/>
            <a:ext cx="351208" cy="349642"/>
            <a:chOff x="6266150" y="2792900"/>
            <a:chExt cx="269125" cy="267925"/>
          </a:xfrm>
        </p:grpSpPr>
        <p:sp>
          <p:nvSpPr>
            <p:cNvPr id="6596" name="Google Shape;6596;p65"/>
            <p:cNvSpPr/>
            <p:nvPr/>
          </p:nvSpPr>
          <p:spPr>
            <a:xfrm>
              <a:off x="6306650" y="2867250"/>
              <a:ext cx="39300" cy="150700"/>
            </a:xfrm>
            <a:custGeom>
              <a:avLst/>
              <a:gdLst/>
              <a:ahLst/>
              <a:cxnLst/>
              <a:rect l="l" t="t" r="r" b="b"/>
              <a:pathLst>
                <a:path w="1572" h="6028" extrusionOk="0">
                  <a:moveTo>
                    <a:pt x="1280" y="0"/>
                  </a:moveTo>
                  <a:cubicBezTo>
                    <a:pt x="1266" y="0"/>
                    <a:pt x="1252" y="1"/>
                    <a:pt x="1238" y="3"/>
                  </a:cubicBezTo>
                  <a:lnTo>
                    <a:pt x="953" y="3"/>
                  </a:lnTo>
                  <a:cubicBezTo>
                    <a:pt x="939" y="2"/>
                    <a:pt x="925" y="2"/>
                    <a:pt x="911" y="2"/>
                  </a:cubicBezTo>
                  <a:cubicBezTo>
                    <a:pt x="406" y="2"/>
                    <a:pt x="0" y="422"/>
                    <a:pt x="0" y="932"/>
                  </a:cubicBezTo>
                  <a:lnTo>
                    <a:pt x="0" y="6028"/>
                  </a:lnTo>
                  <a:cubicBezTo>
                    <a:pt x="191" y="5909"/>
                    <a:pt x="405" y="5861"/>
                    <a:pt x="643" y="5861"/>
                  </a:cubicBezTo>
                  <a:lnTo>
                    <a:pt x="1572" y="5861"/>
                  </a:lnTo>
                  <a:lnTo>
                    <a:pt x="1572" y="313"/>
                  </a:lnTo>
                  <a:cubicBezTo>
                    <a:pt x="1572" y="136"/>
                    <a:pt x="1449" y="0"/>
                    <a:pt x="12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65"/>
            <p:cNvSpPr/>
            <p:nvPr/>
          </p:nvSpPr>
          <p:spPr>
            <a:xfrm>
              <a:off x="6266150" y="2888150"/>
              <a:ext cx="28600" cy="172675"/>
            </a:xfrm>
            <a:custGeom>
              <a:avLst/>
              <a:gdLst/>
              <a:ahLst/>
              <a:cxnLst/>
              <a:rect l="l" t="t" r="r" b="b"/>
              <a:pathLst>
                <a:path w="1144" h="6907" extrusionOk="0">
                  <a:moveTo>
                    <a:pt x="310" y="0"/>
                  </a:moveTo>
                  <a:cubicBezTo>
                    <a:pt x="144" y="0"/>
                    <a:pt x="1" y="143"/>
                    <a:pt x="1" y="310"/>
                  </a:cubicBezTo>
                  <a:lnTo>
                    <a:pt x="1" y="6573"/>
                  </a:lnTo>
                  <a:cubicBezTo>
                    <a:pt x="1" y="6764"/>
                    <a:pt x="144" y="6883"/>
                    <a:pt x="310" y="6907"/>
                  </a:cubicBezTo>
                  <a:lnTo>
                    <a:pt x="1144" y="6907"/>
                  </a:lnTo>
                  <a:cubicBezTo>
                    <a:pt x="1025" y="6716"/>
                    <a:pt x="977" y="6502"/>
                    <a:pt x="977" y="6264"/>
                  </a:cubicBezTo>
                  <a:lnTo>
                    <a:pt x="977" y="96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65"/>
            <p:cNvSpPr/>
            <p:nvPr/>
          </p:nvSpPr>
          <p:spPr>
            <a:xfrm>
              <a:off x="6499525" y="2966150"/>
              <a:ext cx="6000" cy="16675"/>
            </a:xfrm>
            <a:custGeom>
              <a:avLst/>
              <a:gdLst/>
              <a:ahLst/>
              <a:cxnLst/>
              <a:rect l="l" t="t" r="r" b="b"/>
              <a:pathLst>
                <a:path w="240" h="667" extrusionOk="0">
                  <a:moveTo>
                    <a:pt x="1" y="0"/>
                  </a:moveTo>
                  <a:lnTo>
                    <a:pt x="1" y="667"/>
                  </a:lnTo>
                  <a:cubicBezTo>
                    <a:pt x="120" y="595"/>
                    <a:pt x="191" y="500"/>
                    <a:pt x="215" y="381"/>
                  </a:cubicBezTo>
                  <a:cubicBezTo>
                    <a:pt x="239" y="214"/>
                    <a:pt x="168" y="4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5"/>
            <p:cNvSpPr/>
            <p:nvPr/>
          </p:nvSpPr>
          <p:spPr>
            <a:xfrm>
              <a:off x="6485850" y="2939350"/>
              <a:ext cx="3600" cy="10750"/>
            </a:xfrm>
            <a:custGeom>
              <a:avLst/>
              <a:gdLst/>
              <a:ahLst/>
              <a:cxnLst/>
              <a:rect l="l" t="t" r="r" b="b"/>
              <a:pathLst>
                <a:path w="144" h="430" extrusionOk="0">
                  <a:moveTo>
                    <a:pt x="143" y="0"/>
                  </a:moveTo>
                  <a:cubicBezTo>
                    <a:pt x="72" y="48"/>
                    <a:pt x="24" y="120"/>
                    <a:pt x="24" y="191"/>
                  </a:cubicBezTo>
                  <a:cubicBezTo>
                    <a:pt x="0" y="262"/>
                    <a:pt x="24" y="334"/>
                    <a:pt x="72" y="382"/>
                  </a:cubicBezTo>
                  <a:lnTo>
                    <a:pt x="143" y="42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5"/>
            <p:cNvSpPr/>
            <p:nvPr/>
          </p:nvSpPr>
          <p:spPr>
            <a:xfrm>
              <a:off x="6306050" y="2888150"/>
              <a:ext cx="228050" cy="172675"/>
            </a:xfrm>
            <a:custGeom>
              <a:avLst/>
              <a:gdLst/>
              <a:ahLst/>
              <a:cxnLst/>
              <a:rect l="l" t="t" r="r" b="b"/>
              <a:pathLst>
                <a:path w="9122" h="6907" extrusionOk="0">
                  <a:moveTo>
                    <a:pt x="6043" y="1237"/>
                  </a:moveTo>
                  <a:cubicBezTo>
                    <a:pt x="6440" y="1237"/>
                    <a:pt x="6440" y="1884"/>
                    <a:pt x="6043" y="1884"/>
                  </a:cubicBezTo>
                  <a:cubicBezTo>
                    <a:pt x="6029" y="1884"/>
                    <a:pt x="6016" y="1883"/>
                    <a:pt x="6001" y="1882"/>
                  </a:cubicBezTo>
                  <a:lnTo>
                    <a:pt x="3287" y="1882"/>
                  </a:lnTo>
                  <a:cubicBezTo>
                    <a:pt x="2906" y="1834"/>
                    <a:pt x="2906" y="1286"/>
                    <a:pt x="3287" y="1239"/>
                  </a:cubicBezTo>
                  <a:lnTo>
                    <a:pt x="6001" y="1239"/>
                  </a:lnTo>
                  <a:cubicBezTo>
                    <a:pt x="6016" y="1237"/>
                    <a:pt x="6029" y="1237"/>
                    <a:pt x="6043" y="1237"/>
                  </a:cubicBezTo>
                  <a:close/>
                  <a:moveTo>
                    <a:pt x="6044" y="2499"/>
                  </a:moveTo>
                  <a:cubicBezTo>
                    <a:pt x="6447" y="2499"/>
                    <a:pt x="6440" y="3145"/>
                    <a:pt x="6023" y="3145"/>
                  </a:cubicBezTo>
                  <a:cubicBezTo>
                    <a:pt x="6016" y="3145"/>
                    <a:pt x="6009" y="3144"/>
                    <a:pt x="6001" y="3144"/>
                  </a:cubicBezTo>
                  <a:lnTo>
                    <a:pt x="3287" y="3144"/>
                  </a:lnTo>
                  <a:cubicBezTo>
                    <a:pt x="2906" y="3096"/>
                    <a:pt x="2906" y="2549"/>
                    <a:pt x="3287" y="2501"/>
                  </a:cubicBezTo>
                  <a:lnTo>
                    <a:pt x="6001" y="2501"/>
                  </a:lnTo>
                  <a:cubicBezTo>
                    <a:pt x="6016" y="2499"/>
                    <a:pt x="6030" y="2499"/>
                    <a:pt x="6044" y="2499"/>
                  </a:cubicBezTo>
                  <a:close/>
                  <a:moveTo>
                    <a:pt x="6044" y="3761"/>
                  </a:moveTo>
                  <a:cubicBezTo>
                    <a:pt x="6440" y="3761"/>
                    <a:pt x="6440" y="4385"/>
                    <a:pt x="6044" y="4385"/>
                  </a:cubicBezTo>
                  <a:cubicBezTo>
                    <a:pt x="6030" y="4385"/>
                    <a:pt x="6016" y="4384"/>
                    <a:pt x="6001" y="4382"/>
                  </a:cubicBezTo>
                  <a:lnTo>
                    <a:pt x="3287" y="4382"/>
                  </a:lnTo>
                  <a:cubicBezTo>
                    <a:pt x="2906" y="4358"/>
                    <a:pt x="2906" y="3787"/>
                    <a:pt x="3287" y="3763"/>
                  </a:cubicBezTo>
                  <a:lnTo>
                    <a:pt x="6001" y="3763"/>
                  </a:lnTo>
                  <a:cubicBezTo>
                    <a:pt x="6016" y="3762"/>
                    <a:pt x="6030" y="3761"/>
                    <a:pt x="6044" y="3761"/>
                  </a:cubicBezTo>
                  <a:close/>
                  <a:moveTo>
                    <a:pt x="7586" y="1259"/>
                  </a:moveTo>
                  <a:cubicBezTo>
                    <a:pt x="7687" y="1259"/>
                    <a:pt x="7764" y="1346"/>
                    <a:pt x="7764" y="1453"/>
                  </a:cubicBezTo>
                  <a:lnTo>
                    <a:pt x="7764" y="1572"/>
                  </a:lnTo>
                  <a:cubicBezTo>
                    <a:pt x="7930" y="1596"/>
                    <a:pt x="8073" y="1667"/>
                    <a:pt x="8169" y="1787"/>
                  </a:cubicBezTo>
                  <a:cubicBezTo>
                    <a:pt x="8264" y="1882"/>
                    <a:pt x="8240" y="2001"/>
                    <a:pt x="8145" y="2072"/>
                  </a:cubicBezTo>
                  <a:cubicBezTo>
                    <a:pt x="8112" y="2117"/>
                    <a:pt x="8063" y="2135"/>
                    <a:pt x="8013" y="2135"/>
                  </a:cubicBezTo>
                  <a:cubicBezTo>
                    <a:pt x="7956" y="2135"/>
                    <a:pt x="7897" y="2111"/>
                    <a:pt x="7859" y="2072"/>
                  </a:cubicBezTo>
                  <a:cubicBezTo>
                    <a:pt x="7835" y="2025"/>
                    <a:pt x="7788" y="2001"/>
                    <a:pt x="7764" y="2001"/>
                  </a:cubicBezTo>
                  <a:lnTo>
                    <a:pt x="7764" y="2691"/>
                  </a:lnTo>
                  <a:lnTo>
                    <a:pt x="7859" y="2715"/>
                  </a:lnTo>
                  <a:cubicBezTo>
                    <a:pt x="8216" y="2834"/>
                    <a:pt x="8454" y="3192"/>
                    <a:pt x="8383" y="3573"/>
                  </a:cubicBezTo>
                  <a:cubicBezTo>
                    <a:pt x="8335" y="3882"/>
                    <a:pt x="8073" y="4144"/>
                    <a:pt x="7764" y="4239"/>
                  </a:cubicBezTo>
                  <a:lnTo>
                    <a:pt x="7764" y="4382"/>
                  </a:lnTo>
                  <a:cubicBezTo>
                    <a:pt x="7764" y="4501"/>
                    <a:pt x="7668" y="4597"/>
                    <a:pt x="7549" y="4597"/>
                  </a:cubicBezTo>
                  <a:cubicBezTo>
                    <a:pt x="7430" y="4597"/>
                    <a:pt x="7335" y="4501"/>
                    <a:pt x="7335" y="4382"/>
                  </a:cubicBezTo>
                  <a:lnTo>
                    <a:pt x="7335" y="4263"/>
                  </a:lnTo>
                  <a:cubicBezTo>
                    <a:pt x="7168" y="4239"/>
                    <a:pt x="6978" y="4168"/>
                    <a:pt x="6835" y="4073"/>
                  </a:cubicBezTo>
                  <a:cubicBezTo>
                    <a:pt x="6637" y="3934"/>
                    <a:pt x="6768" y="3681"/>
                    <a:pt x="6954" y="3681"/>
                  </a:cubicBezTo>
                  <a:cubicBezTo>
                    <a:pt x="6992" y="3681"/>
                    <a:pt x="7033" y="3691"/>
                    <a:pt x="7073" y="3715"/>
                  </a:cubicBezTo>
                  <a:cubicBezTo>
                    <a:pt x="7145" y="3787"/>
                    <a:pt x="7240" y="3811"/>
                    <a:pt x="7335" y="3835"/>
                  </a:cubicBezTo>
                  <a:lnTo>
                    <a:pt x="7335" y="2953"/>
                  </a:lnTo>
                  <a:cubicBezTo>
                    <a:pt x="7240" y="2906"/>
                    <a:pt x="7121" y="2834"/>
                    <a:pt x="7026" y="2763"/>
                  </a:cubicBezTo>
                  <a:cubicBezTo>
                    <a:pt x="6859" y="2620"/>
                    <a:pt x="6764" y="2382"/>
                    <a:pt x="6811" y="2144"/>
                  </a:cubicBezTo>
                  <a:cubicBezTo>
                    <a:pt x="6859" y="1882"/>
                    <a:pt x="7049" y="1667"/>
                    <a:pt x="7311" y="1596"/>
                  </a:cubicBezTo>
                  <a:lnTo>
                    <a:pt x="7335" y="1596"/>
                  </a:lnTo>
                  <a:lnTo>
                    <a:pt x="7335" y="1453"/>
                  </a:lnTo>
                  <a:cubicBezTo>
                    <a:pt x="7335" y="1334"/>
                    <a:pt x="7430" y="1263"/>
                    <a:pt x="7549" y="1263"/>
                  </a:cubicBezTo>
                  <a:cubicBezTo>
                    <a:pt x="7562" y="1260"/>
                    <a:pt x="7574" y="1259"/>
                    <a:pt x="7586" y="1259"/>
                  </a:cubicBezTo>
                  <a:close/>
                  <a:moveTo>
                    <a:pt x="7904" y="5023"/>
                  </a:moveTo>
                  <a:cubicBezTo>
                    <a:pt x="8320" y="5023"/>
                    <a:pt x="8320" y="5647"/>
                    <a:pt x="7904" y="5647"/>
                  </a:cubicBezTo>
                  <a:cubicBezTo>
                    <a:pt x="7889" y="5647"/>
                    <a:pt x="7874" y="5646"/>
                    <a:pt x="7859" y="5644"/>
                  </a:cubicBezTo>
                  <a:lnTo>
                    <a:pt x="3263" y="5644"/>
                  </a:lnTo>
                  <a:cubicBezTo>
                    <a:pt x="2882" y="5597"/>
                    <a:pt x="2882" y="5049"/>
                    <a:pt x="3263" y="5025"/>
                  </a:cubicBezTo>
                  <a:lnTo>
                    <a:pt x="7859" y="5025"/>
                  </a:lnTo>
                  <a:cubicBezTo>
                    <a:pt x="7874" y="5024"/>
                    <a:pt x="7889" y="5023"/>
                    <a:pt x="7904" y="5023"/>
                  </a:cubicBezTo>
                  <a:close/>
                  <a:moveTo>
                    <a:pt x="2215" y="0"/>
                  </a:moveTo>
                  <a:lnTo>
                    <a:pt x="2215" y="5335"/>
                  </a:lnTo>
                  <a:cubicBezTo>
                    <a:pt x="2215" y="5502"/>
                    <a:pt x="2072" y="5644"/>
                    <a:pt x="1905" y="5644"/>
                  </a:cubicBezTo>
                  <a:lnTo>
                    <a:pt x="667" y="5644"/>
                  </a:lnTo>
                  <a:cubicBezTo>
                    <a:pt x="310" y="5644"/>
                    <a:pt x="24" y="5906"/>
                    <a:pt x="24" y="6264"/>
                  </a:cubicBezTo>
                  <a:cubicBezTo>
                    <a:pt x="0" y="6597"/>
                    <a:pt x="286" y="6907"/>
                    <a:pt x="643" y="6907"/>
                  </a:cubicBezTo>
                  <a:lnTo>
                    <a:pt x="8835" y="6907"/>
                  </a:lnTo>
                  <a:cubicBezTo>
                    <a:pt x="9002" y="6883"/>
                    <a:pt x="9121" y="6764"/>
                    <a:pt x="9121" y="6597"/>
                  </a:cubicBezTo>
                  <a:lnTo>
                    <a:pt x="9121" y="310"/>
                  </a:lnTo>
                  <a:cubicBezTo>
                    <a:pt x="9121" y="143"/>
                    <a:pt x="9002" y="0"/>
                    <a:pt x="8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5"/>
            <p:cNvSpPr/>
            <p:nvPr/>
          </p:nvSpPr>
          <p:spPr>
            <a:xfrm>
              <a:off x="6323900" y="2792900"/>
              <a:ext cx="130425" cy="49425"/>
            </a:xfrm>
            <a:custGeom>
              <a:avLst/>
              <a:gdLst/>
              <a:ahLst/>
              <a:cxnLst/>
              <a:rect l="l" t="t" r="r" b="b"/>
              <a:pathLst>
                <a:path w="5217" h="1977" extrusionOk="0">
                  <a:moveTo>
                    <a:pt x="1" y="0"/>
                  </a:moveTo>
                  <a:lnTo>
                    <a:pt x="1" y="1977"/>
                  </a:lnTo>
                  <a:lnTo>
                    <a:pt x="5216" y="1977"/>
                  </a:lnTo>
                  <a:lnTo>
                    <a:pt x="52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5"/>
            <p:cNvSpPr/>
            <p:nvPr/>
          </p:nvSpPr>
          <p:spPr>
            <a:xfrm>
              <a:off x="6470375" y="2794675"/>
              <a:ext cx="64900" cy="45875"/>
            </a:xfrm>
            <a:custGeom>
              <a:avLst/>
              <a:gdLst/>
              <a:ahLst/>
              <a:cxnLst/>
              <a:rect l="l" t="t" r="r" b="b"/>
              <a:pathLst>
                <a:path w="2596" h="1835" extrusionOk="0">
                  <a:moveTo>
                    <a:pt x="0" y="1"/>
                  </a:moveTo>
                  <a:lnTo>
                    <a:pt x="0" y="1834"/>
                  </a:lnTo>
                  <a:lnTo>
                    <a:pt x="2310" y="1215"/>
                  </a:lnTo>
                  <a:cubicBezTo>
                    <a:pt x="2596" y="1120"/>
                    <a:pt x="2596" y="715"/>
                    <a:pt x="2310" y="62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65"/>
            <p:cNvSpPr/>
            <p:nvPr/>
          </p:nvSpPr>
          <p:spPr>
            <a:xfrm>
              <a:off x="6266150" y="2792900"/>
              <a:ext cx="41700" cy="49425"/>
            </a:xfrm>
            <a:custGeom>
              <a:avLst/>
              <a:gdLst/>
              <a:ahLst/>
              <a:cxnLst/>
              <a:rect l="l" t="t" r="r" b="b"/>
              <a:pathLst>
                <a:path w="1668" h="1977" extrusionOk="0"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1453"/>
                  </a:lnTo>
                  <a:cubicBezTo>
                    <a:pt x="1" y="1739"/>
                    <a:pt x="239" y="1977"/>
                    <a:pt x="525" y="1977"/>
                  </a:cubicBezTo>
                  <a:lnTo>
                    <a:pt x="1668" y="197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4" name="Google Shape;6604;p65"/>
          <p:cNvGrpSpPr/>
          <p:nvPr/>
        </p:nvGrpSpPr>
        <p:grpSpPr>
          <a:xfrm>
            <a:off x="7058139" y="2327420"/>
            <a:ext cx="347326" cy="349642"/>
            <a:chOff x="5688050" y="2792900"/>
            <a:chExt cx="266150" cy="267925"/>
          </a:xfrm>
        </p:grpSpPr>
        <p:sp>
          <p:nvSpPr>
            <p:cNvPr id="6605" name="Google Shape;6605;p65"/>
            <p:cNvSpPr/>
            <p:nvPr/>
          </p:nvSpPr>
          <p:spPr>
            <a:xfrm>
              <a:off x="5900000" y="2888150"/>
              <a:ext cx="54200" cy="172675"/>
            </a:xfrm>
            <a:custGeom>
              <a:avLst/>
              <a:gdLst/>
              <a:ahLst/>
              <a:cxnLst/>
              <a:rect l="l" t="t" r="r" b="b"/>
              <a:pathLst>
                <a:path w="2168" h="6907" extrusionOk="0">
                  <a:moveTo>
                    <a:pt x="1137" y="1237"/>
                  </a:moveTo>
                  <a:cubicBezTo>
                    <a:pt x="1535" y="1237"/>
                    <a:pt x="1535" y="1884"/>
                    <a:pt x="1137" y="1884"/>
                  </a:cubicBezTo>
                  <a:cubicBezTo>
                    <a:pt x="1124" y="1884"/>
                    <a:pt x="1110" y="1883"/>
                    <a:pt x="1096" y="1882"/>
                  </a:cubicBezTo>
                  <a:cubicBezTo>
                    <a:pt x="715" y="1834"/>
                    <a:pt x="715" y="1286"/>
                    <a:pt x="1096" y="1239"/>
                  </a:cubicBezTo>
                  <a:cubicBezTo>
                    <a:pt x="1110" y="1237"/>
                    <a:pt x="1124" y="1237"/>
                    <a:pt x="1137" y="1237"/>
                  </a:cubicBezTo>
                  <a:close/>
                  <a:moveTo>
                    <a:pt x="1139" y="2499"/>
                  </a:moveTo>
                  <a:cubicBezTo>
                    <a:pt x="1535" y="2499"/>
                    <a:pt x="1535" y="3122"/>
                    <a:pt x="1139" y="3122"/>
                  </a:cubicBezTo>
                  <a:cubicBezTo>
                    <a:pt x="1125" y="3122"/>
                    <a:pt x="1111" y="3122"/>
                    <a:pt x="1096" y="3120"/>
                  </a:cubicBezTo>
                  <a:cubicBezTo>
                    <a:pt x="715" y="3096"/>
                    <a:pt x="715" y="2549"/>
                    <a:pt x="1096" y="2501"/>
                  </a:cubicBezTo>
                  <a:cubicBezTo>
                    <a:pt x="1111" y="2499"/>
                    <a:pt x="1125" y="2499"/>
                    <a:pt x="1139" y="2499"/>
                  </a:cubicBezTo>
                  <a:close/>
                  <a:moveTo>
                    <a:pt x="1139" y="3761"/>
                  </a:moveTo>
                  <a:cubicBezTo>
                    <a:pt x="1535" y="3761"/>
                    <a:pt x="1535" y="4385"/>
                    <a:pt x="1139" y="4385"/>
                  </a:cubicBezTo>
                  <a:cubicBezTo>
                    <a:pt x="1125" y="4385"/>
                    <a:pt x="1111" y="4384"/>
                    <a:pt x="1096" y="4382"/>
                  </a:cubicBezTo>
                  <a:cubicBezTo>
                    <a:pt x="715" y="4358"/>
                    <a:pt x="715" y="3787"/>
                    <a:pt x="1096" y="3763"/>
                  </a:cubicBezTo>
                  <a:cubicBezTo>
                    <a:pt x="1111" y="3762"/>
                    <a:pt x="1125" y="3761"/>
                    <a:pt x="1139" y="3761"/>
                  </a:cubicBezTo>
                  <a:close/>
                  <a:moveTo>
                    <a:pt x="1" y="0"/>
                  </a:moveTo>
                  <a:lnTo>
                    <a:pt x="1" y="6907"/>
                  </a:lnTo>
                  <a:lnTo>
                    <a:pt x="787" y="6907"/>
                  </a:lnTo>
                  <a:lnTo>
                    <a:pt x="787" y="5335"/>
                  </a:lnTo>
                  <a:cubicBezTo>
                    <a:pt x="787" y="5168"/>
                    <a:pt x="906" y="5025"/>
                    <a:pt x="1072" y="5025"/>
                  </a:cubicBezTo>
                  <a:cubicBezTo>
                    <a:pt x="1086" y="5024"/>
                    <a:pt x="1100" y="5023"/>
                    <a:pt x="1114" y="5023"/>
                  </a:cubicBezTo>
                  <a:cubicBezTo>
                    <a:pt x="1283" y="5023"/>
                    <a:pt x="1406" y="5158"/>
                    <a:pt x="1406" y="5335"/>
                  </a:cubicBezTo>
                  <a:lnTo>
                    <a:pt x="1406" y="6907"/>
                  </a:lnTo>
                  <a:lnTo>
                    <a:pt x="1882" y="6907"/>
                  </a:lnTo>
                  <a:cubicBezTo>
                    <a:pt x="2049" y="6883"/>
                    <a:pt x="2168" y="6764"/>
                    <a:pt x="2168" y="6597"/>
                  </a:cubicBezTo>
                  <a:lnTo>
                    <a:pt x="2168" y="310"/>
                  </a:lnTo>
                  <a:cubicBezTo>
                    <a:pt x="2168" y="143"/>
                    <a:pt x="2049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65"/>
            <p:cNvSpPr/>
            <p:nvPr/>
          </p:nvSpPr>
          <p:spPr>
            <a:xfrm>
              <a:off x="5688050" y="2888150"/>
              <a:ext cx="54800" cy="172675"/>
            </a:xfrm>
            <a:custGeom>
              <a:avLst/>
              <a:gdLst/>
              <a:ahLst/>
              <a:cxnLst/>
              <a:rect l="l" t="t" r="r" b="b"/>
              <a:pathLst>
                <a:path w="2192" h="6907" extrusionOk="0">
                  <a:moveTo>
                    <a:pt x="1137" y="1237"/>
                  </a:moveTo>
                  <a:cubicBezTo>
                    <a:pt x="1535" y="1237"/>
                    <a:pt x="1535" y="1884"/>
                    <a:pt x="1137" y="1884"/>
                  </a:cubicBezTo>
                  <a:cubicBezTo>
                    <a:pt x="1124" y="1884"/>
                    <a:pt x="1110" y="1883"/>
                    <a:pt x="1096" y="1882"/>
                  </a:cubicBezTo>
                  <a:cubicBezTo>
                    <a:pt x="715" y="1834"/>
                    <a:pt x="715" y="1286"/>
                    <a:pt x="1096" y="1239"/>
                  </a:cubicBezTo>
                  <a:cubicBezTo>
                    <a:pt x="1110" y="1237"/>
                    <a:pt x="1124" y="1237"/>
                    <a:pt x="1137" y="1237"/>
                  </a:cubicBezTo>
                  <a:close/>
                  <a:moveTo>
                    <a:pt x="1105" y="2499"/>
                  </a:moveTo>
                  <a:cubicBezTo>
                    <a:pt x="1271" y="2499"/>
                    <a:pt x="1422" y="2639"/>
                    <a:pt x="1406" y="2834"/>
                  </a:cubicBezTo>
                  <a:cubicBezTo>
                    <a:pt x="1406" y="2989"/>
                    <a:pt x="1283" y="3123"/>
                    <a:pt x="1133" y="3123"/>
                  </a:cubicBezTo>
                  <a:cubicBezTo>
                    <a:pt x="1121" y="3123"/>
                    <a:pt x="1109" y="3122"/>
                    <a:pt x="1096" y="3120"/>
                  </a:cubicBezTo>
                  <a:cubicBezTo>
                    <a:pt x="810" y="3120"/>
                    <a:pt x="668" y="2787"/>
                    <a:pt x="882" y="2596"/>
                  </a:cubicBezTo>
                  <a:cubicBezTo>
                    <a:pt x="950" y="2529"/>
                    <a:pt x="1029" y="2499"/>
                    <a:pt x="1105" y="2499"/>
                  </a:cubicBezTo>
                  <a:close/>
                  <a:moveTo>
                    <a:pt x="1080" y="3755"/>
                  </a:moveTo>
                  <a:cubicBezTo>
                    <a:pt x="1237" y="3755"/>
                    <a:pt x="1390" y="3882"/>
                    <a:pt x="1406" y="4073"/>
                  </a:cubicBezTo>
                  <a:cubicBezTo>
                    <a:pt x="1406" y="4239"/>
                    <a:pt x="1263" y="4382"/>
                    <a:pt x="1096" y="4382"/>
                  </a:cubicBezTo>
                  <a:cubicBezTo>
                    <a:pt x="1087" y="4383"/>
                    <a:pt x="1077" y="4383"/>
                    <a:pt x="1067" y="4383"/>
                  </a:cubicBezTo>
                  <a:cubicBezTo>
                    <a:pt x="800" y="4383"/>
                    <a:pt x="651" y="4065"/>
                    <a:pt x="858" y="3858"/>
                  </a:cubicBezTo>
                  <a:cubicBezTo>
                    <a:pt x="922" y="3787"/>
                    <a:pt x="1001" y="3755"/>
                    <a:pt x="1080" y="3755"/>
                  </a:cubicBezTo>
                  <a:close/>
                  <a:moveTo>
                    <a:pt x="310" y="0"/>
                  </a:moveTo>
                  <a:cubicBezTo>
                    <a:pt x="144" y="0"/>
                    <a:pt x="1" y="143"/>
                    <a:pt x="1" y="310"/>
                  </a:cubicBezTo>
                  <a:lnTo>
                    <a:pt x="1" y="6597"/>
                  </a:lnTo>
                  <a:cubicBezTo>
                    <a:pt x="1" y="6764"/>
                    <a:pt x="144" y="6907"/>
                    <a:pt x="310" y="6907"/>
                  </a:cubicBezTo>
                  <a:lnTo>
                    <a:pt x="787" y="6907"/>
                  </a:lnTo>
                  <a:lnTo>
                    <a:pt x="787" y="5335"/>
                  </a:lnTo>
                  <a:cubicBezTo>
                    <a:pt x="799" y="5144"/>
                    <a:pt x="941" y="5049"/>
                    <a:pt x="1087" y="5049"/>
                  </a:cubicBezTo>
                  <a:cubicBezTo>
                    <a:pt x="1233" y="5049"/>
                    <a:pt x="1382" y="5144"/>
                    <a:pt x="1406" y="5335"/>
                  </a:cubicBezTo>
                  <a:lnTo>
                    <a:pt x="1406" y="6907"/>
                  </a:lnTo>
                  <a:lnTo>
                    <a:pt x="2192" y="6907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65"/>
            <p:cNvSpPr/>
            <p:nvPr/>
          </p:nvSpPr>
          <p:spPr>
            <a:xfrm>
              <a:off x="5758300" y="2833375"/>
              <a:ext cx="125050" cy="227450"/>
            </a:xfrm>
            <a:custGeom>
              <a:avLst/>
              <a:gdLst/>
              <a:ahLst/>
              <a:cxnLst/>
              <a:rect l="l" t="t" r="r" b="b"/>
              <a:pathLst>
                <a:path w="5002" h="9098" extrusionOk="0">
                  <a:moveTo>
                    <a:pt x="1269" y="921"/>
                  </a:moveTo>
                  <a:cubicBezTo>
                    <a:pt x="1424" y="921"/>
                    <a:pt x="1573" y="1048"/>
                    <a:pt x="1573" y="1239"/>
                  </a:cubicBezTo>
                  <a:cubicBezTo>
                    <a:pt x="1573" y="1406"/>
                    <a:pt x="1430" y="1548"/>
                    <a:pt x="1263" y="1548"/>
                  </a:cubicBezTo>
                  <a:cubicBezTo>
                    <a:pt x="977" y="1548"/>
                    <a:pt x="834" y="1215"/>
                    <a:pt x="1049" y="1025"/>
                  </a:cubicBezTo>
                  <a:cubicBezTo>
                    <a:pt x="1112" y="953"/>
                    <a:pt x="1192" y="921"/>
                    <a:pt x="1269" y="921"/>
                  </a:cubicBezTo>
                  <a:close/>
                  <a:moveTo>
                    <a:pt x="2524" y="921"/>
                  </a:moveTo>
                  <a:cubicBezTo>
                    <a:pt x="2687" y="921"/>
                    <a:pt x="2835" y="1048"/>
                    <a:pt x="2835" y="1239"/>
                  </a:cubicBezTo>
                  <a:cubicBezTo>
                    <a:pt x="2835" y="1406"/>
                    <a:pt x="2692" y="1548"/>
                    <a:pt x="2525" y="1548"/>
                  </a:cubicBezTo>
                  <a:cubicBezTo>
                    <a:pt x="2239" y="1548"/>
                    <a:pt x="2097" y="1215"/>
                    <a:pt x="2287" y="1025"/>
                  </a:cubicBezTo>
                  <a:cubicBezTo>
                    <a:pt x="2359" y="953"/>
                    <a:pt x="2443" y="921"/>
                    <a:pt x="2524" y="921"/>
                  </a:cubicBezTo>
                  <a:close/>
                  <a:moveTo>
                    <a:pt x="3776" y="921"/>
                  </a:moveTo>
                  <a:cubicBezTo>
                    <a:pt x="3938" y="921"/>
                    <a:pt x="4097" y="1048"/>
                    <a:pt x="4097" y="1239"/>
                  </a:cubicBezTo>
                  <a:cubicBezTo>
                    <a:pt x="4097" y="1406"/>
                    <a:pt x="3954" y="1548"/>
                    <a:pt x="3787" y="1548"/>
                  </a:cubicBezTo>
                  <a:cubicBezTo>
                    <a:pt x="3502" y="1548"/>
                    <a:pt x="3359" y="1215"/>
                    <a:pt x="3549" y="1025"/>
                  </a:cubicBezTo>
                  <a:cubicBezTo>
                    <a:pt x="3613" y="953"/>
                    <a:pt x="3695" y="921"/>
                    <a:pt x="3776" y="921"/>
                  </a:cubicBezTo>
                  <a:close/>
                  <a:moveTo>
                    <a:pt x="1305" y="2189"/>
                  </a:moveTo>
                  <a:cubicBezTo>
                    <a:pt x="1701" y="2189"/>
                    <a:pt x="1701" y="2813"/>
                    <a:pt x="1305" y="2813"/>
                  </a:cubicBezTo>
                  <a:cubicBezTo>
                    <a:pt x="1292" y="2813"/>
                    <a:pt x="1278" y="2812"/>
                    <a:pt x="1263" y="2811"/>
                  </a:cubicBezTo>
                  <a:cubicBezTo>
                    <a:pt x="882" y="2763"/>
                    <a:pt x="882" y="2215"/>
                    <a:pt x="1263" y="2191"/>
                  </a:cubicBezTo>
                  <a:cubicBezTo>
                    <a:pt x="1278" y="2190"/>
                    <a:pt x="1292" y="2189"/>
                    <a:pt x="1305" y="2189"/>
                  </a:cubicBezTo>
                  <a:close/>
                  <a:moveTo>
                    <a:pt x="2568" y="2189"/>
                  </a:moveTo>
                  <a:cubicBezTo>
                    <a:pt x="2964" y="2189"/>
                    <a:pt x="2964" y="2813"/>
                    <a:pt x="2568" y="2813"/>
                  </a:cubicBezTo>
                  <a:cubicBezTo>
                    <a:pt x="2554" y="2813"/>
                    <a:pt x="2540" y="2812"/>
                    <a:pt x="2525" y="2811"/>
                  </a:cubicBezTo>
                  <a:cubicBezTo>
                    <a:pt x="2144" y="2763"/>
                    <a:pt x="2144" y="2215"/>
                    <a:pt x="2525" y="2191"/>
                  </a:cubicBezTo>
                  <a:cubicBezTo>
                    <a:pt x="2540" y="2190"/>
                    <a:pt x="2554" y="2189"/>
                    <a:pt x="2568" y="2189"/>
                  </a:cubicBezTo>
                  <a:close/>
                  <a:moveTo>
                    <a:pt x="3830" y="2189"/>
                  </a:moveTo>
                  <a:cubicBezTo>
                    <a:pt x="4226" y="2189"/>
                    <a:pt x="4226" y="2813"/>
                    <a:pt x="3830" y="2813"/>
                  </a:cubicBezTo>
                  <a:cubicBezTo>
                    <a:pt x="3816" y="2813"/>
                    <a:pt x="3802" y="2812"/>
                    <a:pt x="3787" y="2811"/>
                  </a:cubicBezTo>
                  <a:cubicBezTo>
                    <a:pt x="3406" y="2763"/>
                    <a:pt x="3406" y="2215"/>
                    <a:pt x="3787" y="2191"/>
                  </a:cubicBezTo>
                  <a:cubicBezTo>
                    <a:pt x="3802" y="2190"/>
                    <a:pt x="3816" y="2189"/>
                    <a:pt x="3830" y="2189"/>
                  </a:cubicBezTo>
                  <a:close/>
                  <a:moveTo>
                    <a:pt x="1304" y="3428"/>
                  </a:moveTo>
                  <a:cubicBezTo>
                    <a:pt x="1702" y="3428"/>
                    <a:pt x="1702" y="4075"/>
                    <a:pt x="1304" y="4075"/>
                  </a:cubicBezTo>
                  <a:cubicBezTo>
                    <a:pt x="1291" y="4075"/>
                    <a:pt x="1277" y="4074"/>
                    <a:pt x="1263" y="4073"/>
                  </a:cubicBezTo>
                  <a:cubicBezTo>
                    <a:pt x="882" y="4025"/>
                    <a:pt x="882" y="3477"/>
                    <a:pt x="1263" y="3430"/>
                  </a:cubicBezTo>
                  <a:cubicBezTo>
                    <a:pt x="1277" y="3428"/>
                    <a:pt x="1291" y="3428"/>
                    <a:pt x="1304" y="3428"/>
                  </a:cubicBezTo>
                  <a:close/>
                  <a:moveTo>
                    <a:pt x="2566" y="3428"/>
                  </a:moveTo>
                  <a:cubicBezTo>
                    <a:pt x="2964" y="3428"/>
                    <a:pt x="2964" y="4075"/>
                    <a:pt x="2566" y="4075"/>
                  </a:cubicBezTo>
                  <a:cubicBezTo>
                    <a:pt x="2553" y="4075"/>
                    <a:pt x="2539" y="4074"/>
                    <a:pt x="2525" y="4073"/>
                  </a:cubicBezTo>
                  <a:cubicBezTo>
                    <a:pt x="2144" y="4025"/>
                    <a:pt x="2144" y="3477"/>
                    <a:pt x="2525" y="3430"/>
                  </a:cubicBezTo>
                  <a:cubicBezTo>
                    <a:pt x="2539" y="3428"/>
                    <a:pt x="2553" y="3428"/>
                    <a:pt x="2566" y="3428"/>
                  </a:cubicBezTo>
                  <a:close/>
                  <a:moveTo>
                    <a:pt x="3829" y="3428"/>
                  </a:moveTo>
                  <a:cubicBezTo>
                    <a:pt x="4226" y="3428"/>
                    <a:pt x="4226" y="4075"/>
                    <a:pt x="3829" y="4075"/>
                  </a:cubicBezTo>
                  <a:cubicBezTo>
                    <a:pt x="3815" y="4075"/>
                    <a:pt x="3802" y="4074"/>
                    <a:pt x="3787" y="4073"/>
                  </a:cubicBezTo>
                  <a:cubicBezTo>
                    <a:pt x="3406" y="4025"/>
                    <a:pt x="3406" y="3477"/>
                    <a:pt x="3787" y="3430"/>
                  </a:cubicBezTo>
                  <a:cubicBezTo>
                    <a:pt x="3802" y="3428"/>
                    <a:pt x="3815" y="3428"/>
                    <a:pt x="3829" y="3428"/>
                  </a:cubicBezTo>
                  <a:close/>
                  <a:moveTo>
                    <a:pt x="2568" y="4690"/>
                  </a:moveTo>
                  <a:cubicBezTo>
                    <a:pt x="2964" y="4690"/>
                    <a:pt x="2964" y="5313"/>
                    <a:pt x="2568" y="5313"/>
                  </a:cubicBezTo>
                  <a:cubicBezTo>
                    <a:pt x="2554" y="5313"/>
                    <a:pt x="2540" y="5313"/>
                    <a:pt x="2525" y="5311"/>
                  </a:cubicBezTo>
                  <a:cubicBezTo>
                    <a:pt x="2144" y="5287"/>
                    <a:pt x="2144" y="4740"/>
                    <a:pt x="2525" y="4692"/>
                  </a:cubicBezTo>
                  <a:cubicBezTo>
                    <a:pt x="2540" y="4690"/>
                    <a:pt x="2554" y="4690"/>
                    <a:pt x="2568" y="4690"/>
                  </a:cubicBezTo>
                  <a:close/>
                  <a:moveTo>
                    <a:pt x="3830" y="4690"/>
                  </a:moveTo>
                  <a:cubicBezTo>
                    <a:pt x="4226" y="4690"/>
                    <a:pt x="4226" y="5313"/>
                    <a:pt x="3830" y="5313"/>
                  </a:cubicBezTo>
                  <a:cubicBezTo>
                    <a:pt x="3816" y="5313"/>
                    <a:pt x="3802" y="5313"/>
                    <a:pt x="3787" y="5311"/>
                  </a:cubicBezTo>
                  <a:cubicBezTo>
                    <a:pt x="3406" y="5287"/>
                    <a:pt x="3406" y="4740"/>
                    <a:pt x="3787" y="4692"/>
                  </a:cubicBezTo>
                  <a:cubicBezTo>
                    <a:pt x="3802" y="4690"/>
                    <a:pt x="3816" y="4690"/>
                    <a:pt x="3830" y="4690"/>
                  </a:cubicBezTo>
                  <a:close/>
                  <a:moveTo>
                    <a:pt x="1272" y="4690"/>
                  </a:moveTo>
                  <a:cubicBezTo>
                    <a:pt x="1438" y="4690"/>
                    <a:pt x="1589" y="4830"/>
                    <a:pt x="1573" y="5025"/>
                  </a:cubicBezTo>
                  <a:cubicBezTo>
                    <a:pt x="1573" y="5180"/>
                    <a:pt x="1450" y="5314"/>
                    <a:pt x="1300" y="5314"/>
                  </a:cubicBezTo>
                  <a:cubicBezTo>
                    <a:pt x="1288" y="5314"/>
                    <a:pt x="1275" y="5313"/>
                    <a:pt x="1263" y="5311"/>
                  </a:cubicBezTo>
                  <a:cubicBezTo>
                    <a:pt x="977" y="5311"/>
                    <a:pt x="834" y="4978"/>
                    <a:pt x="1049" y="4787"/>
                  </a:cubicBezTo>
                  <a:cubicBezTo>
                    <a:pt x="1116" y="4720"/>
                    <a:pt x="1196" y="4690"/>
                    <a:pt x="1272" y="4690"/>
                  </a:cubicBezTo>
                  <a:close/>
                  <a:moveTo>
                    <a:pt x="334" y="1"/>
                  </a:moveTo>
                  <a:cubicBezTo>
                    <a:pt x="144" y="1"/>
                    <a:pt x="1" y="143"/>
                    <a:pt x="1" y="310"/>
                  </a:cubicBezTo>
                  <a:lnTo>
                    <a:pt x="1" y="9098"/>
                  </a:lnTo>
                  <a:lnTo>
                    <a:pt x="1168" y="9098"/>
                  </a:lnTo>
                  <a:lnTo>
                    <a:pt x="1168" y="6264"/>
                  </a:lnTo>
                  <a:cubicBezTo>
                    <a:pt x="1168" y="6097"/>
                    <a:pt x="1311" y="5954"/>
                    <a:pt x="1477" y="5954"/>
                  </a:cubicBezTo>
                  <a:lnTo>
                    <a:pt x="3549" y="5954"/>
                  </a:lnTo>
                  <a:cubicBezTo>
                    <a:pt x="3716" y="5954"/>
                    <a:pt x="3859" y="6097"/>
                    <a:pt x="3859" y="6264"/>
                  </a:cubicBezTo>
                  <a:lnTo>
                    <a:pt x="3859" y="9098"/>
                  </a:lnTo>
                  <a:lnTo>
                    <a:pt x="5002" y="9098"/>
                  </a:lnTo>
                  <a:lnTo>
                    <a:pt x="5002" y="310"/>
                  </a:lnTo>
                  <a:cubicBezTo>
                    <a:pt x="5002" y="143"/>
                    <a:pt x="4859" y="1"/>
                    <a:pt x="4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65"/>
            <p:cNvSpPr/>
            <p:nvPr/>
          </p:nvSpPr>
          <p:spPr>
            <a:xfrm>
              <a:off x="5802950" y="2997700"/>
              <a:ext cx="36950" cy="63125"/>
            </a:xfrm>
            <a:custGeom>
              <a:avLst/>
              <a:gdLst/>
              <a:ahLst/>
              <a:cxnLst/>
              <a:rect l="l" t="t" r="r" b="b"/>
              <a:pathLst>
                <a:path w="1478" h="2525" extrusionOk="0">
                  <a:moveTo>
                    <a:pt x="1" y="0"/>
                  </a:moveTo>
                  <a:lnTo>
                    <a:pt x="1" y="2525"/>
                  </a:lnTo>
                  <a:lnTo>
                    <a:pt x="1477" y="2525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5"/>
            <p:cNvSpPr/>
            <p:nvPr/>
          </p:nvSpPr>
          <p:spPr>
            <a:xfrm>
              <a:off x="5748775" y="2792900"/>
              <a:ext cx="144700" cy="24425"/>
            </a:xfrm>
            <a:custGeom>
              <a:avLst/>
              <a:gdLst/>
              <a:ahLst/>
              <a:cxnLst/>
              <a:rect l="l" t="t" r="r" b="b"/>
              <a:pathLst>
                <a:path w="5788" h="977" extrusionOk="0">
                  <a:moveTo>
                    <a:pt x="382" y="0"/>
                  </a:moveTo>
                  <a:cubicBezTo>
                    <a:pt x="1" y="24"/>
                    <a:pt x="1" y="596"/>
                    <a:pt x="382" y="619"/>
                  </a:cubicBezTo>
                  <a:lnTo>
                    <a:pt x="906" y="619"/>
                  </a:lnTo>
                  <a:lnTo>
                    <a:pt x="906" y="977"/>
                  </a:lnTo>
                  <a:lnTo>
                    <a:pt x="4883" y="977"/>
                  </a:lnTo>
                  <a:lnTo>
                    <a:pt x="4883" y="619"/>
                  </a:lnTo>
                  <a:lnTo>
                    <a:pt x="5407" y="619"/>
                  </a:lnTo>
                  <a:cubicBezTo>
                    <a:pt x="5788" y="596"/>
                    <a:pt x="5788" y="24"/>
                    <a:pt x="5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0" name="Google Shape;6610;p65"/>
          <p:cNvGrpSpPr/>
          <p:nvPr/>
        </p:nvGrpSpPr>
        <p:grpSpPr>
          <a:xfrm>
            <a:off x="6302185" y="2342167"/>
            <a:ext cx="349642" cy="320704"/>
            <a:chOff x="5108775" y="2804200"/>
            <a:chExt cx="267925" cy="245750"/>
          </a:xfrm>
        </p:grpSpPr>
        <p:sp>
          <p:nvSpPr>
            <p:cNvPr id="6611" name="Google Shape;6611;p65"/>
            <p:cNvSpPr/>
            <p:nvPr/>
          </p:nvSpPr>
          <p:spPr>
            <a:xfrm>
              <a:off x="5250475" y="2971500"/>
              <a:ext cx="109575" cy="78450"/>
            </a:xfrm>
            <a:custGeom>
              <a:avLst/>
              <a:gdLst/>
              <a:ahLst/>
              <a:cxnLst/>
              <a:rect l="l" t="t" r="r" b="b"/>
              <a:pathLst>
                <a:path w="4383" h="3138" extrusionOk="0">
                  <a:moveTo>
                    <a:pt x="1742" y="617"/>
                  </a:moveTo>
                  <a:cubicBezTo>
                    <a:pt x="1756" y="617"/>
                    <a:pt x="1771" y="618"/>
                    <a:pt x="1786" y="620"/>
                  </a:cubicBezTo>
                  <a:lnTo>
                    <a:pt x="2620" y="620"/>
                  </a:lnTo>
                  <a:cubicBezTo>
                    <a:pt x="3001" y="667"/>
                    <a:pt x="3001" y="1215"/>
                    <a:pt x="2620" y="1263"/>
                  </a:cubicBezTo>
                  <a:lnTo>
                    <a:pt x="1786" y="1263"/>
                  </a:lnTo>
                  <a:cubicBezTo>
                    <a:pt x="1778" y="1263"/>
                    <a:pt x="1771" y="1263"/>
                    <a:pt x="1763" y="1263"/>
                  </a:cubicBezTo>
                  <a:cubicBezTo>
                    <a:pt x="1325" y="1263"/>
                    <a:pt x="1318" y="617"/>
                    <a:pt x="1742" y="617"/>
                  </a:cubicBezTo>
                  <a:close/>
                  <a:moveTo>
                    <a:pt x="0" y="0"/>
                  </a:moveTo>
                  <a:lnTo>
                    <a:pt x="0" y="2834"/>
                  </a:lnTo>
                  <a:cubicBezTo>
                    <a:pt x="12" y="3013"/>
                    <a:pt x="161" y="3102"/>
                    <a:pt x="310" y="3102"/>
                  </a:cubicBezTo>
                  <a:cubicBezTo>
                    <a:pt x="459" y="3102"/>
                    <a:pt x="607" y="3013"/>
                    <a:pt x="619" y="2834"/>
                  </a:cubicBezTo>
                  <a:lnTo>
                    <a:pt x="619" y="1882"/>
                  </a:lnTo>
                  <a:lnTo>
                    <a:pt x="3763" y="1882"/>
                  </a:lnTo>
                  <a:lnTo>
                    <a:pt x="3763" y="2834"/>
                  </a:lnTo>
                  <a:cubicBezTo>
                    <a:pt x="3763" y="3037"/>
                    <a:pt x="3918" y="3138"/>
                    <a:pt x="4072" y="3138"/>
                  </a:cubicBezTo>
                  <a:cubicBezTo>
                    <a:pt x="4227" y="3138"/>
                    <a:pt x="4382" y="3037"/>
                    <a:pt x="4382" y="2834"/>
                  </a:cubicBezTo>
                  <a:lnTo>
                    <a:pt x="4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65"/>
            <p:cNvSpPr/>
            <p:nvPr/>
          </p:nvSpPr>
          <p:spPr>
            <a:xfrm>
              <a:off x="5250475" y="2923875"/>
              <a:ext cx="126225" cy="31575"/>
            </a:xfrm>
            <a:custGeom>
              <a:avLst/>
              <a:gdLst/>
              <a:ahLst/>
              <a:cxnLst/>
              <a:rect l="l" t="t" r="r" b="b"/>
              <a:pathLst>
                <a:path w="5049" h="1263" extrusionOk="0">
                  <a:moveTo>
                    <a:pt x="0" y="0"/>
                  </a:moveTo>
                  <a:lnTo>
                    <a:pt x="0" y="1262"/>
                  </a:lnTo>
                  <a:lnTo>
                    <a:pt x="4715" y="1262"/>
                  </a:lnTo>
                  <a:cubicBezTo>
                    <a:pt x="4906" y="1262"/>
                    <a:pt x="5049" y="1120"/>
                    <a:pt x="5049" y="953"/>
                  </a:cubicBezTo>
                  <a:lnTo>
                    <a:pt x="5049" y="334"/>
                  </a:lnTo>
                  <a:cubicBezTo>
                    <a:pt x="5049" y="143"/>
                    <a:pt x="4906" y="0"/>
                    <a:pt x="4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65"/>
            <p:cNvSpPr/>
            <p:nvPr/>
          </p:nvSpPr>
          <p:spPr>
            <a:xfrm>
              <a:off x="5124850" y="2971500"/>
              <a:ext cx="15500" cy="77575"/>
            </a:xfrm>
            <a:custGeom>
              <a:avLst/>
              <a:gdLst/>
              <a:ahLst/>
              <a:cxnLst/>
              <a:rect l="l" t="t" r="r" b="b"/>
              <a:pathLst>
                <a:path w="620" h="3103" extrusionOk="0">
                  <a:moveTo>
                    <a:pt x="0" y="0"/>
                  </a:moveTo>
                  <a:lnTo>
                    <a:pt x="0" y="2834"/>
                  </a:lnTo>
                  <a:cubicBezTo>
                    <a:pt x="12" y="3013"/>
                    <a:pt x="161" y="3102"/>
                    <a:pt x="310" y="3102"/>
                  </a:cubicBezTo>
                  <a:cubicBezTo>
                    <a:pt x="459" y="3102"/>
                    <a:pt x="608" y="3013"/>
                    <a:pt x="619" y="2834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65"/>
            <p:cNvSpPr/>
            <p:nvPr/>
          </p:nvSpPr>
          <p:spPr>
            <a:xfrm>
              <a:off x="5108775" y="2923875"/>
              <a:ext cx="31575" cy="31575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310" y="0"/>
                  </a:moveTo>
                  <a:cubicBezTo>
                    <a:pt x="119" y="0"/>
                    <a:pt x="0" y="143"/>
                    <a:pt x="0" y="334"/>
                  </a:cubicBezTo>
                  <a:lnTo>
                    <a:pt x="0" y="953"/>
                  </a:lnTo>
                  <a:cubicBezTo>
                    <a:pt x="0" y="1120"/>
                    <a:pt x="119" y="1262"/>
                    <a:pt x="310" y="1262"/>
                  </a:cubicBezTo>
                  <a:lnTo>
                    <a:pt x="1262" y="1262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65"/>
            <p:cNvSpPr/>
            <p:nvPr/>
          </p:nvSpPr>
          <p:spPr>
            <a:xfrm>
              <a:off x="5156400" y="2874450"/>
              <a:ext cx="78025" cy="175075"/>
            </a:xfrm>
            <a:custGeom>
              <a:avLst/>
              <a:gdLst/>
              <a:ahLst/>
              <a:cxnLst/>
              <a:rect l="l" t="t" r="r" b="b"/>
              <a:pathLst>
                <a:path w="3121" h="7003" extrusionOk="0">
                  <a:moveTo>
                    <a:pt x="1048" y="1"/>
                  </a:moveTo>
                  <a:cubicBezTo>
                    <a:pt x="453" y="1"/>
                    <a:pt x="0" y="453"/>
                    <a:pt x="0" y="1049"/>
                  </a:cubicBezTo>
                  <a:lnTo>
                    <a:pt x="0" y="3763"/>
                  </a:lnTo>
                  <a:cubicBezTo>
                    <a:pt x="0" y="3930"/>
                    <a:pt x="120" y="4073"/>
                    <a:pt x="310" y="4073"/>
                  </a:cubicBezTo>
                  <a:lnTo>
                    <a:pt x="1239" y="4073"/>
                  </a:lnTo>
                  <a:lnTo>
                    <a:pt x="1239" y="5526"/>
                  </a:lnTo>
                  <a:lnTo>
                    <a:pt x="286" y="6478"/>
                  </a:lnTo>
                  <a:cubicBezTo>
                    <a:pt x="167" y="6597"/>
                    <a:pt x="167" y="6788"/>
                    <a:pt x="286" y="6907"/>
                  </a:cubicBezTo>
                  <a:cubicBezTo>
                    <a:pt x="346" y="6966"/>
                    <a:pt x="429" y="6996"/>
                    <a:pt x="512" y="6996"/>
                  </a:cubicBezTo>
                  <a:cubicBezTo>
                    <a:pt x="596" y="6996"/>
                    <a:pt x="679" y="6966"/>
                    <a:pt x="739" y="6907"/>
                  </a:cubicBezTo>
                  <a:lnTo>
                    <a:pt x="1239" y="6407"/>
                  </a:lnTo>
                  <a:lnTo>
                    <a:pt x="1239" y="6693"/>
                  </a:lnTo>
                  <a:cubicBezTo>
                    <a:pt x="1263" y="6883"/>
                    <a:pt x="1411" y="6978"/>
                    <a:pt x="1560" y="6978"/>
                  </a:cubicBezTo>
                  <a:cubicBezTo>
                    <a:pt x="1709" y="6978"/>
                    <a:pt x="1858" y="6883"/>
                    <a:pt x="1882" y="6693"/>
                  </a:cubicBezTo>
                  <a:lnTo>
                    <a:pt x="1882" y="6407"/>
                  </a:lnTo>
                  <a:lnTo>
                    <a:pt x="2382" y="6907"/>
                  </a:lnTo>
                  <a:cubicBezTo>
                    <a:pt x="2453" y="6978"/>
                    <a:pt x="2525" y="7002"/>
                    <a:pt x="2596" y="7002"/>
                  </a:cubicBezTo>
                  <a:cubicBezTo>
                    <a:pt x="2882" y="7002"/>
                    <a:pt x="3025" y="6669"/>
                    <a:pt x="2834" y="6478"/>
                  </a:cubicBezTo>
                  <a:lnTo>
                    <a:pt x="1882" y="5526"/>
                  </a:lnTo>
                  <a:lnTo>
                    <a:pt x="1882" y="4073"/>
                  </a:lnTo>
                  <a:lnTo>
                    <a:pt x="2811" y="4073"/>
                  </a:lnTo>
                  <a:cubicBezTo>
                    <a:pt x="2977" y="4073"/>
                    <a:pt x="3120" y="3930"/>
                    <a:pt x="3120" y="3763"/>
                  </a:cubicBezTo>
                  <a:lnTo>
                    <a:pt x="3120" y="1049"/>
                  </a:lnTo>
                  <a:cubicBezTo>
                    <a:pt x="3120" y="477"/>
                    <a:pt x="2668" y="1"/>
                    <a:pt x="2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5"/>
            <p:cNvSpPr/>
            <p:nvPr/>
          </p:nvSpPr>
          <p:spPr>
            <a:xfrm>
              <a:off x="5245700" y="2804200"/>
              <a:ext cx="131000" cy="104225"/>
            </a:xfrm>
            <a:custGeom>
              <a:avLst/>
              <a:gdLst/>
              <a:ahLst/>
              <a:cxnLst/>
              <a:rect l="l" t="t" r="r" b="b"/>
              <a:pathLst>
                <a:path w="5240" h="4169" extrusionOk="0">
                  <a:moveTo>
                    <a:pt x="310" y="1"/>
                  </a:moveTo>
                  <a:cubicBezTo>
                    <a:pt x="144" y="1"/>
                    <a:pt x="1" y="144"/>
                    <a:pt x="24" y="310"/>
                  </a:cubicBezTo>
                  <a:lnTo>
                    <a:pt x="24" y="3239"/>
                  </a:lnTo>
                  <a:cubicBezTo>
                    <a:pt x="1" y="3406"/>
                    <a:pt x="144" y="3549"/>
                    <a:pt x="310" y="3549"/>
                  </a:cubicBezTo>
                  <a:lnTo>
                    <a:pt x="1763" y="3549"/>
                  </a:lnTo>
                  <a:lnTo>
                    <a:pt x="1668" y="4168"/>
                  </a:lnTo>
                  <a:lnTo>
                    <a:pt x="3549" y="4168"/>
                  </a:lnTo>
                  <a:lnTo>
                    <a:pt x="3454" y="3549"/>
                  </a:lnTo>
                  <a:lnTo>
                    <a:pt x="4906" y="3549"/>
                  </a:lnTo>
                  <a:cubicBezTo>
                    <a:pt x="5097" y="3549"/>
                    <a:pt x="5240" y="3406"/>
                    <a:pt x="5216" y="3239"/>
                  </a:cubicBezTo>
                  <a:lnTo>
                    <a:pt x="5216" y="286"/>
                  </a:lnTo>
                  <a:cubicBezTo>
                    <a:pt x="5216" y="120"/>
                    <a:pt x="5073" y="1"/>
                    <a:pt x="4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7" name="Google Shape;6617;p65"/>
          <p:cNvGrpSpPr/>
          <p:nvPr/>
        </p:nvGrpSpPr>
        <p:grpSpPr>
          <a:xfrm>
            <a:off x="5546199" y="2327420"/>
            <a:ext cx="350458" cy="349642"/>
            <a:chOff x="4529475" y="2792900"/>
            <a:chExt cx="268550" cy="267925"/>
          </a:xfrm>
        </p:grpSpPr>
        <p:sp>
          <p:nvSpPr>
            <p:cNvPr id="6618" name="Google Shape;6618;p65"/>
            <p:cNvSpPr/>
            <p:nvPr/>
          </p:nvSpPr>
          <p:spPr>
            <a:xfrm>
              <a:off x="4661050" y="2792900"/>
              <a:ext cx="110775" cy="160625"/>
            </a:xfrm>
            <a:custGeom>
              <a:avLst/>
              <a:gdLst/>
              <a:ahLst/>
              <a:cxnLst/>
              <a:rect l="l" t="t" r="r" b="b"/>
              <a:pathLst>
                <a:path w="4431" h="6425" extrusionOk="0">
                  <a:moveTo>
                    <a:pt x="1573" y="0"/>
                  </a:moveTo>
                  <a:cubicBezTo>
                    <a:pt x="1406" y="0"/>
                    <a:pt x="1263" y="143"/>
                    <a:pt x="1263" y="310"/>
                  </a:cubicBezTo>
                  <a:lnTo>
                    <a:pt x="1263" y="3620"/>
                  </a:lnTo>
                  <a:lnTo>
                    <a:pt x="1" y="6001"/>
                  </a:lnTo>
                  <a:lnTo>
                    <a:pt x="215" y="6001"/>
                  </a:lnTo>
                  <a:cubicBezTo>
                    <a:pt x="477" y="6001"/>
                    <a:pt x="763" y="6097"/>
                    <a:pt x="1001" y="6263"/>
                  </a:cubicBezTo>
                  <a:cubicBezTo>
                    <a:pt x="1180" y="6370"/>
                    <a:pt x="1382" y="6424"/>
                    <a:pt x="1584" y="6424"/>
                  </a:cubicBezTo>
                  <a:cubicBezTo>
                    <a:pt x="1787" y="6424"/>
                    <a:pt x="1989" y="6370"/>
                    <a:pt x="2168" y="6263"/>
                  </a:cubicBezTo>
                  <a:cubicBezTo>
                    <a:pt x="2406" y="6097"/>
                    <a:pt x="2668" y="6001"/>
                    <a:pt x="2954" y="6001"/>
                  </a:cubicBezTo>
                  <a:lnTo>
                    <a:pt x="3168" y="6001"/>
                  </a:lnTo>
                  <a:lnTo>
                    <a:pt x="1906" y="3620"/>
                  </a:lnTo>
                  <a:lnTo>
                    <a:pt x="1906" y="2310"/>
                  </a:lnTo>
                  <a:lnTo>
                    <a:pt x="4097" y="2310"/>
                  </a:lnTo>
                  <a:cubicBezTo>
                    <a:pt x="4216" y="2310"/>
                    <a:pt x="4335" y="2239"/>
                    <a:pt x="4383" y="2120"/>
                  </a:cubicBezTo>
                  <a:cubicBezTo>
                    <a:pt x="4430" y="2024"/>
                    <a:pt x="4406" y="1881"/>
                    <a:pt x="4335" y="1786"/>
                  </a:cubicBezTo>
                  <a:lnTo>
                    <a:pt x="3859" y="1143"/>
                  </a:lnTo>
                  <a:lnTo>
                    <a:pt x="4335" y="500"/>
                  </a:lnTo>
                  <a:cubicBezTo>
                    <a:pt x="4406" y="405"/>
                    <a:pt x="4430" y="286"/>
                    <a:pt x="4383" y="167"/>
                  </a:cubicBezTo>
                  <a:cubicBezTo>
                    <a:pt x="4335" y="72"/>
                    <a:pt x="4216" y="0"/>
                    <a:pt x="4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5"/>
            <p:cNvSpPr/>
            <p:nvPr/>
          </p:nvSpPr>
          <p:spPr>
            <a:xfrm>
              <a:off x="4575925" y="2919700"/>
              <a:ext cx="57775" cy="57175"/>
            </a:xfrm>
            <a:custGeom>
              <a:avLst/>
              <a:gdLst/>
              <a:ahLst/>
              <a:cxnLst/>
              <a:rect l="l" t="t" r="r" b="b"/>
              <a:pathLst>
                <a:path w="2311" h="2287" extrusionOk="0">
                  <a:moveTo>
                    <a:pt x="1191" y="1"/>
                  </a:moveTo>
                  <a:cubicBezTo>
                    <a:pt x="1072" y="1"/>
                    <a:pt x="953" y="48"/>
                    <a:pt x="905" y="167"/>
                  </a:cubicBezTo>
                  <a:lnTo>
                    <a:pt x="0" y="1858"/>
                  </a:lnTo>
                  <a:lnTo>
                    <a:pt x="215" y="1906"/>
                  </a:lnTo>
                  <a:cubicBezTo>
                    <a:pt x="405" y="1930"/>
                    <a:pt x="596" y="2025"/>
                    <a:pt x="762" y="2144"/>
                  </a:cubicBezTo>
                  <a:cubicBezTo>
                    <a:pt x="881" y="2239"/>
                    <a:pt x="1024" y="2287"/>
                    <a:pt x="1191" y="2287"/>
                  </a:cubicBezTo>
                  <a:cubicBezTo>
                    <a:pt x="1334" y="2287"/>
                    <a:pt x="1501" y="2239"/>
                    <a:pt x="1620" y="2144"/>
                  </a:cubicBezTo>
                  <a:cubicBezTo>
                    <a:pt x="1786" y="2001"/>
                    <a:pt x="1953" y="1930"/>
                    <a:pt x="2167" y="1882"/>
                  </a:cubicBezTo>
                  <a:lnTo>
                    <a:pt x="2191" y="1882"/>
                  </a:lnTo>
                  <a:lnTo>
                    <a:pt x="2310" y="1715"/>
                  </a:lnTo>
                  <a:lnTo>
                    <a:pt x="1453" y="167"/>
                  </a:lnTo>
                  <a:cubicBezTo>
                    <a:pt x="1405" y="48"/>
                    <a:pt x="1310" y="1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5"/>
            <p:cNvSpPr/>
            <p:nvPr/>
          </p:nvSpPr>
          <p:spPr>
            <a:xfrm>
              <a:off x="4529475" y="2980425"/>
              <a:ext cx="88750" cy="79800"/>
            </a:xfrm>
            <a:custGeom>
              <a:avLst/>
              <a:gdLst/>
              <a:ahLst/>
              <a:cxnLst/>
              <a:rect l="l" t="t" r="r" b="b"/>
              <a:pathLst>
                <a:path w="3550" h="3192" extrusionOk="0">
                  <a:moveTo>
                    <a:pt x="1525" y="1"/>
                  </a:moveTo>
                  <a:lnTo>
                    <a:pt x="48" y="2739"/>
                  </a:lnTo>
                  <a:cubicBezTo>
                    <a:pt x="1" y="2835"/>
                    <a:pt x="1" y="2954"/>
                    <a:pt x="48" y="3049"/>
                  </a:cubicBezTo>
                  <a:cubicBezTo>
                    <a:pt x="96" y="3144"/>
                    <a:pt x="191" y="3192"/>
                    <a:pt x="310" y="3192"/>
                  </a:cubicBezTo>
                  <a:lnTo>
                    <a:pt x="2049" y="3192"/>
                  </a:lnTo>
                  <a:lnTo>
                    <a:pt x="3549" y="358"/>
                  </a:lnTo>
                  <a:lnTo>
                    <a:pt x="3549" y="358"/>
                  </a:lnTo>
                  <a:cubicBezTo>
                    <a:pt x="3382" y="453"/>
                    <a:pt x="3216" y="477"/>
                    <a:pt x="3049" y="501"/>
                  </a:cubicBezTo>
                  <a:cubicBezTo>
                    <a:pt x="2763" y="501"/>
                    <a:pt x="2478" y="406"/>
                    <a:pt x="2263" y="215"/>
                  </a:cubicBezTo>
                  <a:cubicBezTo>
                    <a:pt x="2168" y="144"/>
                    <a:pt x="2073" y="96"/>
                    <a:pt x="1954" y="72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65"/>
            <p:cNvSpPr/>
            <p:nvPr/>
          </p:nvSpPr>
          <p:spPr>
            <a:xfrm>
              <a:off x="4599150" y="2958400"/>
              <a:ext cx="198875" cy="102425"/>
            </a:xfrm>
            <a:custGeom>
              <a:avLst/>
              <a:gdLst/>
              <a:ahLst/>
              <a:cxnLst/>
              <a:rect l="l" t="t" r="r" b="b"/>
              <a:pathLst>
                <a:path w="7955" h="4097" extrusionOk="0">
                  <a:moveTo>
                    <a:pt x="2167" y="1"/>
                  </a:moveTo>
                  <a:lnTo>
                    <a:pt x="0" y="4097"/>
                  </a:lnTo>
                  <a:lnTo>
                    <a:pt x="7645" y="4097"/>
                  </a:lnTo>
                  <a:cubicBezTo>
                    <a:pt x="7740" y="4097"/>
                    <a:pt x="7859" y="4025"/>
                    <a:pt x="7907" y="3930"/>
                  </a:cubicBezTo>
                  <a:cubicBezTo>
                    <a:pt x="7954" y="3858"/>
                    <a:pt x="7954" y="3739"/>
                    <a:pt x="7907" y="3644"/>
                  </a:cubicBezTo>
                  <a:lnTo>
                    <a:pt x="5978" y="1"/>
                  </a:lnTo>
                  <a:lnTo>
                    <a:pt x="5477" y="24"/>
                  </a:lnTo>
                  <a:cubicBezTo>
                    <a:pt x="5287" y="24"/>
                    <a:pt x="5096" y="96"/>
                    <a:pt x="4954" y="191"/>
                  </a:cubicBezTo>
                  <a:cubicBezTo>
                    <a:pt x="4718" y="341"/>
                    <a:pt x="4445" y="433"/>
                    <a:pt x="4167" y="433"/>
                  </a:cubicBezTo>
                  <a:cubicBezTo>
                    <a:pt x="4136" y="433"/>
                    <a:pt x="4104" y="432"/>
                    <a:pt x="4072" y="429"/>
                  </a:cubicBezTo>
                  <a:cubicBezTo>
                    <a:pt x="4038" y="432"/>
                    <a:pt x="4005" y="433"/>
                    <a:pt x="3971" y="433"/>
                  </a:cubicBezTo>
                  <a:cubicBezTo>
                    <a:pt x="3676" y="433"/>
                    <a:pt x="3403" y="341"/>
                    <a:pt x="3167" y="191"/>
                  </a:cubicBezTo>
                  <a:cubicBezTo>
                    <a:pt x="3025" y="96"/>
                    <a:pt x="2834" y="24"/>
                    <a:pt x="2644" y="24"/>
                  </a:cubicBezTo>
                  <a:lnTo>
                    <a:pt x="2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2" name="Google Shape;6622;p65"/>
          <p:cNvGrpSpPr/>
          <p:nvPr/>
        </p:nvGrpSpPr>
        <p:grpSpPr>
          <a:xfrm>
            <a:off x="4788679" y="2327322"/>
            <a:ext cx="356200" cy="349740"/>
            <a:chOff x="3949000" y="2792825"/>
            <a:chExt cx="272950" cy="268000"/>
          </a:xfrm>
        </p:grpSpPr>
        <p:sp>
          <p:nvSpPr>
            <p:cNvPr id="6623" name="Google Shape;6623;p65"/>
            <p:cNvSpPr/>
            <p:nvPr/>
          </p:nvSpPr>
          <p:spPr>
            <a:xfrm>
              <a:off x="4168450" y="2792825"/>
              <a:ext cx="53500" cy="15625"/>
            </a:xfrm>
            <a:custGeom>
              <a:avLst/>
              <a:gdLst/>
              <a:ahLst/>
              <a:cxnLst/>
              <a:rect l="l" t="t" r="r" b="b"/>
              <a:pathLst>
                <a:path w="2140" h="625" extrusionOk="0">
                  <a:moveTo>
                    <a:pt x="396" y="1"/>
                  </a:moveTo>
                  <a:cubicBezTo>
                    <a:pt x="1" y="1"/>
                    <a:pt x="1" y="625"/>
                    <a:pt x="396" y="625"/>
                  </a:cubicBezTo>
                  <a:cubicBezTo>
                    <a:pt x="410" y="625"/>
                    <a:pt x="424" y="624"/>
                    <a:pt x="439" y="622"/>
                  </a:cubicBezTo>
                  <a:lnTo>
                    <a:pt x="1701" y="622"/>
                  </a:lnTo>
                  <a:cubicBezTo>
                    <a:pt x="1716" y="624"/>
                    <a:pt x="1730" y="625"/>
                    <a:pt x="1743" y="625"/>
                  </a:cubicBezTo>
                  <a:cubicBezTo>
                    <a:pt x="2139" y="625"/>
                    <a:pt x="2139" y="1"/>
                    <a:pt x="1743" y="1"/>
                  </a:cubicBezTo>
                  <a:cubicBezTo>
                    <a:pt x="1730" y="1"/>
                    <a:pt x="1716" y="2"/>
                    <a:pt x="1701" y="3"/>
                  </a:cubicBezTo>
                  <a:lnTo>
                    <a:pt x="439" y="3"/>
                  </a:lnTo>
                  <a:cubicBezTo>
                    <a:pt x="424" y="2"/>
                    <a:pt x="410" y="1"/>
                    <a:pt x="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5"/>
            <p:cNvSpPr/>
            <p:nvPr/>
          </p:nvSpPr>
          <p:spPr>
            <a:xfrm>
              <a:off x="3949000" y="3013775"/>
              <a:ext cx="39925" cy="15500"/>
            </a:xfrm>
            <a:custGeom>
              <a:avLst/>
              <a:gdLst/>
              <a:ahLst/>
              <a:cxnLst/>
              <a:rect l="l" t="t" r="r" b="b"/>
              <a:pathLst>
                <a:path w="1597" h="620" extrusionOk="0">
                  <a:moveTo>
                    <a:pt x="382" y="0"/>
                  </a:moveTo>
                  <a:cubicBezTo>
                    <a:pt x="1" y="24"/>
                    <a:pt x="1" y="572"/>
                    <a:pt x="382" y="619"/>
                  </a:cubicBezTo>
                  <a:lnTo>
                    <a:pt x="1239" y="619"/>
                  </a:lnTo>
                  <a:cubicBezTo>
                    <a:pt x="1596" y="572"/>
                    <a:pt x="1596" y="24"/>
                    <a:pt x="1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5"/>
            <p:cNvSpPr/>
            <p:nvPr/>
          </p:nvSpPr>
          <p:spPr>
            <a:xfrm>
              <a:off x="3951375" y="2876825"/>
              <a:ext cx="110150" cy="26300"/>
            </a:xfrm>
            <a:custGeom>
              <a:avLst/>
              <a:gdLst/>
              <a:ahLst/>
              <a:cxnLst/>
              <a:rect l="l" t="t" r="r" b="b"/>
              <a:pathLst>
                <a:path w="4406" h="1052" extrusionOk="0">
                  <a:moveTo>
                    <a:pt x="72" y="1"/>
                  </a:moveTo>
                  <a:cubicBezTo>
                    <a:pt x="25" y="239"/>
                    <a:pt x="1" y="501"/>
                    <a:pt x="1" y="739"/>
                  </a:cubicBezTo>
                  <a:cubicBezTo>
                    <a:pt x="1" y="906"/>
                    <a:pt x="144" y="1049"/>
                    <a:pt x="311" y="1049"/>
                  </a:cubicBezTo>
                  <a:lnTo>
                    <a:pt x="4073" y="1049"/>
                  </a:lnTo>
                  <a:cubicBezTo>
                    <a:pt x="4086" y="1050"/>
                    <a:pt x="4098" y="1051"/>
                    <a:pt x="4110" y="1051"/>
                  </a:cubicBezTo>
                  <a:cubicBezTo>
                    <a:pt x="4282" y="1051"/>
                    <a:pt x="4405" y="895"/>
                    <a:pt x="4383" y="739"/>
                  </a:cubicBezTo>
                  <a:lnTo>
                    <a:pt x="43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65"/>
            <p:cNvSpPr/>
            <p:nvPr/>
          </p:nvSpPr>
          <p:spPr>
            <a:xfrm>
              <a:off x="3957350" y="2834575"/>
              <a:ext cx="104200" cy="26800"/>
            </a:xfrm>
            <a:custGeom>
              <a:avLst/>
              <a:gdLst/>
              <a:ahLst/>
              <a:cxnLst/>
              <a:rect l="l" t="t" r="r" b="b"/>
              <a:pathLst>
                <a:path w="4168" h="1072" extrusionOk="0">
                  <a:moveTo>
                    <a:pt x="572" y="0"/>
                  </a:moveTo>
                  <a:cubicBezTo>
                    <a:pt x="333" y="334"/>
                    <a:pt x="143" y="691"/>
                    <a:pt x="0" y="1072"/>
                  </a:cubicBezTo>
                  <a:lnTo>
                    <a:pt x="4168" y="1072"/>
                  </a:lnTo>
                  <a:lnTo>
                    <a:pt x="4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65"/>
            <p:cNvSpPr/>
            <p:nvPr/>
          </p:nvSpPr>
          <p:spPr>
            <a:xfrm>
              <a:off x="3985925" y="2793425"/>
              <a:ext cx="75625" cy="25675"/>
            </a:xfrm>
            <a:custGeom>
              <a:avLst/>
              <a:gdLst/>
              <a:ahLst/>
              <a:cxnLst/>
              <a:rect l="l" t="t" r="r" b="b"/>
              <a:pathLst>
                <a:path w="3025" h="1027" extrusionOk="0">
                  <a:moveTo>
                    <a:pt x="2732" y="0"/>
                  </a:moveTo>
                  <a:cubicBezTo>
                    <a:pt x="2719" y="0"/>
                    <a:pt x="2705" y="1"/>
                    <a:pt x="2691" y="3"/>
                  </a:cubicBezTo>
                  <a:cubicBezTo>
                    <a:pt x="1691" y="3"/>
                    <a:pt x="738" y="360"/>
                    <a:pt x="0" y="1027"/>
                  </a:cubicBezTo>
                  <a:lnTo>
                    <a:pt x="3025" y="1027"/>
                  </a:lnTo>
                  <a:lnTo>
                    <a:pt x="3025" y="313"/>
                  </a:lnTo>
                  <a:cubicBezTo>
                    <a:pt x="3025" y="136"/>
                    <a:pt x="2902" y="0"/>
                    <a:pt x="2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5"/>
            <p:cNvSpPr/>
            <p:nvPr/>
          </p:nvSpPr>
          <p:spPr>
            <a:xfrm>
              <a:off x="3949000" y="2824275"/>
              <a:ext cx="272950" cy="236550"/>
            </a:xfrm>
            <a:custGeom>
              <a:avLst/>
              <a:gdLst/>
              <a:ahLst/>
              <a:cxnLst/>
              <a:rect l="l" t="t" r="r" b="b"/>
              <a:pathLst>
                <a:path w="10918" h="9462" extrusionOk="0">
                  <a:moveTo>
                    <a:pt x="9176" y="1"/>
                  </a:moveTo>
                  <a:cubicBezTo>
                    <a:pt x="9112" y="1"/>
                    <a:pt x="9041" y="40"/>
                    <a:pt x="9003" y="79"/>
                  </a:cubicBezTo>
                  <a:lnTo>
                    <a:pt x="8074" y="1008"/>
                  </a:lnTo>
                  <a:cubicBezTo>
                    <a:pt x="7359" y="365"/>
                    <a:pt x="6407" y="7"/>
                    <a:pt x="5430" y="7"/>
                  </a:cubicBezTo>
                  <a:cubicBezTo>
                    <a:pt x="5264" y="7"/>
                    <a:pt x="5121" y="150"/>
                    <a:pt x="5121" y="317"/>
                  </a:cubicBezTo>
                  <a:lnTo>
                    <a:pt x="5121" y="3770"/>
                  </a:lnTo>
                  <a:lnTo>
                    <a:pt x="1668" y="3770"/>
                  </a:lnTo>
                  <a:cubicBezTo>
                    <a:pt x="1501" y="3770"/>
                    <a:pt x="1358" y="3913"/>
                    <a:pt x="1358" y="4080"/>
                  </a:cubicBezTo>
                  <a:cubicBezTo>
                    <a:pt x="1358" y="5366"/>
                    <a:pt x="1953" y="6580"/>
                    <a:pt x="2978" y="7366"/>
                  </a:cubicBezTo>
                  <a:lnTo>
                    <a:pt x="1525" y="8819"/>
                  </a:lnTo>
                  <a:lnTo>
                    <a:pt x="382" y="8819"/>
                  </a:lnTo>
                  <a:cubicBezTo>
                    <a:pt x="1" y="8866"/>
                    <a:pt x="1" y="9414"/>
                    <a:pt x="382" y="9462"/>
                  </a:cubicBezTo>
                  <a:lnTo>
                    <a:pt x="1644" y="9462"/>
                  </a:lnTo>
                  <a:cubicBezTo>
                    <a:pt x="1739" y="9462"/>
                    <a:pt x="1811" y="9414"/>
                    <a:pt x="1858" y="9366"/>
                  </a:cubicBezTo>
                  <a:lnTo>
                    <a:pt x="3525" y="7699"/>
                  </a:lnTo>
                  <a:cubicBezTo>
                    <a:pt x="4127" y="8012"/>
                    <a:pt x="4774" y="8163"/>
                    <a:pt x="5413" y="8163"/>
                  </a:cubicBezTo>
                  <a:cubicBezTo>
                    <a:pt x="6622" y="8163"/>
                    <a:pt x="7803" y="7625"/>
                    <a:pt x="8598" y="6628"/>
                  </a:cubicBezTo>
                  <a:cubicBezTo>
                    <a:pt x="9812" y="5104"/>
                    <a:pt x="9788" y="2936"/>
                    <a:pt x="8526" y="1460"/>
                  </a:cubicBezTo>
                  <a:lnTo>
                    <a:pt x="9360" y="626"/>
                  </a:lnTo>
                  <a:lnTo>
                    <a:pt x="10479" y="626"/>
                  </a:lnTo>
                  <a:cubicBezTo>
                    <a:pt x="10494" y="628"/>
                    <a:pt x="10508" y="629"/>
                    <a:pt x="10521" y="629"/>
                  </a:cubicBezTo>
                  <a:cubicBezTo>
                    <a:pt x="10917" y="629"/>
                    <a:pt x="10917" y="5"/>
                    <a:pt x="10521" y="5"/>
                  </a:cubicBezTo>
                  <a:cubicBezTo>
                    <a:pt x="10508" y="5"/>
                    <a:pt x="10494" y="6"/>
                    <a:pt x="10479" y="7"/>
                  </a:cubicBezTo>
                  <a:lnTo>
                    <a:pt x="9217" y="7"/>
                  </a:lnTo>
                  <a:cubicBezTo>
                    <a:pt x="9204" y="3"/>
                    <a:pt x="9190" y="1"/>
                    <a:pt x="9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9" name="Google Shape;6629;p65"/>
          <p:cNvGrpSpPr/>
          <p:nvPr/>
        </p:nvGrpSpPr>
        <p:grpSpPr>
          <a:xfrm>
            <a:off x="4035041" y="2326637"/>
            <a:ext cx="351991" cy="350490"/>
            <a:chOff x="3371500" y="2792300"/>
            <a:chExt cx="269725" cy="268575"/>
          </a:xfrm>
        </p:grpSpPr>
        <p:sp>
          <p:nvSpPr>
            <p:cNvPr id="6630" name="Google Shape;6630;p65"/>
            <p:cNvSpPr/>
            <p:nvPr/>
          </p:nvSpPr>
          <p:spPr>
            <a:xfrm>
              <a:off x="3372100" y="2792300"/>
              <a:ext cx="69675" cy="68475"/>
            </a:xfrm>
            <a:custGeom>
              <a:avLst/>
              <a:gdLst/>
              <a:ahLst/>
              <a:cxnLst/>
              <a:rect l="l" t="t" r="r" b="b"/>
              <a:pathLst>
                <a:path w="2787" h="2739" extrusionOk="0">
                  <a:moveTo>
                    <a:pt x="334" y="0"/>
                  </a:moveTo>
                  <a:cubicBezTo>
                    <a:pt x="143" y="0"/>
                    <a:pt x="0" y="143"/>
                    <a:pt x="24" y="334"/>
                  </a:cubicBezTo>
                  <a:lnTo>
                    <a:pt x="24" y="2406"/>
                  </a:lnTo>
                  <a:cubicBezTo>
                    <a:pt x="0" y="2572"/>
                    <a:pt x="143" y="2739"/>
                    <a:pt x="310" y="2739"/>
                  </a:cubicBezTo>
                  <a:cubicBezTo>
                    <a:pt x="477" y="2739"/>
                    <a:pt x="620" y="2596"/>
                    <a:pt x="620" y="2429"/>
                  </a:cubicBezTo>
                  <a:lnTo>
                    <a:pt x="620" y="643"/>
                  </a:lnTo>
                  <a:lnTo>
                    <a:pt x="2406" y="643"/>
                  </a:lnTo>
                  <a:cubicBezTo>
                    <a:pt x="2787" y="596"/>
                    <a:pt x="2787" y="48"/>
                    <a:pt x="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5"/>
            <p:cNvSpPr/>
            <p:nvPr/>
          </p:nvSpPr>
          <p:spPr>
            <a:xfrm>
              <a:off x="3568925" y="2792825"/>
              <a:ext cx="72300" cy="69150"/>
            </a:xfrm>
            <a:custGeom>
              <a:avLst/>
              <a:gdLst/>
              <a:ahLst/>
              <a:cxnLst/>
              <a:rect l="l" t="t" r="r" b="b"/>
              <a:pathLst>
                <a:path w="2892" h="2766" extrusionOk="0">
                  <a:moveTo>
                    <a:pt x="396" y="1"/>
                  </a:moveTo>
                  <a:cubicBezTo>
                    <a:pt x="0" y="1"/>
                    <a:pt x="0" y="625"/>
                    <a:pt x="396" y="625"/>
                  </a:cubicBezTo>
                  <a:cubicBezTo>
                    <a:pt x="410" y="625"/>
                    <a:pt x="424" y="624"/>
                    <a:pt x="439" y="622"/>
                  </a:cubicBezTo>
                  <a:lnTo>
                    <a:pt x="2225" y="622"/>
                  </a:lnTo>
                  <a:lnTo>
                    <a:pt x="2225" y="2408"/>
                  </a:lnTo>
                  <a:cubicBezTo>
                    <a:pt x="2201" y="2647"/>
                    <a:pt x="2374" y="2766"/>
                    <a:pt x="2546" y="2766"/>
                  </a:cubicBezTo>
                  <a:cubicBezTo>
                    <a:pt x="2719" y="2766"/>
                    <a:pt x="2892" y="2647"/>
                    <a:pt x="2868" y="2408"/>
                  </a:cubicBezTo>
                  <a:lnTo>
                    <a:pt x="2868" y="337"/>
                  </a:lnTo>
                  <a:cubicBezTo>
                    <a:pt x="2890" y="158"/>
                    <a:pt x="2746" y="1"/>
                    <a:pt x="2571" y="1"/>
                  </a:cubicBezTo>
                  <a:cubicBezTo>
                    <a:pt x="2559" y="1"/>
                    <a:pt x="2547" y="2"/>
                    <a:pt x="2534" y="3"/>
                  </a:cubicBezTo>
                  <a:lnTo>
                    <a:pt x="439" y="3"/>
                  </a:lnTo>
                  <a:cubicBezTo>
                    <a:pt x="424" y="2"/>
                    <a:pt x="410" y="1"/>
                    <a:pt x="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5"/>
            <p:cNvSpPr/>
            <p:nvPr/>
          </p:nvSpPr>
          <p:spPr>
            <a:xfrm>
              <a:off x="3372100" y="2992925"/>
              <a:ext cx="69075" cy="67300"/>
            </a:xfrm>
            <a:custGeom>
              <a:avLst/>
              <a:gdLst/>
              <a:ahLst/>
              <a:cxnLst/>
              <a:rect l="l" t="t" r="r" b="b"/>
              <a:pathLst>
                <a:path w="2763" h="2692" extrusionOk="0">
                  <a:moveTo>
                    <a:pt x="301" y="1"/>
                  </a:moveTo>
                  <a:cubicBezTo>
                    <a:pt x="155" y="1"/>
                    <a:pt x="12" y="96"/>
                    <a:pt x="0" y="287"/>
                  </a:cubicBezTo>
                  <a:lnTo>
                    <a:pt x="0" y="2382"/>
                  </a:lnTo>
                  <a:cubicBezTo>
                    <a:pt x="0" y="2549"/>
                    <a:pt x="143" y="2692"/>
                    <a:pt x="310" y="2692"/>
                  </a:cubicBezTo>
                  <a:lnTo>
                    <a:pt x="2382" y="2692"/>
                  </a:lnTo>
                  <a:cubicBezTo>
                    <a:pt x="2763" y="2668"/>
                    <a:pt x="2763" y="2096"/>
                    <a:pt x="2382" y="2073"/>
                  </a:cubicBezTo>
                  <a:lnTo>
                    <a:pt x="620" y="2073"/>
                  </a:lnTo>
                  <a:lnTo>
                    <a:pt x="620" y="287"/>
                  </a:lnTo>
                  <a:cubicBezTo>
                    <a:pt x="596" y="96"/>
                    <a:pt x="447" y="1"/>
                    <a:pt x="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65"/>
            <p:cNvSpPr/>
            <p:nvPr/>
          </p:nvSpPr>
          <p:spPr>
            <a:xfrm>
              <a:off x="3568350" y="2992875"/>
              <a:ext cx="71675" cy="68000"/>
            </a:xfrm>
            <a:custGeom>
              <a:avLst/>
              <a:gdLst/>
              <a:ahLst/>
              <a:cxnLst/>
              <a:rect l="l" t="t" r="r" b="b"/>
              <a:pathLst>
                <a:path w="2867" h="2720" extrusionOk="0">
                  <a:moveTo>
                    <a:pt x="2516" y="0"/>
                  </a:moveTo>
                  <a:cubicBezTo>
                    <a:pt x="2347" y="0"/>
                    <a:pt x="2226" y="136"/>
                    <a:pt x="2248" y="312"/>
                  </a:cubicBezTo>
                  <a:lnTo>
                    <a:pt x="2248" y="2098"/>
                  </a:lnTo>
                  <a:lnTo>
                    <a:pt x="462" y="2098"/>
                  </a:lnTo>
                  <a:cubicBezTo>
                    <a:pt x="446" y="2097"/>
                    <a:pt x="431" y="2096"/>
                    <a:pt x="417" y="2096"/>
                  </a:cubicBezTo>
                  <a:cubicBezTo>
                    <a:pt x="0" y="2096"/>
                    <a:pt x="0" y="2720"/>
                    <a:pt x="417" y="2720"/>
                  </a:cubicBezTo>
                  <a:cubicBezTo>
                    <a:pt x="431" y="2720"/>
                    <a:pt x="446" y="2719"/>
                    <a:pt x="462" y="2718"/>
                  </a:cubicBezTo>
                  <a:lnTo>
                    <a:pt x="2534" y="2718"/>
                  </a:lnTo>
                  <a:cubicBezTo>
                    <a:pt x="2700" y="2718"/>
                    <a:pt x="2843" y="2575"/>
                    <a:pt x="2843" y="2408"/>
                  </a:cubicBezTo>
                  <a:lnTo>
                    <a:pt x="2843" y="312"/>
                  </a:lnTo>
                  <a:cubicBezTo>
                    <a:pt x="2867" y="146"/>
                    <a:pt x="2724" y="3"/>
                    <a:pt x="2557" y="3"/>
                  </a:cubicBezTo>
                  <a:cubicBezTo>
                    <a:pt x="2543" y="1"/>
                    <a:pt x="2530" y="0"/>
                    <a:pt x="2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65"/>
            <p:cNvSpPr/>
            <p:nvPr/>
          </p:nvSpPr>
          <p:spPr>
            <a:xfrm>
              <a:off x="3418525" y="2861200"/>
              <a:ext cx="153050" cy="131150"/>
            </a:xfrm>
            <a:custGeom>
              <a:avLst/>
              <a:gdLst/>
              <a:ahLst/>
              <a:cxnLst/>
              <a:rect l="l" t="t" r="r" b="b"/>
              <a:pathLst>
                <a:path w="6122" h="5246" extrusionOk="0">
                  <a:moveTo>
                    <a:pt x="3473" y="1252"/>
                  </a:moveTo>
                  <a:cubicBezTo>
                    <a:pt x="4179" y="1252"/>
                    <a:pt x="4859" y="1802"/>
                    <a:pt x="4859" y="2626"/>
                  </a:cubicBezTo>
                  <a:cubicBezTo>
                    <a:pt x="4859" y="3365"/>
                    <a:pt x="4240" y="3984"/>
                    <a:pt x="3502" y="3984"/>
                  </a:cubicBezTo>
                  <a:cubicBezTo>
                    <a:pt x="2287" y="3984"/>
                    <a:pt x="1668" y="2507"/>
                    <a:pt x="2525" y="1650"/>
                  </a:cubicBezTo>
                  <a:cubicBezTo>
                    <a:pt x="2801" y="1375"/>
                    <a:pt x="3140" y="1252"/>
                    <a:pt x="3473" y="1252"/>
                  </a:cubicBezTo>
                  <a:close/>
                  <a:moveTo>
                    <a:pt x="3473" y="1"/>
                  </a:moveTo>
                  <a:cubicBezTo>
                    <a:pt x="2829" y="1"/>
                    <a:pt x="2175" y="238"/>
                    <a:pt x="1644" y="769"/>
                  </a:cubicBezTo>
                  <a:cubicBezTo>
                    <a:pt x="1" y="2412"/>
                    <a:pt x="1168" y="5246"/>
                    <a:pt x="3502" y="5246"/>
                  </a:cubicBezTo>
                  <a:cubicBezTo>
                    <a:pt x="4954" y="5246"/>
                    <a:pt x="6121" y="4055"/>
                    <a:pt x="6121" y="2626"/>
                  </a:cubicBezTo>
                  <a:cubicBezTo>
                    <a:pt x="6121" y="1046"/>
                    <a:pt x="4822" y="1"/>
                    <a:pt x="3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5"/>
            <p:cNvSpPr/>
            <p:nvPr/>
          </p:nvSpPr>
          <p:spPr>
            <a:xfrm>
              <a:off x="3487600" y="2908400"/>
              <a:ext cx="36925" cy="36925"/>
            </a:xfrm>
            <a:custGeom>
              <a:avLst/>
              <a:gdLst/>
              <a:ahLst/>
              <a:cxnLst/>
              <a:rect l="l" t="t" r="r" b="b"/>
              <a:pathLst>
                <a:path w="1477" h="1477" extrusionOk="0">
                  <a:moveTo>
                    <a:pt x="739" y="0"/>
                  </a:moveTo>
                  <a:cubicBezTo>
                    <a:pt x="334" y="0"/>
                    <a:pt x="0" y="334"/>
                    <a:pt x="0" y="738"/>
                  </a:cubicBezTo>
                  <a:cubicBezTo>
                    <a:pt x="0" y="1143"/>
                    <a:pt x="334" y="1477"/>
                    <a:pt x="739" y="1477"/>
                  </a:cubicBezTo>
                  <a:cubicBezTo>
                    <a:pt x="1144" y="1477"/>
                    <a:pt x="1477" y="1143"/>
                    <a:pt x="1477" y="738"/>
                  </a:cubicBezTo>
                  <a:cubicBezTo>
                    <a:pt x="1477" y="334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5"/>
            <p:cNvSpPr/>
            <p:nvPr/>
          </p:nvSpPr>
          <p:spPr>
            <a:xfrm>
              <a:off x="3371500" y="2845875"/>
              <a:ext cx="132200" cy="161975"/>
            </a:xfrm>
            <a:custGeom>
              <a:avLst/>
              <a:gdLst/>
              <a:ahLst/>
              <a:cxnLst/>
              <a:rect l="l" t="t" r="r" b="b"/>
              <a:pathLst>
                <a:path w="5288" h="6479" extrusionOk="0">
                  <a:moveTo>
                    <a:pt x="5287" y="1"/>
                  </a:moveTo>
                  <a:lnTo>
                    <a:pt x="5287" y="1"/>
                  </a:lnTo>
                  <a:cubicBezTo>
                    <a:pt x="5250" y="2"/>
                    <a:pt x="5212" y="3"/>
                    <a:pt x="5175" y="6"/>
                  </a:cubicBezTo>
                  <a:lnTo>
                    <a:pt x="5175" y="6"/>
                  </a:lnTo>
                  <a:cubicBezTo>
                    <a:pt x="5212" y="4"/>
                    <a:pt x="5250" y="2"/>
                    <a:pt x="5287" y="1"/>
                  </a:cubicBezTo>
                  <a:close/>
                  <a:moveTo>
                    <a:pt x="5175" y="6"/>
                  </a:moveTo>
                  <a:cubicBezTo>
                    <a:pt x="4522" y="40"/>
                    <a:pt x="3873" y="184"/>
                    <a:pt x="3287" y="477"/>
                  </a:cubicBezTo>
                  <a:cubicBezTo>
                    <a:pt x="2692" y="763"/>
                    <a:pt x="2120" y="1096"/>
                    <a:pt x="1620" y="1525"/>
                  </a:cubicBezTo>
                  <a:cubicBezTo>
                    <a:pt x="1048" y="1977"/>
                    <a:pt x="548" y="2477"/>
                    <a:pt x="96" y="3049"/>
                  </a:cubicBezTo>
                  <a:cubicBezTo>
                    <a:pt x="1" y="3144"/>
                    <a:pt x="1" y="3311"/>
                    <a:pt x="96" y="3430"/>
                  </a:cubicBezTo>
                  <a:cubicBezTo>
                    <a:pt x="548" y="3978"/>
                    <a:pt x="1048" y="4502"/>
                    <a:pt x="1620" y="4954"/>
                  </a:cubicBezTo>
                  <a:cubicBezTo>
                    <a:pt x="2120" y="5359"/>
                    <a:pt x="2692" y="5716"/>
                    <a:pt x="3287" y="6002"/>
                  </a:cubicBezTo>
                  <a:cubicBezTo>
                    <a:pt x="3864" y="6268"/>
                    <a:pt x="4504" y="6431"/>
                    <a:pt x="5147" y="6471"/>
                  </a:cubicBezTo>
                  <a:lnTo>
                    <a:pt x="5147" y="6471"/>
                  </a:lnTo>
                  <a:cubicBezTo>
                    <a:pt x="3452" y="6353"/>
                    <a:pt x="2144" y="4931"/>
                    <a:pt x="2144" y="3239"/>
                  </a:cubicBezTo>
                  <a:cubicBezTo>
                    <a:pt x="2144" y="1515"/>
                    <a:pt x="3467" y="110"/>
                    <a:pt x="5175" y="6"/>
                  </a:cubicBezTo>
                  <a:close/>
                  <a:moveTo>
                    <a:pt x="5147" y="6471"/>
                  </a:moveTo>
                  <a:cubicBezTo>
                    <a:pt x="5194" y="6475"/>
                    <a:pt x="5240" y="6477"/>
                    <a:pt x="5287" y="6478"/>
                  </a:cubicBezTo>
                  <a:cubicBezTo>
                    <a:pt x="5241" y="6477"/>
                    <a:pt x="5194" y="6474"/>
                    <a:pt x="5147" y="64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5"/>
            <p:cNvSpPr/>
            <p:nvPr/>
          </p:nvSpPr>
          <p:spPr>
            <a:xfrm>
              <a:off x="3508425" y="2845875"/>
              <a:ext cx="132200" cy="161975"/>
            </a:xfrm>
            <a:custGeom>
              <a:avLst/>
              <a:gdLst/>
              <a:ahLst/>
              <a:cxnLst/>
              <a:rect l="l" t="t" r="r" b="b"/>
              <a:pathLst>
                <a:path w="5288" h="6479" extrusionOk="0">
                  <a:moveTo>
                    <a:pt x="1" y="1"/>
                  </a:moveTo>
                  <a:lnTo>
                    <a:pt x="1" y="1"/>
                  </a:lnTo>
                  <a:cubicBezTo>
                    <a:pt x="35" y="2"/>
                    <a:pt x="69" y="3"/>
                    <a:pt x="103" y="5"/>
                  </a:cubicBezTo>
                  <a:lnTo>
                    <a:pt x="103" y="5"/>
                  </a:lnTo>
                  <a:cubicBezTo>
                    <a:pt x="69" y="3"/>
                    <a:pt x="35" y="2"/>
                    <a:pt x="1" y="1"/>
                  </a:cubicBezTo>
                  <a:close/>
                  <a:moveTo>
                    <a:pt x="103" y="5"/>
                  </a:moveTo>
                  <a:cubicBezTo>
                    <a:pt x="1794" y="105"/>
                    <a:pt x="3144" y="1512"/>
                    <a:pt x="3144" y="3239"/>
                  </a:cubicBezTo>
                  <a:cubicBezTo>
                    <a:pt x="3144" y="4935"/>
                    <a:pt x="1807" y="6360"/>
                    <a:pt x="128" y="6472"/>
                  </a:cubicBezTo>
                  <a:lnTo>
                    <a:pt x="127" y="6472"/>
                  </a:lnTo>
                  <a:cubicBezTo>
                    <a:pt x="773" y="6433"/>
                    <a:pt x="1398" y="6270"/>
                    <a:pt x="2001" y="6002"/>
                  </a:cubicBezTo>
                  <a:cubicBezTo>
                    <a:pt x="2597" y="5716"/>
                    <a:pt x="3144" y="5359"/>
                    <a:pt x="3668" y="4954"/>
                  </a:cubicBezTo>
                  <a:cubicBezTo>
                    <a:pt x="4216" y="4502"/>
                    <a:pt x="4740" y="3978"/>
                    <a:pt x="5193" y="3430"/>
                  </a:cubicBezTo>
                  <a:cubicBezTo>
                    <a:pt x="5288" y="3311"/>
                    <a:pt x="5288" y="3144"/>
                    <a:pt x="5193" y="3049"/>
                  </a:cubicBezTo>
                  <a:cubicBezTo>
                    <a:pt x="4740" y="2477"/>
                    <a:pt x="4216" y="1977"/>
                    <a:pt x="3668" y="1525"/>
                  </a:cubicBezTo>
                  <a:cubicBezTo>
                    <a:pt x="3144" y="1096"/>
                    <a:pt x="2597" y="763"/>
                    <a:pt x="2001" y="477"/>
                  </a:cubicBezTo>
                  <a:cubicBezTo>
                    <a:pt x="1390" y="183"/>
                    <a:pt x="758" y="39"/>
                    <a:pt x="103" y="5"/>
                  </a:cubicBezTo>
                  <a:close/>
                  <a:moveTo>
                    <a:pt x="127" y="6472"/>
                  </a:moveTo>
                  <a:cubicBezTo>
                    <a:pt x="85" y="6475"/>
                    <a:pt x="43" y="6477"/>
                    <a:pt x="1" y="6478"/>
                  </a:cubicBezTo>
                  <a:cubicBezTo>
                    <a:pt x="43" y="6477"/>
                    <a:pt x="86" y="6475"/>
                    <a:pt x="128" y="64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8" name="Google Shape;6638;p65"/>
          <p:cNvGrpSpPr/>
          <p:nvPr/>
        </p:nvGrpSpPr>
        <p:grpSpPr>
          <a:xfrm>
            <a:off x="3307830" y="2327420"/>
            <a:ext cx="295224" cy="349642"/>
            <a:chOff x="2814250" y="2792900"/>
            <a:chExt cx="226225" cy="267925"/>
          </a:xfrm>
        </p:grpSpPr>
        <p:sp>
          <p:nvSpPr>
            <p:cNvPr id="6639" name="Google Shape;6639;p65"/>
            <p:cNvSpPr/>
            <p:nvPr/>
          </p:nvSpPr>
          <p:spPr>
            <a:xfrm>
              <a:off x="2927375" y="2792900"/>
              <a:ext cx="67300" cy="80625"/>
            </a:xfrm>
            <a:custGeom>
              <a:avLst/>
              <a:gdLst/>
              <a:ahLst/>
              <a:cxnLst/>
              <a:rect l="l" t="t" r="r" b="b"/>
              <a:pathLst>
                <a:path w="2692" h="3225" extrusionOk="0">
                  <a:moveTo>
                    <a:pt x="2096" y="0"/>
                  </a:moveTo>
                  <a:lnTo>
                    <a:pt x="0" y="2501"/>
                  </a:lnTo>
                  <a:lnTo>
                    <a:pt x="1191" y="3191"/>
                  </a:lnTo>
                  <a:cubicBezTo>
                    <a:pt x="1242" y="3213"/>
                    <a:pt x="1296" y="3224"/>
                    <a:pt x="1348" y="3224"/>
                  </a:cubicBezTo>
                  <a:cubicBezTo>
                    <a:pt x="1464" y="3224"/>
                    <a:pt x="1570" y="3171"/>
                    <a:pt x="1619" y="3072"/>
                  </a:cubicBezTo>
                  <a:lnTo>
                    <a:pt x="2643" y="1405"/>
                  </a:lnTo>
                  <a:cubicBezTo>
                    <a:pt x="2691" y="1310"/>
                    <a:pt x="2691" y="1191"/>
                    <a:pt x="2643" y="1096"/>
                  </a:cubicBezTo>
                  <a:lnTo>
                    <a:pt x="2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5"/>
            <p:cNvSpPr/>
            <p:nvPr/>
          </p:nvSpPr>
          <p:spPr>
            <a:xfrm>
              <a:off x="2860075" y="2792900"/>
              <a:ext cx="67325" cy="80625"/>
            </a:xfrm>
            <a:custGeom>
              <a:avLst/>
              <a:gdLst/>
              <a:ahLst/>
              <a:cxnLst/>
              <a:rect l="l" t="t" r="r" b="b"/>
              <a:pathLst>
                <a:path w="2693" h="3225" extrusionOk="0">
                  <a:moveTo>
                    <a:pt x="596" y="0"/>
                  </a:moveTo>
                  <a:lnTo>
                    <a:pt x="49" y="1096"/>
                  </a:lnTo>
                  <a:cubicBezTo>
                    <a:pt x="1" y="1191"/>
                    <a:pt x="1" y="1310"/>
                    <a:pt x="49" y="1405"/>
                  </a:cubicBezTo>
                  <a:lnTo>
                    <a:pt x="1073" y="3072"/>
                  </a:lnTo>
                  <a:cubicBezTo>
                    <a:pt x="1122" y="3171"/>
                    <a:pt x="1228" y="3224"/>
                    <a:pt x="1344" y="3224"/>
                  </a:cubicBezTo>
                  <a:cubicBezTo>
                    <a:pt x="1396" y="3224"/>
                    <a:pt x="1450" y="3213"/>
                    <a:pt x="1501" y="3191"/>
                  </a:cubicBezTo>
                  <a:lnTo>
                    <a:pt x="2692" y="250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65"/>
            <p:cNvSpPr/>
            <p:nvPr/>
          </p:nvSpPr>
          <p:spPr>
            <a:xfrm>
              <a:off x="2895225" y="2792900"/>
              <a:ext cx="64325" cy="38125"/>
            </a:xfrm>
            <a:custGeom>
              <a:avLst/>
              <a:gdLst/>
              <a:ahLst/>
              <a:cxnLst/>
              <a:rect l="l" t="t" r="r" b="b"/>
              <a:pathLst>
                <a:path w="2573" h="1525" extrusionOk="0">
                  <a:moveTo>
                    <a:pt x="0" y="0"/>
                  </a:moveTo>
                  <a:lnTo>
                    <a:pt x="1286" y="152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65"/>
            <p:cNvSpPr/>
            <p:nvPr/>
          </p:nvSpPr>
          <p:spPr>
            <a:xfrm>
              <a:off x="2916050" y="2873275"/>
              <a:ext cx="22650" cy="13700"/>
            </a:xfrm>
            <a:custGeom>
              <a:avLst/>
              <a:gdLst/>
              <a:ahLst/>
              <a:cxnLst/>
              <a:rect l="l" t="t" r="r" b="b"/>
              <a:pathLst>
                <a:path w="906" h="548" extrusionOk="0">
                  <a:moveTo>
                    <a:pt x="453" y="0"/>
                  </a:moveTo>
                  <a:lnTo>
                    <a:pt x="1" y="262"/>
                  </a:lnTo>
                  <a:lnTo>
                    <a:pt x="120" y="548"/>
                  </a:lnTo>
                  <a:lnTo>
                    <a:pt x="786" y="548"/>
                  </a:lnTo>
                  <a:lnTo>
                    <a:pt x="906" y="2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65"/>
            <p:cNvSpPr/>
            <p:nvPr/>
          </p:nvSpPr>
          <p:spPr>
            <a:xfrm>
              <a:off x="2904150" y="2903025"/>
              <a:ext cx="46450" cy="137550"/>
            </a:xfrm>
            <a:custGeom>
              <a:avLst/>
              <a:gdLst/>
              <a:ahLst/>
              <a:cxnLst/>
              <a:rect l="l" t="t" r="r" b="b"/>
              <a:pathLst>
                <a:path w="1858" h="5502" extrusionOk="0">
                  <a:moveTo>
                    <a:pt x="667" y="1"/>
                  </a:moveTo>
                  <a:lnTo>
                    <a:pt x="0" y="4406"/>
                  </a:lnTo>
                  <a:lnTo>
                    <a:pt x="929" y="5502"/>
                  </a:lnTo>
                  <a:lnTo>
                    <a:pt x="1858" y="4406"/>
                  </a:lnTo>
                  <a:lnTo>
                    <a:pt x="1596" y="2716"/>
                  </a:lnTo>
                  <a:lnTo>
                    <a:pt x="1358" y="2716"/>
                  </a:lnTo>
                  <a:cubicBezTo>
                    <a:pt x="977" y="2668"/>
                    <a:pt x="977" y="2120"/>
                    <a:pt x="1358" y="2096"/>
                  </a:cubicBezTo>
                  <a:lnTo>
                    <a:pt x="1358" y="2073"/>
                  </a:lnTo>
                  <a:lnTo>
                    <a:pt x="1501" y="2073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5"/>
            <p:cNvSpPr/>
            <p:nvPr/>
          </p:nvSpPr>
          <p:spPr>
            <a:xfrm>
              <a:off x="2814250" y="2824375"/>
              <a:ext cx="113150" cy="235850"/>
            </a:xfrm>
            <a:custGeom>
              <a:avLst/>
              <a:gdLst/>
              <a:ahLst/>
              <a:cxnLst/>
              <a:rect l="l" t="t" r="r" b="b"/>
              <a:pathLst>
                <a:path w="4526" h="9434" extrusionOk="0">
                  <a:moveTo>
                    <a:pt x="292" y="1"/>
                  </a:moveTo>
                  <a:cubicBezTo>
                    <a:pt x="123" y="1"/>
                    <a:pt x="2" y="135"/>
                    <a:pt x="24" y="289"/>
                  </a:cubicBezTo>
                  <a:lnTo>
                    <a:pt x="24" y="9124"/>
                  </a:lnTo>
                  <a:cubicBezTo>
                    <a:pt x="0" y="9291"/>
                    <a:pt x="143" y="9434"/>
                    <a:pt x="334" y="9434"/>
                  </a:cubicBezTo>
                  <a:lnTo>
                    <a:pt x="4525" y="9434"/>
                  </a:lnTo>
                  <a:cubicBezTo>
                    <a:pt x="4438" y="9434"/>
                    <a:pt x="4351" y="9394"/>
                    <a:pt x="4282" y="9332"/>
                  </a:cubicBezTo>
                  <a:lnTo>
                    <a:pt x="4282" y="9332"/>
                  </a:lnTo>
                  <a:lnTo>
                    <a:pt x="3025" y="7838"/>
                  </a:lnTo>
                  <a:cubicBezTo>
                    <a:pt x="2977" y="7767"/>
                    <a:pt x="2953" y="7672"/>
                    <a:pt x="2953" y="7576"/>
                  </a:cubicBezTo>
                  <a:lnTo>
                    <a:pt x="3668" y="2861"/>
                  </a:lnTo>
                  <a:lnTo>
                    <a:pt x="3525" y="2528"/>
                  </a:lnTo>
                  <a:cubicBezTo>
                    <a:pt x="3406" y="2575"/>
                    <a:pt x="3287" y="2599"/>
                    <a:pt x="3168" y="2599"/>
                  </a:cubicBezTo>
                  <a:cubicBezTo>
                    <a:pt x="2834" y="2599"/>
                    <a:pt x="2525" y="2432"/>
                    <a:pt x="2358" y="2147"/>
                  </a:cubicBezTo>
                  <a:lnTo>
                    <a:pt x="1358" y="456"/>
                  </a:lnTo>
                  <a:cubicBezTo>
                    <a:pt x="1262" y="313"/>
                    <a:pt x="1215" y="146"/>
                    <a:pt x="1215" y="3"/>
                  </a:cubicBezTo>
                  <a:lnTo>
                    <a:pt x="334" y="3"/>
                  </a:ln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5"/>
            <p:cNvSpPr/>
            <p:nvPr/>
          </p:nvSpPr>
          <p:spPr>
            <a:xfrm>
              <a:off x="2927375" y="2824375"/>
              <a:ext cx="113100" cy="236450"/>
            </a:xfrm>
            <a:custGeom>
              <a:avLst/>
              <a:gdLst/>
              <a:ahLst/>
              <a:cxnLst/>
              <a:rect l="l" t="t" r="r" b="b"/>
              <a:pathLst>
                <a:path w="4524" h="9458" extrusionOk="0">
                  <a:moveTo>
                    <a:pt x="4228" y="1"/>
                  </a:moveTo>
                  <a:cubicBezTo>
                    <a:pt x="4216" y="1"/>
                    <a:pt x="4204" y="2"/>
                    <a:pt x="4191" y="3"/>
                  </a:cubicBezTo>
                  <a:lnTo>
                    <a:pt x="3286" y="3"/>
                  </a:lnTo>
                  <a:cubicBezTo>
                    <a:pt x="3286" y="146"/>
                    <a:pt x="3239" y="313"/>
                    <a:pt x="3167" y="456"/>
                  </a:cubicBezTo>
                  <a:lnTo>
                    <a:pt x="2167" y="2170"/>
                  </a:lnTo>
                  <a:cubicBezTo>
                    <a:pt x="2000" y="2432"/>
                    <a:pt x="1691" y="2623"/>
                    <a:pt x="1357" y="2623"/>
                  </a:cubicBezTo>
                  <a:cubicBezTo>
                    <a:pt x="1238" y="2623"/>
                    <a:pt x="1119" y="2599"/>
                    <a:pt x="1000" y="2551"/>
                  </a:cubicBezTo>
                  <a:lnTo>
                    <a:pt x="857" y="2885"/>
                  </a:lnTo>
                  <a:lnTo>
                    <a:pt x="1215" y="5242"/>
                  </a:lnTo>
                  <a:lnTo>
                    <a:pt x="1691" y="5242"/>
                  </a:lnTo>
                  <a:cubicBezTo>
                    <a:pt x="1705" y="5241"/>
                    <a:pt x="1720" y="5240"/>
                    <a:pt x="1733" y="5240"/>
                  </a:cubicBezTo>
                  <a:cubicBezTo>
                    <a:pt x="2129" y="5240"/>
                    <a:pt x="2129" y="5864"/>
                    <a:pt x="1733" y="5864"/>
                  </a:cubicBezTo>
                  <a:cubicBezTo>
                    <a:pt x="1720" y="5864"/>
                    <a:pt x="1705" y="5863"/>
                    <a:pt x="1691" y="5862"/>
                  </a:cubicBezTo>
                  <a:lnTo>
                    <a:pt x="1310" y="5862"/>
                  </a:lnTo>
                  <a:lnTo>
                    <a:pt x="1572" y="7600"/>
                  </a:lnTo>
                  <a:cubicBezTo>
                    <a:pt x="1596" y="7695"/>
                    <a:pt x="1548" y="7767"/>
                    <a:pt x="1500" y="7838"/>
                  </a:cubicBezTo>
                  <a:lnTo>
                    <a:pt x="238" y="9362"/>
                  </a:lnTo>
                  <a:cubicBezTo>
                    <a:pt x="191" y="9434"/>
                    <a:pt x="95" y="9458"/>
                    <a:pt x="0" y="9458"/>
                  </a:cubicBezTo>
                  <a:lnTo>
                    <a:pt x="4191" y="9458"/>
                  </a:lnTo>
                  <a:cubicBezTo>
                    <a:pt x="4358" y="9458"/>
                    <a:pt x="4501" y="9315"/>
                    <a:pt x="4501" y="9148"/>
                  </a:cubicBezTo>
                  <a:lnTo>
                    <a:pt x="4501" y="313"/>
                  </a:lnTo>
                  <a:cubicBezTo>
                    <a:pt x="4523" y="136"/>
                    <a:pt x="4382" y="1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6" name="Google Shape;6646;p65"/>
          <p:cNvGrpSpPr/>
          <p:nvPr/>
        </p:nvGrpSpPr>
        <p:grpSpPr>
          <a:xfrm>
            <a:off x="2524667" y="2327225"/>
            <a:ext cx="349642" cy="349838"/>
            <a:chOff x="2214125" y="2792750"/>
            <a:chExt cx="267925" cy="268075"/>
          </a:xfrm>
        </p:grpSpPr>
        <p:sp>
          <p:nvSpPr>
            <p:cNvPr id="6647" name="Google Shape;6647;p65"/>
            <p:cNvSpPr/>
            <p:nvPr/>
          </p:nvSpPr>
          <p:spPr>
            <a:xfrm>
              <a:off x="2214125" y="2792750"/>
              <a:ext cx="267925" cy="268075"/>
            </a:xfrm>
            <a:custGeom>
              <a:avLst/>
              <a:gdLst/>
              <a:ahLst/>
              <a:cxnLst/>
              <a:rect l="l" t="t" r="r" b="b"/>
              <a:pathLst>
                <a:path w="10717" h="10723" extrusionOk="0">
                  <a:moveTo>
                    <a:pt x="5370" y="0"/>
                  </a:moveTo>
                  <a:cubicBezTo>
                    <a:pt x="5275" y="0"/>
                    <a:pt x="5180" y="42"/>
                    <a:pt x="5120" y="125"/>
                  </a:cubicBezTo>
                  <a:lnTo>
                    <a:pt x="3858" y="1816"/>
                  </a:lnTo>
                  <a:cubicBezTo>
                    <a:pt x="3692" y="2007"/>
                    <a:pt x="3858" y="2316"/>
                    <a:pt x="4120" y="2316"/>
                  </a:cubicBezTo>
                  <a:lnTo>
                    <a:pt x="4430" y="2316"/>
                  </a:lnTo>
                  <a:lnTo>
                    <a:pt x="4430" y="3054"/>
                  </a:lnTo>
                  <a:cubicBezTo>
                    <a:pt x="3811" y="2626"/>
                    <a:pt x="3096" y="2388"/>
                    <a:pt x="2334" y="2316"/>
                  </a:cubicBezTo>
                  <a:lnTo>
                    <a:pt x="2334" y="2007"/>
                  </a:lnTo>
                  <a:cubicBezTo>
                    <a:pt x="2351" y="1817"/>
                    <a:pt x="2194" y="1678"/>
                    <a:pt x="2025" y="1678"/>
                  </a:cubicBezTo>
                  <a:cubicBezTo>
                    <a:pt x="1960" y="1678"/>
                    <a:pt x="1893" y="1698"/>
                    <a:pt x="1834" y="1745"/>
                  </a:cubicBezTo>
                  <a:lnTo>
                    <a:pt x="167" y="3007"/>
                  </a:lnTo>
                  <a:cubicBezTo>
                    <a:pt x="0" y="3126"/>
                    <a:pt x="0" y="3388"/>
                    <a:pt x="167" y="3507"/>
                  </a:cubicBezTo>
                  <a:lnTo>
                    <a:pt x="1834" y="4769"/>
                  </a:lnTo>
                  <a:cubicBezTo>
                    <a:pt x="1886" y="4808"/>
                    <a:pt x="1953" y="4826"/>
                    <a:pt x="2019" y="4826"/>
                  </a:cubicBezTo>
                  <a:cubicBezTo>
                    <a:pt x="2072" y="4826"/>
                    <a:pt x="2125" y="4814"/>
                    <a:pt x="2167" y="4793"/>
                  </a:cubicBezTo>
                  <a:cubicBezTo>
                    <a:pt x="2286" y="4745"/>
                    <a:pt x="2334" y="4626"/>
                    <a:pt x="2334" y="4507"/>
                  </a:cubicBezTo>
                  <a:lnTo>
                    <a:pt x="2334" y="4221"/>
                  </a:lnTo>
                  <a:cubicBezTo>
                    <a:pt x="3525" y="4364"/>
                    <a:pt x="4430" y="5388"/>
                    <a:pt x="4430" y="6603"/>
                  </a:cubicBezTo>
                  <a:lnTo>
                    <a:pt x="4430" y="10413"/>
                  </a:lnTo>
                  <a:cubicBezTo>
                    <a:pt x="4430" y="10580"/>
                    <a:pt x="4573" y="10723"/>
                    <a:pt x="4739" y="10723"/>
                  </a:cubicBezTo>
                  <a:lnTo>
                    <a:pt x="6002" y="10723"/>
                  </a:lnTo>
                  <a:cubicBezTo>
                    <a:pt x="6168" y="10723"/>
                    <a:pt x="6335" y="10580"/>
                    <a:pt x="6335" y="10413"/>
                  </a:cubicBezTo>
                  <a:lnTo>
                    <a:pt x="6335" y="8698"/>
                  </a:lnTo>
                  <a:cubicBezTo>
                    <a:pt x="6335" y="7484"/>
                    <a:pt x="7216" y="6460"/>
                    <a:pt x="8407" y="6317"/>
                  </a:cubicBezTo>
                  <a:lnTo>
                    <a:pt x="8407" y="6603"/>
                  </a:lnTo>
                  <a:cubicBezTo>
                    <a:pt x="8407" y="6794"/>
                    <a:pt x="8571" y="6921"/>
                    <a:pt x="8734" y="6921"/>
                  </a:cubicBezTo>
                  <a:cubicBezTo>
                    <a:pt x="8795" y="6921"/>
                    <a:pt x="8855" y="6903"/>
                    <a:pt x="8907" y="6865"/>
                  </a:cubicBezTo>
                  <a:lnTo>
                    <a:pt x="10598" y="5603"/>
                  </a:lnTo>
                  <a:cubicBezTo>
                    <a:pt x="10669" y="5531"/>
                    <a:pt x="10717" y="5460"/>
                    <a:pt x="10717" y="5341"/>
                  </a:cubicBezTo>
                  <a:cubicBezTo>
                    <a:pt x="10717" y="5245"/>
                    <a:pt x="10669" y="5150"/>
                    <a:pt x="10598" y="5102"/>
                  </a:cubicBezTo>
                  <a:lnTo>
                    <a:pt x="8907" y="3840"/>
                  </a:lnTo>
                  <a:cubicBezTo>
                    <a:pt x="8854" y="3801"/>
                    <a:pt x="8795" y="3783"/>
                    <a:pt x="8732" y="3783"/>
                  </a:cubicBezTo>
                  <a:cubicBezTo>
                    <a:pt x="8681" y="3783"/>
                    <a:pt x="8627" y="3795"/>
                    <a:pt x="8573" y="3816"/>
                  </a:cubicBezTo>
                  <a:cubicBezTo>
                    <a:pt x="8478" y="3864"/>
                    <a:pt x="8407" y="3983"/>
                    <a:pt x="8407" y="4102"/>
                  </a:cubicBezTo>
                  <a:lnTo>
                    <a:pt x="8407" y="4412"/>
                  </a:lnTo>
                  <a:cubicBezTo>
                    <a:pt x="7669" y="4483"/>
                    <a:pt x="6954" y="4721"/>
                    <a:pt x="6335" y="5150"/>
                  </a:cubicBezTo>
                  <a:lnTo>
                    <a:pt x="6335" y="2316"/>
                  </a:lnTo>
                  <a:lnTo>
                    <a:pt x="6621" y="2316"/>
                  </a:lnTo>
                  <a:cubicBezTo>
                    <a:pt x="6883" y="2316"/>
                    <a:pt x="7026" y="2007"/>
                    <a:pt x="6883" y="1816"/>
                  </a:cubicBezTo>
                  <a:lnTo>
                    <a:pt x="5620" y="125"/>
                  </a:lnTo>
                  <a:cubicBezTo>
                    <a:pt x="5561" y="42"/>
                    <a:pt x="5466" y="0"/>
                    <a:pt x="5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5"/>
            <p:cNvSpPr/>
            <p:nvPr/>
          </p:nvSpPr>
          <p:spPr>
            <a:xfrm>
              <a:off x="2249850" y="2974475"/>
              <a:ext cx="60750" cy="15500"/>
            </a:xfrm>
            <a:custGeom>
              <a:avLst/>
              <a:gdLst/>
              <a:ahLst/>
              <a:cxnLst/>
              <a:rect l="l" t="t" r="r" b="b"/>
              <a:pathLst>
                <a:path w="2430" h="620" extrusionOk="0">
                  <a:moveTo>
                    <a:pt x="381" y="1"/>
                  </a:moveTo>
                  <a:cubicBezTo>
                    <a:pt x="0" y="24"/>
                    <a:pt x="0" y="572"/>
                    <a:pt x="381" y="620"/>
                  </a:cubicBezTo>
                  <a:lnTo>
                    <a:pt x="2048" y="620"/>
                  </a:lnTo>
                  <a:cubicBezTo>
                    <a:pt x="2429" y="572"/>
                    <a:pt x="2429" y="24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65"/>
            <p:cNvSpPr/>
            <p:nvPr/>
          </p:nvSpPr>
          <p:spPr>
            <a:xfrm>
              <a:off x="2223050" y="2974475"/>
              <a:ext cx="15500" cy="15500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3" y="1"/>
                    <a:pt x="0" y="143"/>
                    <a:pt x="0" y="310"/>
                  </a:cubicBezTo>
                  <a:cubicBezTo>
                    <a:pt x="0" y="477"/>
                    <a:pt x="143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65"/>
            <p:cNvSpPr/>
            <p:nvPr/>
          </p:nvSpPr>
          <p:spPr>
            <a:xfrm>
              <a:off x="2249850" y="2974475"/>
              <a:ext cx="60750" cy="15500"/>
            </a:xfrm>
            <a:custGeom>
              <a:avLst/>
              <a:gdLst/>
              <a:ahLst/>
              <a:cxnLst/>
              <a:rect l="l" t="t" r="r" b="b"/>
              <a:pathLst>
                <a:path w="2430" h="620" extrusionOk="0">
                  <a:moveTo>
                    <a:pt x="381" y="1"/>
                  </a:moveTo>
                  <a:cubicBezTo>
                    <a:pt x="0" y="24"/>
                    <a:pt x="0" y="572"/>
                    <a:pt x="381" y="620"/>
                  </a:cubicBezTo>
                  <a:lnTo>
                    <a:pt x="2048" y="620"/>
                  </a:lnTo>
                  <a:cubicBezTo>
                    <a:pt x="2429" y="572"/>
                    <a:pt x="2429" y="24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5"/>
            <p:cNvSpPr/>
            <p:nvPr/>
          </p:nvSpPr>
          <p:spPr>
            <a:xfrm>
              <a:off x="2223050" y="2974475"/>
              <a:ext cx="15500" cy="15500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3" y="1"/>
                    <a:pt x="0" y="143"/>
                    <a:pt x="0" y="310"/>
                  </a:cubicBezTo>
                  <a:cubicBezTo>
                    <a:pt x="0" y="477"/>
                    <a:pt x="143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3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65"/>
            <p:cNvSpPr/>
            <p:nvPr/>
          </p:nvSpPr>
          <p:spPr>
            <a:xfrm>
              <a:off x="2249850" y="2942925"/>
              <a:ext cx="60750" cy="15500"/>
            </a:xfrm>
            <a:custGeom>
              <a:avLst/>
              <a:gdLst/>
              <a:ahLst/>
              <a:cxnLst/>
              <a:rect l="l" t="t" r="r" b="b"/>
              <a:pathLst>
                <a:path w="2430" h="620" extrusionOk="0">
                  <a:moveTo>
                    <a:pt x="381" y="0"/>
                  </a:moveTo>
                  <a:cubicBezTo>
                    <a:pt x="0" y="48"/>
                    <a:pt x="0" y="596"/>
                    <a:pt x="381" y="620"/>
                  </a:cubicBezTo>
                  <a:lnTo>
                    <a:pt x="2048" y="620"/>
                  </a:lnTo>
                  <a:cubicBezTo>
                    <a:pt x="2429" y="596"/>
                    <a:pt x="2429" y="48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65"/>
            <p:cNvSpPr/>
            <p:nvPr/>
          </p:nvSpPr>
          <p:spPr>
            <a:xfrm>
              <a:off x="2223050" y="2942925"/>
              <a:ext cx="15500" cy="15500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77"/>
                    <a:pt x="143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5"/>
            <p:cNvSpPr/>
            <p:nvPr/>
          </p:nvSpPr>
          <p:spPr>
            <a:xfrm>
              <a:off x="2249850" y="3005425"/>
              <a:ext cx="60750" cy="16100"/>
            </a:xfrm>
            <a:custGeom>
              <a:avLst/>
              <a:gdLst/>
              <a:ahLst/>
              <a:cxnLst/>
              <a:rect l="l" t="t" r="r" b="b"/>
              <a:pathLst>
                <a:path w="2430" h="644" extrusionOk="0">
                  <a:moveTo>
                    <a:pt x="381" y="1"/>
                  </a:moveTo>
                  <a:cubicBezTo>
                    <a:pt x="0" y="49"/>
                    <a:pt x="0" y="596"/>
                    <a:pt x="381" y="644"/>
                  </a:cubicBezTo>
                  <a:lnTo>
                    <a:pt x="2048" y="644"/>
                  </a:lnTo>
                  <a:cubicBezTo>
                    <a:pt x="2429" y="596"/>
                    <a:pt x="2429" y="49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65"/>
            <p:cNvSpPr/>
            <p:nvPr/>
          </p:nvSpPr>
          <p:spPr>
            <a:xfrm>
              <a:off x="2223050" y="3006025"/>
              <a:ext cx="15500" cy="15500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1"/>
                  </a:moveTo>
                  <a:cubicBezTo>
                    <a:pt x="143" y="1"/>
                    <a:pt x="0" y="120"/>
                    <a:pt x="0" y="310"/>
                  </a:cubicBezTo>
                  <a:cubicBezTo>
                    <a:pt x="0" y="477"/>
                    <a:pt x="143" y="620"/>
                    <a:pt x="310" y="620"/>
                  </a:cubicBezTo>
                  <a:cubicBezTo>
                    <a:pt x="477" y="620"/>
                    <a:pt x="620" y="477"/>
                    <a:pt x="620" y="310"/>
                  </a:cubicBezTo>
                  <a:cubicBezTo>
                    <a:pt x="620" y="120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5"/>
            <p:cNvSpPr/>
            <p:nvPr/>
          </p:nvSpPr>
          <p:spPr>
            <a:xfrm>
              <a:off x="2249850" y="3037000"/>
              <a:ext cx="60750" cy="16100"/>
            </a:xfrm>
            <a:custGeom>
              <a:avLst/>
              <a:gdLst/>
              <a:ahLst/>
              <a:cxnLst/>
              <a:rect l="l" t="t" r="r" b="b"/>
              <a:pathLst>
                <a:path w="2430" h="644" extrusionOk="0">
                  <a:moveTo>
                    <a:pt x="381" y="0"/>
                  </a:moveTo>
                  <a:cubicBezTo>
                    <a:pt x="0" y="48"/>
                    <a:pt x="0" y="595"/>
                    <a:pt x="381" y="643"/>
                  </a:cubicBezTo>
                  <a:lnTo>
                    <a:pt x="2048" y="643"/>
                  </a:lnTo>
                  <a:cubicBezTo>
                    <a:pt x="2429" y="595"/>
                    <a:pt x="2429" y="48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5"/>
            <p:cNvSpPr/>
            <p:nvPr/>
          </p:nvSpPr>
          <p:spPr>
            <a:xfrm>
              <a:off x="2223050" y="3037000"/>
              <a:ext cx="15500" cy="16100"/>
            </a:xfrm>
            <a:custGeom>
              <a:avLst/>
              <a:gdLst/>
              <a:ahLst/>
              <a:cxnLst/>
              <a:rect l="l" t="t" r="r" b="b"/>
              <a:pathLst>
                <a:path w="620" h="644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500"/>
                    <a:pt x="143" y="643"/>
                    <a:pt x="310" y="643"/>
                  </a:cubicBezTo>
                  <a:cubicBezTo>
                    <a:pt x="477" y="643"/>
                    <a:pt x="620" y="500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8" name="Google Shape;6658;p65"/>
          <p:cNvGrpSpPr/>
          <p:nvPr/>
        </p:nvGrpSpPr>
        <p:grpSpPr>
          <a:xfrm>
            <a:off x="1766364" y="2327420"/>
            <a:ext cx="352774" cy="349642"/>
            <a:chOff x="1633050" y="2792900"/>
            <a:chExt cx="270325" cy="267925"/>
          </a:xfrm>
        </p:grpSpPr>
        <p:sp>
          <p:nvSpPr>
            <p:cNvPr id="6659" name="Google Shape;6659;p65"/>
            <p:cNvSpPr/>
            <p:nvPr/>
          </p:nvSpPr>
          <p:spPr>
            <a:xfrm>
              <a:off x="1633050" y="2962425"/>
              <a:ext cx="101825" cy="98400"/>
            </a:xfrm>
            <a:custGeom>
              <a:avLst/>
              <a:gdLst/>
              <a:ahLst/>
              <a:cxnLst/>
              <a:rect l="l" t="t" r="r" b="b"/>
              <a:pathLst>
                <a:path w="4073" h="3936" extrusionOk="0">
                  <a:moveTo>
                    <a:pt x="2504" y="0"/>
                  </a:moveTo>
                  <a:cubicBezTo>
                    <a:pt x="2394" y="0"/>
                    <a:pt x="2287" y="42"/>
                    <a:pt x="2215" y="125"/>
                  </a:cubicBezTo>
                  <a:lnTo>
                    <a:pt x="477" y="1888"/>
                  </a:lnTo>
                  <a:cubicBezTo>
                    <a:pt x="0" y="2340"/>
                    <a:pt x="0" y="3102"/>
                    <a:pt x="477" y="3578"/>
                  </a:cubicBezTo>
                  <a:cubicBezTo>
                    <a:pt x="703" y="3817"/>
                    <a:pt x="1012" y="3936"/>
                    <a:pt x="1322" y="3936"/>
                  </a:cubicBezTo>
                  <a:cubicBezTo>
                    <a:pt x="1632" y="3936"/>
                    <a:pt x="1941" y="3817"/>
                    <a:pt x="2167" y="3578"/>
                  </a:cubicBezTo>
                  <a:lnTo>
                    <a:pt x="3906" y="1840"/>
                  </a:lnTo>
                  <a:cubicBezTo>
                    <a:pt x="4073" y="1673"/>
                    <a:pt x="4073" y="1411"/>
                    <a:pt x="3906" y="1245"/>
                  </a:cubicBezTo>
                  <a:lnTo>
                    <a:pt x="2810" y="125"/>
                  </a:lnTo>
                  <a:cubicBezTo>
                    <a:pt x="2727" y="42"/>
                    <a:pt x="2614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65"/>
            <p:cNvSpPr/>
            <p:nvPr/>
          </p:nvSpPr>
          <p:spPr>
            <a:xfrm>
              <a:off x="1714025" y="2935775"/>
              <a:ext cx="46450" cy="47050"/>
            </a:xfrm>
            <a:custGeom>
              <a:avLst/>
              <a:gdLst/>
              <a:ahLst/>
              <a:cxnLst/>
              <a:rect l="l" t="t" r="r" b="b"/>
              <a:pathLst>
                <a:path w="1858" h="1882" extrusionOk="0">
                  <a:moveTo>
                    <a:pt x="738" y="1"/>
                  </a:moveTo>
                  <a:lnTo>
                    <a:pt x="0" y="763"/>
                  </a:lnTo>
                  <a:lnTo>
                    <a:pt x="1096" y="1882"/>
                  </a:lnTo>
                  <a:lnTo>
                    <a:pt x="1858" y="1120"/>
                  </a:lnTo>
                  <a:cubicBezTo>
                    <a:pt x="1405" y="834"/>
                    <a:pt x="1024" y="453"/>
                    <a:pt x="7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65"/>
            <p:cNvSpPr/>
            <p:nvPr/>
          </p:nvSpPr>
          <p:spPr>
            <a:xfrm>
              <a:off x="1701525" y="2792900"/>
              <a:ext cx="201850" cy="172750"/>
            </a:xfrm>
            <a:custGeom>
              <a:avLst/>
              <a:gdLst/>
              <a:ahLst/>
              <a:cxnLst/>
              <a:rect l="l" t="t" r="r" b="b"/>
              <a:pathLst>
                <a:path w="8074" h="6910" extrusionOk="0">
                  <a:moveTo>
                    <a:pt x="3906" y="2405"/>
                  </a:moveTo>
                  <a:cubicBezTo>
                    <a:pt x="4168" y="2405"/>
                    <a:pt x="4310" y="2739"/>
                    <a:pt x="4120" y="2929"/>
                  </a:cubicBezTo>
                  <a:cubicBezTo>
                    <a:pt x="4056" y="3001"/>
                    <a:pt x="3974" y="3033"/>
                    <a:pt x="3893" y="3033"/>
                  </a:cubicBezTo>
                  <a:cubicBezTo>
                    <a:pt x="3731" y="3033"/>
                    <a:pt x="3572" y="2905"/>
                    <a:pt x="3572" y="2715"/>
                  </a:cubicBezTo>
                  <a:cubicBezTo>
                    <a:pt x="3572" y="2548"/>
                    <a:pt x="3715" y="2405"/>
                    <a:pt x="3906" y="2405"/>
                  </a:cubicBezTo>
                  <a:close/>
                  <a:moveTo>
                    <a:pt x="5364" y="3861"/>
                  </a:moveTo>
                  <a:cubicBezTo>
                    <a:pt x="5520" y="3861"/>
                    <a:pt x="5668" y="3977"/>
                    <a:pt x="5668" y="4168"/>
                  </a:cubicBezTo>
                  <a:cubicBezTo>
                    <a:pt x="5668" y="4358"/>
                    <a:pt x="5525" y="4501"/>
                    <a:pt x="5358" y="4501"/>
                  </a:cubicBezTo>
                  <a:lnTo>
                    <a:pt x="5358" y="4477"/>
                  </a:lnTo>
                  <a:cubicBezTo>
                    <a:pt x="5072" y="4477"/>
                    <a:pt x="4930" y="4144"/>
                    <a:pt x="5144" y="3953"/>
                  </a:cubicBezTo>
                  <a:cubicBezTo>
                    <a:pt x="5207" y="3890"/>
                    <a:pt x="5287" y="3861"/>
                    <a:pt x="5364" y="3861"/>
                  </a:cubicBezTo>
                  <a:close/>
                  <a:moveTo>
                    <a:pt x="5457" y="2292"/>
                  </a:moveTo>
                  <a:cubicBezTo>
                    <a:pt x="5537" y="2292"/>
                    <a:pt x="5620" y="2322"/>
                    <a:pt x="5692" y="2382"/>
                  </a:cubicBezTo>
                  <a:cubicBezTo>
                    <a:pt x="5811" y="2501"/>
                    <a:pt x="5811" y="2715"/>
                    <a:pt x="5692" y="2834"/>
                  </a:cubicBezTo>
                  <a:lnTo>
                    <a:pt x="4001" y="4501"/>
                  </a:lnTo>
                  <a:cubicBezTo>
                    <a:pt x="3953" y="4549"/>
                    <a:pt x="3882" y="4596"/>
                    <a:pt x="3787" y="4596"/>
                  </a:cubicBezTo>
                  <a:cubicBezTo>
                    <a:pt x="3501" y="4596"/>
                    <a:pt x="3382" y="4263"/>
                    <a:pt x="3572" y="4049"/>
                  </a:cubicBezTo>
                  <a:lnTo>
                    <a:pt x="5239" y="2382"/>
                  </a:lnTo>
                  <a:cubicBezTo>
                    <a:pt x="5299" y="2322"/>
                    <a:pt x="5376" y="2292"/>
                    <a:pt x="5457" y="2292"/>
                  </a:cubicBezTo>
                  <a:close/>
                  <a:moveTo>
                    <a:pt x="4620" y="0"/>
                  </a:moveTo>
                  <a:cubicBezTo>
                    <a:pt x="1548" y="0"/>
                    <a:pt x="0" y="3715"/>
                    <a:pt x="2191" y="5882"/>
                  </a:cubicBezTo>
                  <a:cubicBezTo>
                    <a:pt x="2893" y="6592"/>
                    <a:pt x="3758" y="6910"/>
                    <a:pt x="4607" y="6910"/>
                  </a:cubicBezTo>
                  <a:cubicBezTo>
                    <a:pt x="6376" y="6910"/>
                    <a:pt x="8073" y="5530"/>
                    <a:pt x="8073" y="3453"/>
                  </a:cubicBezTo>
                  <a:cubicBezTo>
                    <a:pt x="8073" y="1548"/>
                    <a:pt x="6525" y="0"/>
                    <a:pt x="4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2" name="Google Shape;6662;p65"/>
          <p:cNvGrpSpPr/>
          <p:nvPr/>
        </p:nvGrpSpPr>
        <p:grpSpPr>
          <a:xfrm>
            <a:off x="997165" y="2327355"/>
            <a:ext cx="366770" cy="349512"/>
            <a:chOff x="1043625" y="2792850"/>
            <a:chExt cx="281050" cy="267825"/>
          </a:xfrm>
        </p:grpSpPr>
        <p:sp>
          <p:nvSpPr>
            <p:cNvPr id="6663" name="Google Shape;6663;p65"/>
            <p:cNvSpPr/>
            <p:nvPr/>
          </p:nvSpPr>
          <p:spPr>
            <a:xfrm>
              <a:off x="1151700" y="2869575"/>
              <a:ext cx="92600" cy="91225"/>
            </a:xfrm>
            <a:custGeom>
              <a:avLst/>
              <a:gdLst/>
              <a:ahLst/>
              <a:cxnLst/>
              <a:rect l="l" t="t" r="r" b="b"/>
              <a:pathLst>
                <a:path w="3704" h="3649" extrusionOk="0">
                  <a:moveTo>
                    <a:pt x="408" y="0"/>
                  </a:moveTo>
                  <a:cubicBezTo>
                    <a:pt x="196" y="0"/>
                    <a:pt x="0" y="212"/>
                    <a:pt x="131" y="458"/>
                  </a:cubicBezTo>
                  <a:lnTo>
                    <a:pt x="822" y="1672"/>
                  </a:lnTo>
                  <a:cubicBezTo>
                    <a:pt x="679" y="1839"/>
                    <a:pt x="608" y="2077"/>
                    <a:pt x="608" y="2291"/>
                  </a:cubicBezTo>
                  <a:cubicBezTo>
                    <a:pt x="608" y="2856"/>
                    <a:pt x="1060" y="3236"/>
                    <a:pt x="1543" y="3236"/>
                  </a:cubicBezTo>
                  <a:cubicBezTo>
                    <a:pt x="1753" y="3236"/>
                    <a:pt x="1968" y="3164"/>
                    <a:pt x="2156" y="3006"/>
                  </a:cubicBezTo>
                  <a:lnTo>
                    <a:pt x="3203" y="3601"/>
                  </a:lnTo>
                  <a:cubicBezTo>
                    <a:pt x="3251" y="3625"/>
                    <a:pt x="3299" y="3649"/>
                    <a:pt x="3370" y="3649"/>
                  </a:cubicBezTo>
                  <a:cubicBezTo>
                    <a:pt x="3465" y="3649"/>
                    <a:pt x="3584" y="3577"/>
                    <a:pt x="3632" y="3482"/>
                  </a:cubicBezTo>
                  <a:cubicBezTo>
                    <a:pt x="3703" y="3339"/>
                    <a:pt x="3656" y="3149"/>
                    <a:pt x="3513" y="3053"/>
                  </a:cubicBezTo>
                  <a:lnTo>
                    <a:pt x="3537" y="3053"/>
                  </a:lnTo>
                  <a:lnTo>
                    <a:pt x="2489" y="2458"/>
                  </a:lnTo>
                  <a:cubicBezTo>
                    <a:pt x="2489" y="2410"/>
                    <a:pt x="2489" y="2339"/>
                    <a:pt x="2489" y="2291"/>
                  </a:cubicBezTo>
                  <a:cubicBezTo>
                    <a:pt x="2489" y="1767"/>
                    <a:pt x="2060" y="1339"/>
                    <a:pt x="1536" y="1339"/>
                  </a:cubicBezTo>
                  <a:cubicBezTo>
                    <a:pt x="1489" y="1339"/>
                    <a:pt x="1441" y="1363"/>
                    <a:pt x="1370" y="1363"/>
                  </a:cubicBezTo>
                  <a:lnTo>
                    <a:pt x="679" y="148"/>
                  </a:lnTo>
                  <a:cubicBezTo>
                    <a:pt x="605" y="44"/>
                    <a:pt x="505" y="0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65"/>
            <p:cNvSpPr/>
            <p:nvPr/>
          </p:nvSpPr>
          <p:spPr>
            <a:xfrm>
              <a:off x="1043625" y="2792850"/>
              <a:ext cx="281050" cy="267825"/>
            </a:xfrm>
            <a:custGeom>
              <a:avLst/>
              <a:gdLst/>
              <a:ahLst/>
              <a:cxnLst/>
              <a:rect l="l" t="t" r="r" b="b"/>
              <a:pathLst>
                <a:path w="11242" h="10713" extrusionOk="0">
                  <a:moveTo>
                    <a:pt x="5883" y="0"/>
                  </a:moveTo>
                  <a:cubicBezTo>
                    <a:pt x="4598" y="0"/>
                    <a:pt x="3318" y="457"/>
                    <a:pt x="2311" y="1360"/>
                  </a:cubicBezTo>
                  <a:cubicBezTo>
                    <a:pt x="477" y="3003"/>
                    <a:pt x="1" y="5694"/>
                    <a:pt x="1144" y="7861"/>
                  </a:cubicBezTo>
                  <a:cubicBezTo>
                    <a:pt x="2079" y="9653"/>
                    <a:pt x="3923" y="10713"/>
                    <a:pt x="5867" y="10713"/>
                  </a:cubicBezTo>
                  <a:cubicBezTo>
                    <a:pt x="6299" y="10713"/>
                    <a:pt x="6736" y="10660"/>
                    <a:pt x="7169" y="10552"/>
                  </a:cubicBezTo>
                  <a:cubicBezTo>
                    <a:pt x="9574" y="9957"/>
                    <a:pt x="11241" y="7813"/>
                    <a:pt x="11241" y="5360"/>
                  </a:cubicBezTo>
                  <a:cubicBezTo>
                    <a:pt x="11241" y="5170"/>
                    <a:pt x="11099" y="5051"/>
                    <a:pt x="10932" y="5051"/>
                  </a:cubicBezTo>
                  <a:lnTo>
                    <a:pt x="9265" y="5051"/>
                  </a:lnTo>
                  <a:cubicBezTo>
                    <a:pt x="8884" y="5075"/>
                    <a:pt x="8884" y="5622"/>
                    <a:pt x="9265" y="5670"/>
                  </a:cubicBezTo>
                  <a:lnTo>
                    <a:pt x="9717" y="5670"/>
                  </a:lnTo>
                  <a:cubicBezTo>
                    <a:pt x="9693" y="6122"/>
                    <a:pt x="9574" y="6575"/>
                    <a:pt x="9360" y="7004"/>
                  </a:cubicBezTo>
                  <a:lnTo>
                    <a:pt x="8979" y="6765"/>
                  </a:lnTo>
                  <a:cubicBezTo>
                    <a:pt x="8922" y="6731"/>
                    <a:pt x="8866" y="6717"/>
                    <a:pt x="8814" y="6717"/>
                  </a:cubicBezTo>
                  <a:cubicBezTo>
                    <a:pt x="8534" y="6717"/>
                    <a:pt x="8349" y="7133"/>
                    <a:pt x="8669" y="7313"/>
                  </a:cubicBezTo>
                  <a:lnTo>
                    <a:pt x="9051" y="7527"/>
                  </a:lnTo>
                  <a:cubicBezTo>
                    <a:pt x="8789" y="7909"/>
                    <a:pt x="8455" y="8242"/>
                    <a:pt x="8074" y="8504"/>
                  </a:cubicBezTo>
                  <a:lnTo>
                    <a:pt x="7860" y="8123"/>
                  </a:lnTo>
                  <a:cubicBezTo>
                    <a:pt x="7792" y="8003"/>
                    <a:pt x="7692" y="7954"/>
                    <a:pt x="7593" y="7954"/>
                  </a:cubicBezTo>
                  <a:cubicBezTo>
                    <a:pt x="7376" y="7954"/>
                    <a:pt x="7165" y="8188"/>
                    <a:pt x="7312" y="8432"/>
                  </a:cubicBezTo>
                  <a:lnTo>
                    <a:pt x="7550" y="8813"/>
                  </a:lnTo>
                  <a:cubicBezTo>
                    <a:pt x="7122" y="9028"/>
                    <a:pt x="6669" y="9147"/>
                    <a:pt x="6217" y="9171"/>
                  </a:cubicBezTo>
                  <a:lnTo>
                    <a:pt x="6217" y="8718"/>
                  </a:lnTo>
                  <a:cubicBezTo>
                    <a:pt x="6217" y="8516"/>
                    <a:pt x="6062" y="8415"/>
                    <a:pt x="5907" y="8415"/>
                  </a:cubicBezTo>
                  <a:cubicBezTo>
                    <a:pt x="5752" y="8415"/>
                    <a:pt x="5597" y="8516"/>
                    <a:pt x="5597" y="8718"/>
                  </a:cubicBezTo>
                  <a:lnTo>
                    <a:pt x="5597" y="9171"/>
                  </a:lnTo>
                  <a:cubicBezTo>
                    <a:pt x="5121" y="9147"/>
                    <a:pt x="4669" y="9028"/>
                    <a:pt x="4264" y="8813"/>
                  </a:cubicBezTo>
                  <a:lnTo>
                    <a:pt x="4478" y="8432"/>
                  </a:lnTo>
                  <a:cubicBezTo>
                    <a:pt x="4625" y="8188"/>
                    <a:pt x="4414" y="7954"/>
                    <a:pt x="4205" y="7954"/>
                  </a:cubicBezTo>
                  <a:cubicBezTo>
                    <a:pt x="4109" y="7954"/>
                    <a:pt x="4014" y="8003"/>
                    <a:pt x="3954" y="8123"/>
                  </a:cubicBezTo>
                  <a:lnTo>
                    <a:pt x="3716" y="8504"/>
                  </a:lnTo>
                  <a:cubicBezTo>
                    <a:pt x="3335" y="8242"/>
                    <a:pt x="3002" y="7909"/>
                    <a:pt x="2740" y="7527"/>
                  </a:cubicBezTo>
                  <a:lnTo>
                    <a:pt x="3145" y="7313"/>
                  </a:lnTo>
                  <a:cubicBezTo>
                    <a:pt x="3394" y="7126"/>
                    <a:pt x="3244" y="6739"/>
                    <a:pt x="2964" y="6739"/>
                  </a:cubicBezTo>
                  <a:cubicBezTo>
                    <a:pt x="2924" y="6739"/>
                    <a:pt x="2880" y="6747"/>
                    <a:pt x="2835" y="6765"/>
                  </a:cubicBezTo>
                  <a:lnTo>
                    <a:pt x="2454" y="7004"/>
                  </a:lnTo>
                  <a:cubicBezTo>
                    <a:pt x="2240" y="6575"/>
                    <a:pt x="2120" y="6122"/>
                    <a:pt x="2097" y="5670"/>
                  </a:cubicBezTo>
                  <a:lnTo>
                    <a:pt x="2549" y="5670"/>
                  </a:lnTo>
                  <a:cubicBezTo>
                    <a:pt x="2930" y="5622"/>
                    <a:pt x="2930" y="5075"/>
                    <a:pt x="2549" y="5051"/>
                  </a:cubicBezTo>
                  <a:lnTo>
                    <a:pt x="2097" y="5051"/>
                  </a:lnTo>
                  <a:cubicBezTo>
                    <a:pt x="2120" y="4575"/>
                    <a:pt x="2240" y="4122"/>
                    <a:pt x="2454" y="3717"/>
                  </a:cubicBezTo>
                  <a:lnTo>
                    <a:pt x="2835" y="3932"/>
                  </a:lnTo>
                  <a:cubicBezTo>
                    <a:pt x="2903" y="3982"/>
                    <a:pt x="2970" y="4004"/>
                    <a:pt x="3032" y="4004"/>
                  </a:cubicBezTo>
                  <a:cubicBezTo>
                    <a:pt x="3318" y="4004"/>
                    <a:pt x="3497" y="3545"/>
                    <a:pt x="3145" y="3408"/>
                  </a:cubicBezTo>
                  <a:lnTo>
                    <a:pt x="2740" y="3169"/>
                  </a:lnTo>
                  <a:cubicBezTo>
                    <a:pt x="3002" y="2788"/>
                    <a:pt x="3335" y="2455"/>
                    <a:pt x="3716" y="2193"/>
                  </a:cubicBezTo>
                  <a:lnTo>
                    <a:pt x="3954" y="2598"/>
                  </a:lnTo>
                  <a:cubicBezTo>
                    <a:pt x="4014" y="2710"/>
                    <a:pt x="4109" y="2756"/>
                    <a:pt x="4204" y="2756"/>
                  </a:cubicBezTo>
                  <a:cubicBezTo>
                    <a:pt x="4413" y="2756"/>
                    <a:pt x="4625" y="2534"/>
                    <a:pt x="4478" y="2288"/>
                  </a:cubicBezTo>
                  <a:lnTo>
                    <a:pt x="4264" y="1883"/>
                  </a:lnTo>
                  <a:cubicBezTo>
                    <a:pt x="4669" y="1693"/>
                    <a:pt x="5121" y="1574"/>
                    <a:pt x="5597" y="1526"/>
                  </a:cubicBezTo>
                  <a:lnTo>
                    <a:pt x="5597" y="1979"/>
                  </a:lnTo>
                  <a:cubicBezTo>
                    <a:pt x="5585" y="2193"/>
                    <a:pt x="5740" y="2300"/>
                    <a:pt x="5898" y="2300"/>
                  </a:cubicBezTo>
                  <a:cubicBezTo>
                    <a:pt x="6056" y="2300"/>
                    <a:pt x="6217" y="2193"/>
                    <a:pt x="6217" y="1979"/>
                  </a:cubicBezTo>
                  <a:lnTo>
                    <a:pt x="6217" y="1526"/>
                  </a:lnTo>
                  <a:cubicBezTo>
                    <a:pt x="6788" y="1574"/>
                    <a:pt x="7336" y="1741"/>
                    <a:pt x="7812" y="2026"/>
                  </a:cubicBezTo>
                  <a:lnTo>
                    <a:pt x="7645" y="2193"/>
                  </a:lnTo>
                  <a:cubicBezTo>
                    <a:pt x="7431" y="2360"/>
                    <a:pt x="7550" y="2741"/>
                    <a:pt x="7836" y="2741"/>
                  </a:cubicBezTo>
                  <a:lnTo>
                    <a:pt x="9574" y="2907"/>
                  </a:lnTo>
                  <a:cubicBezTo>
                    <a:pt x="9592" y="2912"/>
                    <a:pt x="9609" y="2914"/>
                    <a:pt x="9627" y="2914"/>
                  </a:cubicBezTo>
                  <a:cubicBezTo>
                    <a:pt x="9704" y="2914"/>
                    <a:pt x="9778" y="2875"/>
                    <a:pt x="9836" y="2836"/>
                  </a:cubicBezTo>
                  <a:cubicBezTo>
                    <a:pt x="9908" y="2765"/>
                    <a:pt x="9932" y="2669"/>
                    <a:pt x="9932" y="2574"/>
                  </a:cubicBezTo>
                  <a:lnTo>
                    <a:pt x="9741" y="836"/>
                  </a:lnTo>
                  <a:cubicBezTo>
                    <a:pt x="9717" y="717"/>
                    <a:pt x="9646" y="598"/>
                    <a:pt x="9527" y="574"/>
                  </a:cubicBezTo>
                  <a:cubicBezTo>
                    <a:pt x="9487" y="558"/>
                    <a:pt x="9447" y="550"/>
                    <a:pt x="9409" y="550"/>
                  </a:cubicBezTo>
                  <a:cubicBezTo>
                    <a:pt x="9334" y="550"/>
                    <a:pt x="9265" y="582"/>
                    <a:pt x="9217" y="645"/>
                  </a:cubicBezTo>
                  <a:lnTo>
                    <a:pt x="8908" y="931"/>
                  </a:lnTo>
                  <a:cubicBezTo>
                    <a:pt x="7995" y="308"/>
                    <a:pt x="6937" y="0"/>
                    <a:pt x="5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65"/>
            <p:cNvSpPr/>
            <p:nvPr/>
          </p:nvSpPr>
          <p:spPr>
            <a:xfrm>
              <a:off x="1151700" y="2869575"/>
              <a:ext cx="92600" cy="91225"/>
            </a:xfrm>
            <a:custGeom>
              <a:avLst/>
              <a:gdLst/>
              <a:ahLst/>
              <a:cxnLst/>
              <a:rect l="l" t="t" r="r" b="b"/>
              <a:pathLst>
                <a:path w="3704" h="3649" extrusionOk="0">
                  <a:moveTo>
                    <a:pt x="408" y="0"/>
                  </a:moveTo>
                  <a:cubicBezTo>
                    <a:pt x="196" y="0"/>
                    <a:pt x="0" y="212"/>
                    <a:pt x="131" y="458"/>
                  </a:cubicBezTo>
                  <a:lnTo>
                    <a:pt x="822" y="1672"/>
                  </a:lnTo>
                  <a:cubicBezTo>
                    <a:pt x="679" y="1839"/>
                    <a:pt x="608" y="2077"/>
                    <a:pt x="608" y="2291"/>
                  </a:cubicBezTo>
                  <a:cubicBezTo>
                    <a:pt x="608" y="2856"/>
                    <a:pt x="1060" y="3236"/>
                    <a:pt x="1543" y="3236"/>
                  </a:cubicBezTo>
                  <a:cubicBezTo>
                    <a:pt x="1753" y="3236"/>
                    <a:pt x="1968" y="3164"/>
                    <a:pt x="2156" y="3006"/>
                  </a:cubicBezTo>
                  <a:lnTo>
                    <a:pt x="3203" y="3601"/>
                  </a:lnTo>
                  <a:cubicBezTo>
                    <a:pt x="3251" y="3625"/>
                    <a:pt x="3299" y="3649"/>
                    <a:pt x="3370" y="3649"/>
                  </a:cubicBezTo>
                  <a:cubicBezTo>
                    <a:pt x="3465" y="3649"/>
                    <a:pt x="3584" y="3577"/>
                    <a:pt x="3632" y="3482"/>
                  </a:cubicBezTo>
                  <a:cubicBezTo>
                    <a:pt x="3703" y="3339"/>
                    <a:pt x="3656" y="3149"/>
                    <a:pt x="3513" y="3053"/>
                  </a:cubicBezTo>
                  <a:lnTo>
                    <a:pt x="3537" y="3053"/>
                  </a:lnTo>
                  <a:lnTo>
                    <a:pt x="2489" y="2458"/>
                  </a:lnTo>
                  <a:cubicBezTo>
                    <a:pt x="2489" y="2410"/>
                    <a:pt x="2489" y="2339"/>
                    <a:pt x="2489" y="2291"/>
                  </a:cubicBezTo>
                  <a:cubicBezTo>
                    <a:pt x="2489" y="1767"/>
                    <a:pt x="2060" y="1339"/>
                    <a:pt x="1536" y="1339"/>
                  </a:cubicBezTo>
                  <a:cubicBezTo>
                    <a:pt x="1489" y="1339"/>
                    <a:pt x="1441" y="1363"/>
                    <a:pt x="1370" y="1363"/>
                  </a:cubicBezTo>
                  <a:lnTo>
                    <a:pt x="679" y="148"/>
                  </a:lnTo>
                  <a:cubicBezTo>
                    <a:pt x="605" y="44"/>
                    <a:pt x="505" y="0"/>
                    <a:pt x="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65"/>
            <p:cNvSpPr/>
            <p:nvPr/>
          </p:nvSpPr>
          <p:spPr>
            <a:xfrm>
              <a:off x="1043625" y="2792850"/>
              <a:ext cx="281050" cy="267825"/>
            </a:xfrm>
            <a:custGeom>
              <a:avLst/>
              <a:gdLst/>
              <a:ahLst/>
              <a:cxnLst/>
              <a:rect l="l" t="t" r="r" b="b"/>
              <a:pathLst>
                <a:path w="11242" h="10713" extrusionOk="0">
                  <a:moveTo>
                    <a:pt x="5883" y="0"/>
                  </a:moveTo>
                  <a:cubicBezTo>
                    <a:pt x="4598" y="0"/>
                    <a:pt x="3318" y="457"/>
                    <a:pt x="2311" y="1360"/>
                  </a:cubicBezTo>
                  <a:cubicBezTo>
                    <a:pt x="477" y="3003"/>
                    <a:pt x="1" y="5694"/>
                    <a:pt x="1144" y="7861"/>
                  </a:cubicBezTo>
                  <a:cubicBezTo>
                    <a:pt x="2079" y="9653"/>
                    <a:pt x="3923" y="10713"/>
                    <a:pt x="5867" y="10713"/>
                  </a:cubicBezTo>
                  <a:cubicBezTo>
                    <a:pt x="6299" y="10713"/>
                    <a:pt x="6736" y="10660"/>
                    <a:pt x="7169" y="10552"/>
                  </a:cubicBezTo>
                  <a:cubicBezTo>
                    <a:pt x="9574" y="9957"/>
                    <a:pt x="11241" y="7813"/>
                    <a:pt x="11241" y="5360"/>
                  </a:cubicBezTo>
                  <a:cubicBezTo>
                    <a:pt x="11241" y="5170"/>
                    <a:pt x="11099" y="5051"/>
                    <a:pt x="10932" y="5051"/>
                  </a:cubicBezTo>
                  <a:lnTo>
                    <a:pt x="9265" y="5051"/>
                  </a:lnTo>
                  <a:cubicBezTo>
                    <a:pt x="8884" y="5075"/>
                    <a:pt x="8884" y="5622"/>
                    <a:pt x="9265" y="5670"/>
                  </a:cubicBezTo>
                  <a:lnTo>
                    <a:pt x="9717" y="5670"/>
                  </a:lnTo>
                  <a:cubicBezTo>
                    <a:pt x="9693" y="6122"/>
                    <a:pt x="9574" y="6575"/>
                    <a:pt x="9360" y="7004"/>
                  </a:cubicBezTo>
                  <a:lnTo>
                    <a:pt x="8979" y="6765"/>
                  </a:lnTo>
                  <a:cubicBezTo>
                    <a:pt x="8922" y="6731"/>
                    <a:pt x="8866" y="6717"/>
                    <a:pt x="8814" y="6717"/>
                  </a:cubicBezTo>
                  <a:cubicBezTo>
                    <a:pt x="8534" y="6717"/>
                    <a:pt x="8349" y="7133"/>
                    <a:pt x="8669" y="7313"/>
                  </a:cubicBezTo>
                  <a:lnTo>
                    <a:pt x="9051" y="7527"/>
                  </a:lnTo>
                  <a:cubicBezTo>
                    <a:pt x="8789" y="7909"/>
                    <a:pt x="8455" y="8242"/>
                    <a:pt x="8074" y="8504"/>
                  </a:cubicBezTo>
                  <a:lnTo>
                    <a:pt x="7860" y="8123"/>
                  </a:lnTo>
                  <a:cubicBezTo>
                    <a:pt x="7792" y="8003"/>
                    <a:pt x="7692" y="7954"/>
                    <a:pt x="7593" y="7954"/>
                  </a:cubicBezTo>
                  <a:cubicBezTo>
                    <a:pt x="7376" y="7954"/>
                    <a:pt x="7165" y="8188"/>
                    <a:pt x="7312" y="8432"/>
                  </a:cubicBezTo>
                  <a:lnTo>
                    <a:pt x="7550" y="8813"/>
                  </a:lnTo>
                  <a:cubicBezTo>
                    <a:pt x="7122" y="9028"/>
                    <a:pt x="6669" y="9147"/>
                    <a:pt x="6217" y="9171"/>
                  </a:cubicBezTo>
                  <a:lnTo>
                    <a:pt x="6217" y="8718"/>
                  </a:lnTo>
                  <a:cubicBezTo>
                    <a:pt x="6217" y="8516"/>
                    <a:pt x="6062" y="8415"/>
                    <a:pt x="5907" y="8415"/>
                  </a:cubicBezTo>
                  <a:cubicBezTo>
                    <a:pt x="5752" y="8415"/>
                    <a:pt x="5597" y="8516"/>
                    <a:pt x="5597" y="8718"/>
                  </a:cubicBezTo>
                  <a:lnTo>
                    <a:pt x="5597" y="9171"/>
                  </a:lnTo>
                  <a:cubicBezTo>
                    <a:pt x="5121" y="9147"/>
                    <a:pt x="4669" y="9028"/>
                    <a:pt x="4264" y="8813"/>
                  </a:cubicBezTo>
                  <a:lnTo>
                    <a:pt x="4478" y="8432"/>
                  </a:lnTo>
                  <a:cubicBezTo>
                    <a:pt x="4625" y="8188"/>
                    <a:pt x="4414" y="7954"/>
                    <a:pt x="4205" y="7954"/>
                  </a:cubicBezTo>
                  <a:cubicBezTo>
                    <a:pt x="4109" y="7954"/>
                    <a:pt x="4014" y="8003"/>
                    <a:pt x="3954" y="8123"/>
                  </a:cubicBezTo>
                  <a:lnTo>
                    <a:pt x="3716" y="8504"/>
                  </a:lnTo>
                  <a:cubicBezTo>
                    <a:pt x="3335" y="8242"/>
                    <a:pt x="3002" y="7909"/>
                    <a:pt x="2740" y="7527"/>
                  </a:cubicBezTo>
                  <a:lnTo>
                    <a:pt x="3145" y="7313"/>
                  </a:lnTo>
                  <a:cubicBezTo>
                    <a:pt x="3394" y="7126"/>
                    <a:pt x="3244" y="6739"/>
                    <a:pt x="2964" y="6739"/>
                  </a:cubicBezTo>
                  <a:cubicBezTo>
                    <a:pt x="2924" y="6739"/>
                    <a:pt x="2880" y="6747"/>
                    <a:pt x="2835" y="6765"/>
                  </a:cubicBezTo>
                  <a:lnTo>
                    <a:pt x="2454" y="7004"/>
                  </a:lnTo>
                  <a:cubicBezTo>
                    <a:pt x="2240" y="6575"/>
                    <a:pt x="2120" y="6122"/>
                    <a:pt x="2097" y="5670"/>
                  </a:cubicBezTo>
                  <a:lnTo>
                    <a:pt x="2549" y="5670"/>
                  </a:lnTo>
                  <a:cubicBezTo>
                    <a:pt x="2930" y="5622"/>
                    <a:pt x="2930" y="5075"/>
                    <a:pt x="2549" y="5051"/>
                  </a:cubicBezTo>
                  <a:lnTo>
                    <a:pt x="2097" y="5051"/>
                  </a:lnTo>
                  <a:cubicBezTo>
                    <a:pt x="2120" y="4575"/>
                    <a:pt x="2240" y="4122"/>
                    <a:pt x="2454" y="3717"/>
                  </a:cubicBezTo>
                  <a:lnTo>
                    <a:pt x="2835" y="3932"/>
                  </a:lnTo>
                  <a:cubicBezTo>
                    <a:pt x="2903" y="3982"/>
                    <a:pt x="2970" y="4004"/>
                    <a:pt x="3032" y="4004"/>
                  </a:cubicBezTo>
                  <a:cubicBezTo>
                    <a:pt x="3318" y="4004"/>
                    <a:pt x="3497" y="3545"/>
                    <a:pt x="3145" y="3408"/>
                  </a:cubicBezTo>
                  <a:lnTo>
                    <a:pt x="2740" y="3169"/>
                  </a:lnTo>
                  <a:cubicBezTo>
                    <a:pt x="3002" y="2788"/>
                    <a:pt x="3335" y="2455"/>
                    <a:pt x="3716" y="2193"/>
                  </a:cubicBezTo>
                  <a:lnTo>
                    <a:pt x="3954" y="2598"/>
                  </a:lnTo>
                  <a:cubicBezTo>
                    <a:pt x="4014" y="2710"/>
                    <a:pt x="4109" y="2756"/>
                    <a:pt x="4204" y="2756"/>
                  </a:cubicBezTo>
                  <a:cubicBezTo>
                    <a:pt x="4413" y="2756"/>
                    <a:pt x="4625" y="2534"/>
                    <a:pt x="4478" y="2288"/>
                  </a:cubicBezTo>
                  <a:lnTo>
                    <a:pt x="4264" y="1883"/>
                  </a:lnTo>
                  <a:cubicBezTo>
                    <a:pt x="4669" y="1693"/>
                    <a:pt x="5121" y="1574"/>
                    <a:pt x="5597" y="1526"/>
                  </a:cubicBezTo>
                  <a:lnTo>
                    <a:pt x="5597" y="1979"/>
                  </a:lnTo>
                  <a:cubicBezTo>
                    <a:pt x="5585" y="2193"/>
                    <a:pt x="5740" y="2300"/>
                    <a:pt x="5898" y="2300"/>
                  </a:cubicBezTo>
                  <a:cubicBezTo>
                    <a:pt x="6056" y="2300"/>
                    <a:pt x="6217" y="2193"/>
                    <a:pt x="6217" y="1979"/>
                  </a:cubicBezTo>
                  <a:lnTo>
                    <a:pt x="6217" y="1526"/>
                  </a:lnTo>
                  <a:cubicBezTo>
                    <a:pt x="6788" y="1574"/>
                    <a:pt x="7336" y="1741"/>
                    <a:pt x="7812" y="2026"/>
                  </a:cubicBezTo>
                  <a:lnTo>
                    <a:pt x="7645" y="2193"/>
                  </a:lnTo>
                  <a:cubicBezTo>
                    <a:pt x="7431" y="2360"/>
                    <a:pt x="7550" y="2741"/>
                    <a:pt x="7836" y="2741"/>
                  </a:cubicBezTo>
                  <a:lnTo>
                    <a:pt x="9574" y="2907"/>
                  </a:lnTo>
                  <a:cubicBezTo>
                    <a:pt x="9592" y="2912"/>
                    <a:pt x="9609" y="2914"/>
                    <a:pt x="9627" y="2914"/>
                  </a:cubicBezTo>
                  <a:cubicBezTo>
                    <a:pt x="9704" y="2914"/>
                    <a:pt x="9778" y="2875"/>
                    <a:pt x="9836" y="2836"/>
                  </a:cubicBezTo>
                  <a:cubicBezTo>
                    <a:pt x="9908" y="2765"/>
                    <a:pt x="9932" y="2669"/>
                    <a:pt x="9932" y="2574"/>
                  </a:cubicBezTo>
                  <a:lnTo>
                    <a:pt x="9741" y="836"/>
                  </a:lnTo>
                  <a:cubicBezTo>
                    <a:pt x="9717" y="717"/>
                    <a:pt x="9646" y="598"/>
                    <a:pt x="9527" y="574"/>
                  </a:cubicBezTo>
                  <a:cubicBezTo>
                    <a:pt x="9487" y="558"/>
                    <a:pt x="9447" y="550"/>
                    <a:pt x="9409" y="550"/>
                  </a:cubicBezTo>
                  <a:cubicBezTo>
                    <a:pt x="9334" y="550"/>
                    <a:pt x="9265" y="582"/>
                    <a:pt x="9217" y="645"/>
                  </a:cubicBezTo>
                  <a:lnTo>
                    <a:pt x="8908" y="931"/>
                  </a:lnTo>
                  <a:cubicBezTo>
                    <a:pt x="7995" y="308"/>
                    <a:pt x="6937" y="0"/>
                    <a:pt x="5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7" name="Google Shape;6667;p65"/>
          <p:cNvGrpSpPr/>
          <p:nvPr/>
        </p:nvGrpSpPr>
        <p:grpSpPr>
          <a:xfrm>
            <a:off x="980232" y="2886026"/>
            <a:ext cx="372839" cy="351045"/>
            <a:chOff x="1030650" y="3220950"/>
            <a:chExt cx="285700" cy="269000"/>
          </a:xfrm>
        </p:grpSpPr>
        <p:sp>
          <p:nvSpPr>
            <p:cNvPr id="6668" name="Google Shape;6668;p65"/>
            <p:cNvSpPr/>
            <p:nvPr/>
          </p:nvSpPr>
          <p:spPr>
            <a:xfrm>
              <a:off x="1268100" y="3440050"/>
              <a:ext cx="6575" cy="16100"/>
            </a:xfrm>
            <a:custGeom>
              <a:avLst/>
              <a:gdLst/>
              <a:ahLst/>
              <a:cxnLst/>
              <a:rect l="l" t="t" r="r" b="b"/>
              <a:pathLst>
                <a:path w="263" h="644" extrusionOk="0">
                  <a:moveTo>
                    <a:pt x="0" y="0"/>
                  </a:moveTo>
                  <a:lnTo>
                    <a:pt x="0" y="643"/>
                  </a:lnTo>
                  <a:cubicBezTo>
                    <a:pt x="119" y="596"/>
                    <a:pt x="214" y="477"/>
                    <a:pt x="238" y="358"/>
                  </a:cubicBezTo>
                  <a:cubicBezTo>
                    <a:pt x="262" y="191"/>
                    <a:pt x="167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5"/>
            <p:cNvSpPr/>
            <p:nvPr/>
          </p:nvSpPr>
          <p:spPr>
            <a:xfrm>
              <a:off x="1194850" y="3384675"/>
              <a:ext cx="121500" cy="104050"/>
            </a:xfrm>
            <a:custGeom>
              <a:avLst/>
              <a:gdLst/>
              <a:ahLst/>
              <a:cxnLst/>
              <a:rect l="l" t="t" r="r" b="b"/>
              <a:pathLst>
                <a:path w="4860" h="4162" extrusionOk="0">
                  <a:moveTo>
                    <a:pt x="2763" y="667"/>
                  </a:moveTo>
                  <a:cubicBezTo>
                    <a:pt x="2859" y="667"/>
                    <a:pt x="2930" y="739"/>
                    <a:pt x="2930" y="834"/>
                  </a:cubicBezTo>
                  <a:lnTo>
                    <a:pt x="2930" y="929"/>
                  </a:lnTo>
                  <a:cubicBezTo>
                    <a:pt x="3073" y="953"/>
                    <a:pt x="3192" y="1025"/>
                    <a:pt x="3287" y="1120"/>
                  </a:cubicBezTo>
                  <a:cubicBezTo>
                    <a:pt x="3359" y="1191"/>
                    <a:pt x="3335" y="1287"/>
                    <a:pt x="3287" y="1334"/>
                  </a:cubicBezTo>
                  <a:cubicBezTo>
                    <a:pt x="3252" y="1370"/>
                    <a:pt x="3210" y="1388"/>
                    <a:pt x="3168" y="1388"/>
                  </a:cubicBezTo>
                  <a:cubicBezTo>
                    <a:pt x="3127" y="1388"/>
                    <a:pt x="3085" y="1370"/>
                    <a:pt x="3049" y="1334"/>
                  </a:cubicBezTo>
                  <a:cubicBezTo>
                    <a:pt x="3025" y="1310"/>
                    <a:pt x="2978" y="1287"/>
                    <a:pt x="2930" y="1263"/>
                  </a:cubicBezTo>
                  <a:lnTo>
                    <a:pt x="2930" y="1906"/>
                  </a:lnTo>
                  <a:lnTo>
                    <a:pt x="3049" y="1930"/>
                  </a:lnTo>
                  <a:cubicBezTo>
                    <a:pt x="3335" y="2025"/>
                    <a:pt x="3502" y="2311"/>
                    <a:pt x="3454" y="2620"/>
                  </a:cubicBezTo>
                  <a:cubicBezTo>
                    <a:pt x="3406" y="2906"/>
                    <a:pt x="3216" y="3120"/>
                    <a:pt x="2930" y="3192"/>
                  </a:cubicBezTo>
                  <a:lnTo>
                    <a:pt x="2930" y="3335"/>
                  </a:lnTo>
                  <a:cubicBezTo>
                    <a:pt x="2930" y="3442"/>
                    <a:pt x="2853" y="3495"/>
                    <a:pt x="2775" y="3495"/>
                  </a:cubicBezTo>
                  <a:cubicBezTo>
                    <a:pt x="2698" y="3495"/>
                    <a:pt x="2620" y="3442"/>
                    <a:pt x="2620" y="3335"/>
                  </a:cubicBezTo>
                  <a:lnTo>
                    <a:pt x="2620" y="3216"/>
                  </a:lnTo>
                  <a:cubicBezTo>
                    <a:pt x="2454" y="3192"/>
                    <a:pt x="2311" y="3144"/>
                    <a:pt x="2168" y="3049"/>
                  </a:cubicBezTo>
                  <a:cubicBezTo>
                    <a:pt x="1997" y="2954"/>
                    <a:pt x="2098" y="2739"/>
                    <a:pt x="2231" y="2739"/>
                  </a:cubicBezTo>
                  <a:cubicBezTo>
                    <a:pt x="2265" y="2739"/>
                    <a:pt x="2301" y="2753"/>
                    <a:pt x="2335" y="2787"/>
                  </a:cubicBezTo>
                  <a:cubicBezTo>
                    <a:pt x="2430" y="2835"/>
                    <a:pt x="2525" y="2882"/>
                    <a:pt x="2620" y="2882"/>
                  </a:cubicBezTo>
                  <a:lnTo>
                    <a:pt x="2620" y="2096"/>
                  </a:lnTo>
                  <a:cubicBezTo>
                    <a:pt x="2525" y="2049"/>
                    <a:pt x="2430" y="2001"/>
                    <a:pt x="2335" y="1930"/>
                  </a:cubicBezTo>
                  <a:cubicBezTo>
                    <a:pt x="2192" y="1811"/>
                    <a:pt x="2120" y="1620"/>
                    <a:pt x="2168" y="1429"/>
                  </a:cubicBezTo>
                  <a:cubicBezTo>
                    <a:pt x="2216" y="1215"/>
                    <a:pt x="2359" y="1025"/>
                    <a:pt x="2573" y="977"/>
                  </a:cubicBezTo>
                  <a:lnTo>
                    <a:pt x="2620" y="953"/>
                  </a:lnTo>
                  <a:lnTo>
                    <a:pt x="2620" y="834"/>
                  </a:lnTo>
                  <a:cubicBezTo>
                    <a:pt x="2620" y="739"/>
                    <a:pt x="2692" y="667"/>
                    <a:pt x="2763" y="667"/>
                  </a:cubicBezTo>
                  <a:close/>
                  <a:moveTo>
                    <a:pt x="2787" y="1"/>
                  </a:moveTo>
                  <a:cubicBezTo>
                    <a:pt x="930" y="1"/>
                    <a:pt x="1" y="2239"/>
                    <a:pt x="1311" y="3549"/>
                  </a:cubicBezTo>
                  <a:cubicBezTo>
                    <a:pt x="1734" y="3972"/>
                    <a:pt x="2254" y="4162"/>
                    <a:pt x="2764" y="4162"/>
                  </a:cubicBezTo>
                  <a:cubicBezTo>
                    <a:pt x="3833" y="4162"/>
                    <a:pt x="4859" y="3330"/>
                    <a:pt x="4859" y="2072"/>
                  </a:cubicBezTo>
                  <a:cubicBezTo>
                    <a:pt x="4859" y="929"/>
                    <a:pt x="3930" y="1"/>
                    <a:pt x="2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65"/>
            <p:cNvSpPr/>
            <p:nvPr/>
          </p:nvSpPr>
          <p:spPr>
            <a:xfrm>
              <a:off x="1256175" y="3416825"/>
              <a:ext cx="4200" cy="11350"/>
            </a:xfrm>
            <a:custGeom>
              <a:avLst/>
              <a:gdLst/>
              <a:ahLst/>
              <a:cxnLst/>
              <a:rect l="l" t="t" r="r" b="b"/>
              <a:pathLst>
                <a:path w="168" h="454" extrusionOk="0">
                  <a:moveTo>
                    <a:pt x="167" y="1"/>
                  </a:moveTo>
                  <a:cubicBezTo>
                    <a:pt x="96" y="24"/>
                    <a:pt x="48" y="120"/>
                    <a:pt x="25" y="191"/>
                  </a:cubicBezTo>
                  <a:cubicBezTo>
                    <a:pt x="1" y="263"/>
                    <a:pt x="25" y="334"/>
                    <a:pt x="72" y="382"/>
                  </a:cubicBezTo>
                  <a:cubicBezTo>
                    <a:pt x="96" y="405"/>
                    <a:pt x="144" y="429"/>
                    <a:pt x="167" y="453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65"/>
            <p:cNvSpPr/>
            <p:nvPr/>
          </p:nvSpPr>
          <p:spPr>
            <a:xfrm>
              <a:off x="1030650" y="3220950"/>
              <a:ext cx="243425" cy="269000"/>
            </a:xfrm>
            <a:custGeom>
              <a:avLst/>
              <a:gdLst/>
              <a:ahLst/>
              <a:cxnLst/>
              <a:rect l="l" t="t" r="r" b="b"/>
              <a:pathLst>
                <a:path w="9737" h="10760" extrusionOk="0">
                  <a:moveTo>
                    <a:pt x="5500" y="641"/>
                  </a:moveTo>
                  <a:cubicBezTo>
                    <a:pt x="5515" y="641"/>
                    <a:pt x="5529" y="642"/>
                    <a:pt x="5545" y="644"/>
                  </a:cubicBezTo>
                  <a:cubicBezTo>
                    <a:pt x="5926" y="667"/>
                    <a:pt x="5926" y="1215"/>
                    <a:pt x="5545" y="1263"/>
                  </a:cubicBezTo>
                  <a:cubicBezTo>
                    <a:pt x="5529" y="1264"/>
                    <a:pt x="5515" y="1265"/>
                    <a:pt x="5500" y="1265"/>
                  </a:cubicBezTo>
                  <a:cubicBezTo>
                    <a:pt x="5083" y="1265"/>
                    <a:pt x="5083" y="641"/>
                    <a:pt x="5500" y="641"/>
                  </a:cubicBezTo>
                  <a:close/>
                  <a:moveTo>
                    <a:pt x="5500" y="3190"/>
                  </a:moveTo>
                  <a:cubicBezTo>
                    <a:pt x="5515" y="3190"/>
                    <a:pt x="5529" y="3190"/>
                    <a:pt x="5545" y="3192"/>
                  </a:cubicBezTo>
                  <a:cubicBezTo>
                    <a:pt x="5926" y="3216"/>
                    <a:pt x="5926" y="3787"/>
                    <a:pt x="5545" y="3811"/>
                  </a:cubicBezTo>
                  <a:cubicBezTo>
                    <a:pt x="5529" y="3813"/>
                    <a:pt x="5515" y="3813"/>
                    <a:pt x="5500" y="3813"/>
                  </a:cubicBezTo>
                  <a:cubicBezTo>
                    <a:pt x="5083" y="3813"/>
                    <a:pt x="5083" y="3190"/>
                    <a:pt x="5500" y="3190"/>
                  </a:cubicBezTo>
                  <a:close/>
                  <a:moveTo>
                    <a:pt x="3957" y="3601"/>
                  </a:moveTo>
                  <a:cubicBezTo>
                    <a:pt x="4148" y="3601"/>
                    <a:pt x="4315" y="3794"/>
                    <a:pt x="4259" y="4001"/>
                  </a:cubicBezTo>
                  <a:cubicBezTo>
                    <a:pt x="4219" y="4148"/>
                    <a:pt x="4090" y="4227"/>
                    <a:pt x="3959" y="4227"/>
                  </a:cubicBezTo>
                  <a:cubicBezTo>
                    <a:pt x="3855" y="4227"/>
                    <a:pt x="3750" y="4178"/>
                    <a:pt x="3687" y="4073"/>
                  </a:cubicBezTo>
                  <a:cubicBezTo>
                    <a:pt x="3616" y="3930"/>
                    <a:pt x="3664" y="3740"/>
                    <a:pt x="3806" y="3644"/>
                  </a:cubicBezTo>
                  <a:cubicBezTo>
                    <a:pt x="3856" y="3615"/>
                    <a:pt x="3907" y="3601"/>
                    <a:pt x="3957" y="3601"/>
                  </a:cubicBezTo>
                  <a:close/>
                  <a:moveTo>
                    <a:pt x="7102" y="3609"/>
                  </a:moveTo>
                  <a:cubicBezTo>
                    <a:pt x="7233" y="3609"/>
                    <a:pt x="7362" y="3688"/>
                    <a:pt x="7402" y="3835"/>
                  </a:cubicBezTo>
                  <a:cubicBezTo>
                    <a:pt x="7458" y="4058"/>
                    <a:pt x="7296" y="4237"/>
                    <a:pt x="7109" y="4237"/>
                  </a:cubicBezTo>
                  <a:cubicBezTo>
                    <a:pt x="7057" y="4237"/>
                    <a:pt x="7002" y="4223"/>
                    <a:pt x="6950" y="4192"/>
                  </a:cubicBezTo>
                  <a:cubicBezTo>
                    <a:pt x="6783" y="4121"/>
                    <a:pt x="6736" y="3906"/>
                    <a:pt x="6831" y="3763"/>
                  </a:cubicBezTo>
                  <a:cubicBezTo>
                    <a:pt x="6894" y="3658"/>
                    <a:pt x="6999" y="3609"/>
                    <a:pt x="7102" y="3609"/>
                  </a:cubicBezTo>
                  <a:close/>
                  <a:moveTo>
                    <a:pt x="2812" y="4765"/>
                  </a:moveTo>
                  <a:cubicBezTo>
                    <a:pt x="2865" y="4765"/>
                    <a:pt x="2920" y="4780"/>
                    <a:pt x="2973" y="4811"/>
                  </a:cubicBezTo>
                  <a:cubicBezTo>
                    <a:pt x="3116" y="4883"/>
                    <a:pt x="3187" y="5073"/>
                    <a:pt x="3092" y="5240"/>
                  </a:cubicBezTo>
                  <a:cubicBezTo>
                    <a:pt x="3030" y="5343"/>
                    <a:pt x="2928" y="5392"/>
                    <a:pt x="2827" y="5392"/>
                  </a:cubicBezTo>
                  <a:cubicBezTo>
                    <a:pt x="2694" y="5392"/>
                    <a:pt x="2561" y="5307"/>
                    <a:pt x="2520" y="5145"/>
                  </a:cubicBezTo>
                  <a:cubicBezTo>
                    <a:pt x="2465" y="4941"/>
                    <a:pt x="2626" y="4765"/>
                    <a:pt x="2812" y="4765"/>
                  </a:cubicBezTo>
                  <a:close/>
                  <a:moveTo>
                    <a:pt x="8264" y="4756"/>
                  </a:moveTo>
                  <a:cubicBezTo>
                    <a:pt x="8454" y="4756"/>
                    <a:pt x="8624" y="4943"/>
                    <a:pt x="8569" y="5145"/>
                  </a:cubicBezTo>
                  <a:cubicBezTo>
                    <a:pt x="8529" y="5307"/>
                    <a:pt x="8388" y="5392"/>
                    <a:pt x="8253" y="5392"/>
                  </a:cubicBezTo>
                  <a:cubicBezTo>
                    <a:pt x="8150" y="5392"/>
                    <a:pt x="8049" y="5343"/>
                    <a:pt x="7998" y="5240"/>
                  </a:cubicBezTo>
                  <a:cubicBezTo>
                    <a:pt x="7879" y="5073"/>
                    <a:pt x="7950" y="4883"/>
                    <a:pt x="8093" y="4811"/>
                  </a:cubicBezTo>
                  <a:cubicBezTo>
                    <a:pt x="8148" y="4773"/>
                    <a:pt x="8207" y="4756"/>
                    <a:pt x="8264" y="4756"/>
                  </a:cubicBezTo>
                  <a:close/>
                  <a:moveTo>
                    <a:pt x="2401" y="6288"/>
                  </a:moveTo>
                  <a:cubicBezTo>
                    <a:pt x="2568" y="6288"/>
                    <a:pt x="2735" y="6407"/>
                    <a:pt x="2711" y="6645"/>
                  </a:cubicBezTo>
                  <a:cubicBezTo>
                    <a:pt x="2687" y="6835"/>
                    <a:pt x="2538" y="6931"/>
                    <a:pt x="2392" y="6931"/>
                  </a:cubicBezTo>
                  <a:cubicBezTo>
                    <a:pt x="2247" y="6931"/>
                    <a:pt x="2104" y="6835"/>
                    <a:pt x="2092" y="6645"/>
                  </a:cubicBezTo>
                  <a:cubicBezTo>
                    <a:pt x="2068" y="6407"/>
                    <a:pt x="2235" y="6288"/>
                    <a:pt x="2401" y="6288"/>
                  </a:cubicBezTo>
                  <a:close/>
                  <a:moveTo>
                    <a:pt x="2809" y="7887"/>
                  </a:moveTo>
                  <a:cubicBezTo>
                    <a:pt x="3054" y="7887"/>
                    <a:pt x="3259" y="8376"/>
                    <a:pt x="2973" y="8479"/>
                  </a:cubicBezTo>
                  <a:cubicBezTo>
                    <a:pt x="2931" y="8510"/>
                    <a:pt x="2889" y="8523"/>
                    <a:pt x="2848" y="8523"/>
                  </a:cubicBezTo>
                  <a:cubicBezTo>
                    <a:pt x="2604" y="8523"/>
                    <a:pt x="2402" y="8053"/>
                    <a:pt x="2687" y="7931"/>
                  </a:cubicBezTo>
                  <a:cubicBezTo>
                    <a:pt x="2727" y="7901"/>
                    <a:pt x="2769" y="7887"/>
                    <a:pt x="2809" y="7887"/>
                  </a:cubicBezTo>
                  <a:close/>
                  <a:moveTo>
                    <a:pt x="4505" y="4524"/>
                  </a:moveTo>
                  <a:cubicBezTo>
                    <a:pt x="4614" y="4524"/>
                    <a:pt x="4712" y="4583"/>
                    <a:pt x="4759" y="4692"/>
                  </a:cubicBezTo>
                  <a:lnTo>
                    <a:pt x="5354" y="5740"/>
                  </a:lnTo>
                  <a:cubicBezTo>
                    <a:pt x="5426" y="5716"/>
                    <a:pt x="5473" y="5716"/>
                    <a:pt x="5545" y="5716"/>
                  </a:cubicBezTo>
                  <a:cubicBezTo>
                    <a:pt x="6712" y="5788"/>
                    <a:pt x="6712" y="7526"/>
                    <a:pt x="5545" y="7597"/>
                  </a:cubicBezTo>
                  <a:cubicBezTo>
                    <a:pt x="5473" y="7597"/>
                    <a:pt x="5426" y="7597"/>
                    <a:pt x="5378" y="7574"/>
                  </a:cubicBezTo>
                  <a:lnTo>
                    <a:pt x="4878" y="8455"/>
                  </a:lnTo>
                  <a:cubicBezTo>
                    <a:pt x="4807" y="8550"/>
                    <a:pt x="4711" y="8598"/>
                    <a:pt x="4592" y="8598"/>
                  </a:cubicBezTo>
                  <a:cubicBezTo>
                    <a:pt x="4545" y="8598"/>
                    <a:pt x="4497" y="8598"/>
                    <a:pt x="4449" y="8550"/>
                  </a:cubicBezTo>
                  <a:cubicBezTo>
                    <a:pt x="4283" y="8479"/>
                    <a:pt x="4235" y="8288"/>
                    <a:pt x="4330" y="8121"/>
                  </a:cubicBezTo>
                  <a:lnTo>
                    <a:pt x="4830" y="7264"/>
                  </a:lnTo>
                  <a:cubicBezTo>
                    <a:pt x="4521" y="6907"/>
                    <a:pt x="4521" y="6407"/>
                    <a:pt x="4830" y="6050"/>
                  </a:cubicBezTo>
                  <a:lnTo>
                    <a:pt x="4235" y="5002"/>
                  </a:lnTo>
                  <a:cubicBezTo>
                    <a:pt x="4140" y="4859"/>
                    <a:pt x="4187" y="4668"/>
                    <a:pt x="4330" y="4573"/>
                  </a:cubicBezTo>
                  <a:cubicBezTo>
                    <a:pt x="4388" y="4540"/>
                    <a:pt x="4448" y="4524"/>
                    <a:pt x="4505" y="4524"/>
                  </a:cubicBezTo>
                  <a:close/>
                  <a:moveTo>
                    <a:pt x="3955" y="9052"/>
                  </a:moveTo>
                  <a:cubicBezTo>
                    <a:pt x="4008" y="9052"/>
                    <a:pt x="4063" y="9066"/>
                    <a:pt x="4116" y="9098"/>
                  </a:cubicBezTo>
                  <a:cubicBezTo>
                    <a:pt x="4283" y="9169"/>
                    <a:pt x="4330" y="9360"/>
                    <a:pt x="4235" y="9526"/>
                  </a:cubicBezTo>
                  <a:cubicBezTo>
                    <a:pt x="4173" y="9629"/>
                    <a:pt x="4071" y="9679"/>
                    <a:pt x="3970" y="9679"/>
                  </a:cubicBezTo>
                  <a:cubicBezTo>
                    <a:pt x="3837" y="9679"/>
                    <a:pt x="3704" y="9593"/>
                    <a:pt x="3664" y="9431"/>
                  </a:cubicBezTo>
                  <a:cubicBezTo>
                    <a:pt x="3608" y="9227"/>
                    <a:pt x="3769" y="9052"/>
                    <a:pt x="3955" y="9052"/>
                  </a:cubicBezTo>
                  <a:close/>
                  <a:moveTo>
                    <a:pt x="5544" y="9481"/>
                  </a:moveTo>
                  <a:cubicBezTo>
                    <a:pt x="5706" y="9481"/>
                    <a:pt x="5854" y="9598"/>
                    <a:pt x="5854" y="9788"/>
                  </a:cubicBezTo>
                  <a:cubicBezTo>
                    <a:pt x="5854" y="9979"/>
                    <a:pt x="5712" y="10122"/>
                    <a:pt x="5545" y="10122"/>
                  </a:cubicBezTo>
                  <a:cubicBezTo>
                    <a:pt x="5259" y="10122"/>
                    <a:pt x="5116" y="9765"/>
                    <a:pt x="5307" y="9574"/>
                  </a:cubicBezTo>
                  <a:cubicBezTo>
                    <a:pt x="5378" y="9511"/>
                    <a:pt x="5463" y="9481"/>
                    <a:pt x="5544" y="9481"/>
                  </a:cubicBezTo>
                  <a:close/>
                  <a:moveTo>
                    <a:pt x="5545" y="1"/>
                  </a:moveTo>
                  <a:cubicBezTo>
                    <a:pt x="4473" y="1"/>
                    <a:pt x="4211" y="1477"/>
                    <a:pt x="5211" y="1834"/>
                  </a:cubicBezTo>
                  <a:lnTo>
                    <a:pt x="5211" y="2573"/>
                  </a:lnTo>
                  <a:cubicBezTo>
                    <a:pt x="4354" y="2644"/>
                    <a:pt x="3544" y="2977"/>
                    <a:pt x="2878" y="3549"/>
                  </a:cubicBezTo>
                  <a:lnTo>
                    <a:pt x="2425" y="3097"/>
                  </a:lnTo>
                  <a:lnTo>
                    <a:pt x="2520" y="3001"/>
                  </a:lnTo>
                  <a:cubicBezTo>
                    <a:pt x="2776" y="2783"/>
                    <a:pt x="2556" y="2438"/>
                    <a:pt x="2301" y="2438"/>
                  </a:cubicBezTo>
                  <a:cubicBezTo>
                    <a:pt x="2222" y="2438"/>
                    <a:pt x="2141" y="2471"/>
                    <a:pt x="2068" y="2549"/>
                  </a:cubicBezTo>
                  <a:lnTo>
                    <a:pt x="1449" y="3192"/>
                  </a:lnTo>
                  <a:cubicBezTo>
                    <a:pt x="1330" y="3311"/>
                    <a:pt x="1330" y="3501"/>
                    <a:pt x="1449" y="3620"/>
                  </a:cubicBezTo>
                  <a:cubicBezTo>
                    <a:pt x="1508" y="3680"/>
                    <a:pt x="1586" y="3710"/>
                    <a:pt x="1666" y="3710"/>
                  </a:cubicBezTo>
                  <a:cubicBezTo>
                    <a:pt x="1746" y="3710"/>
                    <a:pt x="1830" y="3680"/>
                    <a:pt x="1901" y="3620"/>
                  </a:cubicBezTo>
                  <a:lnTo>
                    <a:pt x="1973" y="3525"/>
                  </a:lnTo>
                  <a:lnTo>
                    <a:pt x="2449" y="3978"/>
                  </a:lnTo>
                  <a:cubicBezTo>
                    <a:pt x="1" y="6810"/>
                    <a:pt x="2297" y="10760"/>
                    <a:pt x="5481" y="10760"/>
                  </a:cubicBezTo>
                  <a:cubicBezTo>
                    <a:pt x="6045" y="10760"/>
                    <a:pt x="6637" y="10636"/>
                    <a:pt x="7236" y="10360"/>
                  </a:cubicBezTo>
                  <a:cubicBezTo>
                    <a:pt x="5783" y="8574"/>
                    <a:pt x="7045" y="5907"/>
                    <a:pt x="9355" y="5907"/>
                  </a:cubicBezTo>
                  <a:lnTo>
                    <a:pt x="9546" y="5907"/>
                  </a:lnTo>
                  <a:cubicBezTo>
                    <a:pt x="9427" y="5192"/>
                    <a:pt x="9117" y="4525"/>
                    <a:pt x="8641" y="3978"/>
                  </a:cubicBezTo>
                  <a:lnTo>
                    <a:pt x="9093" y="3525"/>
                  </a:lnTo>
                  <a:lnTo>
                    <a:pt x="9188" y="3620"/>
                  </a:lnTo>
                  <a:cubicBezTo>
                    <a:pt x="9236" y="3668"/>
                    <a:pt x="9308" y="3716"/>
                    <a:pt x="9403" y="3716"/>
                  </a:cubicBezTo>
                  <a:cubicBezTo>
                    <a:pt x="9474" y="3716"/>
                    <a:pt x="9570" y="3668"/>
                    <a:pt x="9617" y="3620"/>
                  </a:cubicBezTo>
                  <a:cubicBezTo>
                    <a:pt x="9736" y="3501"/>
                    <a:pt x="9736" y="3287"/>
                    <a:pt x="9617" y="3168"/>
                  </a:cubicBezTo>
                  <a:lnTo>
                    <a:pt x="8998" y="2549"/>
                  </a:lnTo>
                  <a:cubicBezTo>
                    <a:pt x="8938" y="2489"/>
                    <a:pt x="8855" y="2460"/>
                    <a:pt x="8772" y="2460"/>
                  </a:cubicBezTo>
                  <a:cubicBezTo>
                    <a:pt x="8688" y="2460"/>
                    <a:pt x="8605" y="2489"/>
                    <a:pt x="8545" y="2549"/>
                  </a:cubicBezTo>
                  <a:cubicBezTo>
                    <a:pt x="8426" y="2668"/>
                    <a:pt x="8426" y="2858"/>
                    <a:pt x="8545" y="3001"/>
                  </a:cubicBezTo>
                  <a:lnTo>
                    <a:pt x="8641" y="3097"/>
                  </a:lnTo>
                  <a:lnTo>
                    <a:pt x="8188" y="3549"/>
                  </a:lnTo>
                  <a:cubicBezTo>
                    <a:pt x="7521" y="2977"/>
                    <a:pt x="6712" y="2644"/>
                    <a:pt x="5854" y="2573"/>
                  </a:cubicBezTo>
                  <a:lnTo>
                    <a:pt x="5854" y="1834"/>
                  </a:lnTo>
                  <a:cubicBezTo>
                    <a:pt x="6855" y="1477"/>
                    <a:pt x="6593" y="1"/>
                    <a:pt x="5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5"/>
            <p:cNvSpPr/>
            <p:nvPr/>
          </p:nvSpPr>
          <p:spPr>
            <a:xfrm>
              <a:off x="1161525" y="3379325"/>
              <a:ext cx="15500" cy="15500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77"/>
                    <a:pt x="143" y="619"/>
                    <a:pt x="310" y="619"/>
                  </a:cubicBezTo>
                  <a:cubicBezTo>
                    <a:pt x="477" y="619"/>
                    <a:pt x="619" y="477"/>
                    <a:pt x="619" y="310"/>
                  </a:cubicBezTo>
                  <a:cubicBezTo>
                    <a:pt x="619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3" name="Google Shape;6673;p65"/>
          <p:cNvGrpSpPr/>
          <p:nvPr/>
        </p:nvGrpSpPr>
        <p:grpSpPr>
          <a:xfrm>
            <a:off x="1769464" y="2886026"/>
            <a:ext cx="349675" cy="349675"/>
            <a:chOff x="1635425" y="3220950"/>
            <a:chExt cx="267950" cy="267950"/>
          </a:xfrm>
        </p:grpSpPr>
        <p:sp>
          <p:nvSpPr>
            <p:cNvPr id="6674" name="Google Shape;6674;p65"/>
            <p:cNvSpPr/>
            <p:nvPr/>
          </p:nvSpPr>
          <p:spPr>
            <a:xfrm>
              <a:off x="1734850" y="3387050"/>
              <a:ext cx="16100" cy="31600"/>
            </a:xfrm>
            <a:custGeom>
              <a:avLst/>
              <a:gdLst/>
              <a:ahLst/>
              <a:cxnLst/>
              <a:rect l="l" t="t" r="r" b="b"/>
              <a:pathLst>
                <a:path w="644" h="1264" extrusionOk="0">
                  <a:moveTo>
                    <a:pt x="1" y="1"/>
                  </a:moveTo>
                  <a:lnTo>
                    <a:pt x="1" y="1263"/>
                  </a:lnTo>
                  <a:lnTo>
                    <a:pt x="310" y="1263"/>
                  </a:lnTo>
                  <a:cubicBezTo>
                    <a:pt x="501" y="1263"/>
                    <a:pt x="644" y="1120"/>
                    <a:pt x="644" y="930"/>
                  </a:cubicBezTo>
                  <a:lnTo>
                    <a:pt x="644" y="310"/>
                  </a:lnTo>
                  <a:cubicBezTo>
                    <a:pt x="644" y="144"/>
                    <a:pt x="501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5"/>
            <p:cNvSpPr/>
            <p:nvPr/>
          </p:nvSpPr>
          <p:spPr>
            <a:xfrm>
              <a:off x="1680075" y="3379325"/>
              <a:ext cx="39325" cy="109575"/>
            </a:xfrm>
            <a:custGeom>
              <a:avLst/>
              <a:gdLst/>
              <a:ahLst/>
              <a:cxnLst/>
              <a:rect l="l" t="t" r="r" b="b"/>
              <a:pathLst>
                <a:path w="1573" h="4383" extrusionOk="0">
                  <a:moveTo>
                    <a:pt x="1" y="0"/>
                  </a:moveTo>
                  <a:lnTo>
                    <a:pt x="1" y="4073"/>
                  </a:lnTo>
                  <a:cubicBezTo>
                    <a:pt x="1" y="4239"/>
                    <a:pt x="144" y="4382"/>
                    <a:pt x="310" y="4382"/>
                  </a:cubicBezTo>
                  <a:lnTo>
                    <a:pt x="1263" y="4382"/>
                  </a:lnTo>
                  <a:cubicBezTo>
                    <a:pt x="1430" y="4382"/>
                    <a:pt x="1572" y="4239"/>
                    <a:pt x="1572" y="4073"/>
                  </a:cubicBezTo>
                  <a:lnTo>
                    <a:pt x="1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5"/>
            <p:cNvSpPr/>
            <p:nvPr/>
          </p:nvSpPr>
          <p:spPr>
            <a:xfrm>
              <a:off x="1635425" y="3274525"/>
              <a:ext cx="83975" cy="89350"/>
            </a:xfrm>
            <a:custGeom>
              <a:avLst/>
              <a:gdLst/>
              <a:ahLst/>
              <a:cxnLst/>
              <a:rect l="l" t="t" r="r" b="b"/>
              <a:pathLst>
                <a:path w="3359" h="3574" extrusionOk="0">
                  <a:moveTo>
                    <a:pt x="1787" y="1"/>
                  </a:moveTo>
                  <a:cubicBezTo>
                    <a:pt x="786" y="1"/>
                    <a:pt x="1" y="811"/>
                    <a:pt x="1" y="1787"/>
                  </a:cubicBezTo>
                  <a:cubicBezTo>
                    <a:pt x="1" y="2763"/>
                    <a:pt x="810" y="3573"/>
                    <a:pt x="1787" y="3573"/>
                  </a:cubicBezTo>
                  <a:lnTo>
                    <a:pt x="3358" y="3573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5"/>
            <p:cNvSpPr/>
            <p:nvPr/>
          </p:nvSpPr>
          <p:spPr>
            <a:xfrm>
              <a:off x="1886675" y="3285250"/>
              <a:ext cx="16700" cy="67900"/>
            </a:xfrm>
            <a:custGeom>
              <a:avLst/>
              <a:gdLst/>
              <a:ahLst/>
              <a:cxnLst/>
              <a:rect l="l" t="t" r="r" b="b"/>
              <a:pathLst>
                <a:path w="668" h="2716" extrusionOk="0">
                  <a:moveTo>
                    <a:pt x="0" y="1"/>
                  </a:moveTo>
                  <a:lnTo>
                    <a:pt x="0" y="2715"/>
                  </a:lnTo>
                  <a:lnTo>
                    <a:pt x="500" y="2477"/>
                  </a:lnTo>
                  <a:cubicBezTo>
                    <a:pt x="619" y="2406"/>
                    <a:pt x="667" y="2287"/>
                    <a:pt x="667" y="2168"/>
                  </a:cubicBezTo>
                  <a:lnTo>
                    <a:pt x="667" y="501"/>
                  </a:lnTo>
                  <a:cubicBezTo>
                    <a:pt x="667" y="382"/>
                    <a:pt x="596" y="263"/>
                    <a:pt x="500" y="215"/>
                  </a:cubicBezTo>
                  <a:lnTo>
                    <a:pt x="500" y="2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5"/>
            <p:cNvSpPr/>
            <p:nvPr/>
          </p:nvSpPr>
          <p:spPr>
            <a:xfrm>
              <a:off x="1734850" y="3220950"/>
              <a:ext cx="136950" cy="196650"/>
            </a:xfrm>
            <a:custGeom>
              <a:avLst/>
              <a:gdLst/>
              <a:ahLst/>
              <a:cxnLst/>
              <a:rect l="l" t="t" r="r" b="b"/>
              <a:pathLst>
                <a:path w="5478" h="7866" extrusionOk="0">
                  <a:moveTo>
                    <a:pt x="5145" y="1"/>
                  </a:moveTo>
                  <a:cubicBezTo>
                    <a:pt x="4954" y="1"/>
                    <a:pt x="4811" y="144"/>
                    <a:pt x="4811" y="310"/>
                  </a:cubicBezTo>
                  <a:lnTo>
                    <a:pt x="4811" y="620"/>
                  </a:lnTo>
                  <a:cubicBezTo>
                    <a:pt x="3406" y="1596"/>
                    <a:pt x="1739" y="2144"/>
                    <a:pt x="1" y="2144"/>
                  </a:cubicBezTo>
                  <a:lnTo>
                    <a:pt x="1" y="5692"/>
                  </a:lnTo>
                  <a:cubicBezTo>
                    <a:pt x="1739" y="5692"/>
                    <a:pt x="3406" y="6240"/>
                    <a:pt x="4811" y="7216"/>
                  </a:cubicBezTo>
                  <a:lnTo>
                    <a:pt x="4811" y="7526"/>
                  </a:lnTo>
                  <a:cubicBezTo>
                    <a:pt x="4787" y="7752"/>
                    <a:pt x="4960" y="7865"/>
                    <a:pt x="5133" y="7865"/>
                  </a:cubicBezTo>
                  <a:cubicBezTo>
                    <a:pt x="5305" y="7865"/>
                    <a:pt x="5478" y="7752"/>
                    <a:pt x="5454" y="7526"/>
                  </a:cubicBezTo>
                  <a:lnTo>
                    <a:pt x="5454" y="310"/>
                  </a:lnTo>
                  <a:cubicBezTo>
                    <a:pt x="5454" y="144"/>
                    <a:pt x="5311" y="1"/>
                    <a:pt x="5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9" name="Google Shape;6679;p65"/>
          <p:cNvGrpSpPr/>
          <p:nvPr/>
        </p:nvGrpSpPr>
        <p:grpSpPr>
          <a:xfrm>
            <a:off x="2544079" y="2886026"/>
            <a:ext cx="310818" cy="349446"/>
            <a:chOff x="2229000" y="3220950"/>
            <a:chExt cx="238175" cy="267775"/>
          </a:xfrm>
        </p:grpSpPr>
        <p:sp>
          <p:nvSpPr>
            <p:cNvPr id="6680" name="Google Shape;6680;p65"/>
            <p:cNvSpPr/>
            <p:nvPr/>
          </p:nvSpPr>
          <p:spPr>
            <a:xfrm>
              <a:off x="2418925" y="3440050"/>
              <a:ext cx="5975" cy="16100"/>
            </a:xfrm>
            <a:custGeom>
              <a:avLst/>
              <a:gdLst/>
              <a:ahLst/>
              <a:cxnLst/>
              <a:rect l="l" t="t" r="r" b="b"/>
              <a:pathLst>
                <a:path w="239" h="644" extrusionOk="0">
                  <a:moveTo>
                    <a:pt x="0" y="0"/>
                  </a:moveTo>
                  <a:lnTo>
                    <a:pt x="0" y="643"/>
                  </a:lnTo>
                  <a:cubicBezTo>
                    <a:pt x="96" y="596"/>
                    <a:pt x="191" y="477"/>
                    <a:pt x="215" y="358"/>
                  </a:cubicBezTo>
                  <a:cubicBezTo>
                    <a:pt x="239" y="191"/>
                    <a:pt x="143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5"/>
            <p:cNvSpPr/>
            <p:nvPr/>
          </p:nvSpPr>
          <p:spPr>
            <a:xfrm>
              <a:off x="2407025" y="3416825"/>
              <a:ext cx="3600" cy="11350"/>
            </a:xfrm>
            <a:custGeom>
              <a:avLst/>
              <a:gdLst/>
              <a:ahLst/>
              <a:cxnLst/>
              <a:rect l="l" t="t" r="r" b="b"/>
              <a:pathLst>
                <a:path w="144" h="454" extrusionOk="0">
                  <a:moveTo>
                    <a:pt x="143" y="1"/>
                  </a:moveTo>
                  <a:cubicBezTo>
                    <a:pt x="72" y="24"/>
                    <a:pt x="24" y="96"/>
                    <a:pt x="24" y="191"/>
                  </a:cubicBezTo>
                  <a:cubicBezTo>
                    <a:pt x="0" y="263"/>
                    <a:pt x="24" y="334"/>
                    <a:pt x="72" y="382"/>
                  </a:cubicBezTo>
                  <a:cubicBezTo>
                    <a:pt x="95" y="405"/>
                    <a:pt x="119" y="429"/>
                    <a:pt x="143" y="453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5"/>
            <p:cNvSpPr/>
            <p:nvPr/>
          </p:nvSpPr>
          <p:spPr>
            <a:xfrm>
              <a:off x="2345700" y="3384675"/>
              <a:ext cx="121475" cy="104050"/>
            </a:xfrm>
            <a:custGeom>
              <a:avLst/>
              <a:gdLst/>
              <a:ahLst/>
              <a:cxnLst/>
              <a:rect l="l" t="t" r="r" b="b"/>
              <a:pathLst>
                <a:path w="4859" h="4162" extrusionOk="0">
                  <a:moveTo>
                    <a:pt x="2763" y="673"/>
                  </a:moveTo>
                  <a:cubicBezTo>
                    <a:pt x="2846" y="673"/>
                    <a:pt x="2929" y="727"/>
                    <a:pt x="2929" y="834"/>
                  </a:cubicBezTo>
                  <a:lnTo>
                    <a:pt x="2929" y="929"/>
                  </a:lnTo>
                  <a:cubicBezTo>
                    <a:pt x="3049" y="953"/>
                    <a:pt x="3191" y="1025"/>
                    <a:pt x="3287" y="1120"/>
                  </a:cubicBezTo>
                  <a:cubicBezTo>
                    <a:pt x="3378" y="1230"/>
                    <a:pt x="3273" y="1381"/>
                    <a:pt x="3155" y="1381"/>
                  </a:cubicBezTo>
                  <a:cubicBezTo>
                    <a:pt x="3119" y="1381"/>
                    <a:pt x="3082" y="1367"/>
                    <a:pt x="3049" y="1334"/>
                  </a:cubicBezTo>
                  <a:cubicBezTo>
                    <a:pt x="3001" y="1287"/>
                    <a:pt x="2977" y="1263"/>
                    <a:pt x="2929" y="1263"/>
                  </a:cubicBezTo>
                  <a:lnTo>
                    <a:pt x="2929" y="1882"/>
                  </a:lnTo>
                  <a:lnTo>
                    <a:pt x="3025" y="1930"/>
                  </a:lnTo>
                  <a:cubicBezTo>
                    <a:pt x="3334" y="2025"/>
                    <a:pt x="3501" y="2311"/>
                    <a:pt x="3453" y="2620"/>
                  </a:cubicBezTo>
                  <a:cubicBezTo>
                    <a:pt x="3406" y="2906"/>
                    <a:pt x="3191" y="3120"/>
                    <a:pt x="2929" y="3192"/>
                  </a:cubicBezTo>
                  <a:lnTo>
                    <a:pt x="2929" y="3335"/>
                  </a:lnTo>
                  <a:cubicBezTo>
                    <a:pt x="2929" y="3442"/>
                    <a:pt x="2846" y="3495"/>
                    <a:pt x="2763" y="3495"/>
                  </a:cubicBezTo>
                  <a:cubicBezTo>
                    <a:pt x="2679" y="3495"/>
                    <a:pt x="2596" y="3442"/>
                    <a:pt x="2596" y="3335"/>
                  </a:cubicBezTo>
                  <a:lnTo>
                    <a:pt x="2596" y="3216"/>
                  </a:lnTo>
                  <a:cubicBezTo>
                    <a:pt x="2453" y="3192"/>
                    <a:pt x="2286" y="3144"/>
                    <a:pt x="2167" y="3049"/>
                  </a:cubicBezTo>
                  <a:cubicBezTo>
                    <a:pt x="2096" y="3001"/>
                    <a:pt x="2072" y="2906"/>
                    <a:pt x="2120" y="2835"/>
                  </a:cubicBezTo>
                  <a:cubicBezTo>
                    <a:pt x="2151" y="2788"/>
                    <a:pt x="2201" y="2762"/>
                    <a:pt x="2252" y="2762"/>
                  </a:cubicBezTo>
                  <a:cubicBezTo>
                    <a:pt x="2280" y="2762"/>
                    <a:pt x="2309" y="2770"/>
                    <a:pt x="2334" y="2787"/>
                  </a:cubicBezTo>
                  <a:cubicBezTo>
                    <a:pt x="2406" y="2835"/>
                    <a:pt x="2501" y="2882"/>
                    <a:pt x="2596" y="2882"/>
                  </a:cubicBezTo>
                  <a:lnTo>
                    <a:pt x="2596" y="2096"/>
                  </a:lnTo>
                  <a:cubicBezTo>
                    <a:pt x="2501" y="2049"/>
                    <a:pt x="2406" y="2001"/>
                    <a:pt x="2334" y="1930"/>
                  </a:cubicBezTo>
                  <a:cubicBezTo>
                    <a:pt x="2167" y="1811"/>
                    <a:pt x="2120" y="1620"/>
                    <a:pt x="2167" y="1429"/>
                  </a:cubicBezTo>
                  <a:cubicBezTo>
                    <a:pt x="2191" y="1215"/>
                    <a:pt x="2358" y="1025"/>
                    <a:pt x="2548" y="977"/>
                  </a:cubicBezTo>
                  <a:lnTo>
                    <a:pt x="2596" y="953"/>
                  </a:lnTo>
                  <a:lnTo>
                    <a:pt x="2596" y="834"/>
                  </a:lnTo>
                  <a:cubicBezTo>
                    <a:pt x="2596" y="727"/>
                    <a:pt x="2679" y="673"/>
                    <a:pt x="2763" y="673"/>
                  </a:cubicBezTo>
                  <a:close/>
                  <a:moveTo>
                    <a:pt x="2787" y="1"/>
                  </a:moveTo>
                  <a:cubicBezTo>
                    <a:pt x="929" y="1"/>
                    <a:pt x="0" y="2239"/>
                    <a:pt x="1310" y="3549"/>
                  </a:cubicBezTo>
                  <a:cubicBezTo>
                    <a:pt x="1733" y="3972"/>
                    <a:pt x="2253" y="4162"/>
                    <a:pt x="2764" y="4162"/>
                  </a:cubicBezTo>
                  <a:cubicBezTo>
                    <a:pt x="3833" y="4162"/>
                    <a:pt x="4858" y="3330"/>
                    <a:pt x="4858" y="2072"/>
                  </a:cubicBezTo>
                  <a:cubicBezTo>
                    <a:pt x="4858" y="929"/>
                    <a:pt x="3930" y="1"/>
                    <a:pt x="2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65"/>
            <p:cNvSpPr/>
            <p:nvPr/>
          </p:nvSpPr>
          <p:spPr>
            <a:xfrm>
              <a:off x="2302825" y="3367425"/>
              <a:ext cx="15500" cy="16075"/>
            </a:xfrm>
            <a:custGeom>
              <a:avLst/>
              <a:gdLst/>
              <a:ahLst/>
              <a:cxnLst/>
              <a:rect l="l" t="t" r="r" b="b"/>
              <a:pathLst>
                <a:path w="620" h="643" extrusionOk="0">
                  <a:moveTo>
                    <a:pt x="310" y="0"/>
                  </a:moveTo>
                  <a:cubicBezTo>
                    <a:pt x="144" y="0"/>
                    <a:pt x="1" y="143"/>
                    <a:pt x="1" y="310"/>
                  </a:cubicBezTo>
                  <a:cubicBezTo>
                    <a:pt x="1" y="500"/>
                    <a:pt x="144" y="643"/>
                    <a:pt x="310" y="643"/>
                  </a:cubicBezTo>
                  <a:cubicBezTo>
                    <a:pt x="477" y="643"/>
                    <a:pt x="620" y="500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65"/>
            <p:cNvSpPr/>
            <p:nvPr/>
          </p:nvSpPr>
          <p:spPr>
            <a:xfrm>
              <a:off x="2229000" y="3220950"/>
              <a:ext cx="162550" cy="235800"/>
            </a:xfrm>
            <a:custGeom>
              <a:avLst/>
              <a:gdLst/>
              <a:ahLst/>
              <a:cxnLst/>
              <a:rect l="l" t="t" r="r" b="b"/>
              <a:pathLst>
                <a:path w="6502" h="9432" extrusionOk="0">
                  <a:moveTo>
                    <a:pt x="3263" y="644"/>
                  </a:moveTo>
                  <a:cubicBezTo>
                    <a:pt x="4359" y="644"/>
                    <a:pt x="5240" y="1525"/>
                    <a:pt x="5240" y="2620"/>
                  </a:cubicBezTo>
                  <a:lnTo>
                    <a:pt x="5240" y="3763"/>
                  </a:lnTo>
                  <a:lnTo>
                    <a:pt x="1263" y="3763"/>
                  </a:lnTo>
                  <a:lnTo>
                    <a:pt x="1263" y="2620"/>
                  </a:lnTo>
                  <a:cubicBezTo>
                    <a:pt x="1263" y="1525"/>
                    <a:pt x="2168" y="644"/>
                    <a:pt x="3263" y="644"/>
                  </a:cubicBezTo>
                  <a:close/>
                  <a:moveTo>
                    <a:pt x="3263" y="5240"/>
                  </a:moveTo>
                  <a:cubicBezTo>
                    <a:pt x="4311" y="5240"/>
                    <a:pt x="4573" y="6716"/>
                    <a:pt x="3573" y="7074"/>
                  </a:cubicBezTo>
                  <a:lnTo>
                    <a:pt x="3573" y="7859"/>
                  </a:lnTo>
                  <a:cubicBezTo>
                    <a:pt x="3549" y="8050"/>
                    <a:pt x="3400" y="8145"/>
                    <a:pt x="3254" y="8145"/>
                  </a:cubicBezTo>
                  <a:cubicBezTo>
                    <a:pt x="3108" y="8145"/>
                    <a:pt x="2966" y="8050"/>
                    <a:pt x="2954" y="7859"/>
                  </a:cubicBezTo>
                  <a:lnTo>
                    <a:pt x="2954" y="7074"/>
                  </a:lnTo>
                  <a:cubicBezTo>
                    <a:pt x="1930" y="6716"/>
                    <a:pt x="2192" y="5240"/>
                    <a:pt x="3263" y="5240"/>
                  </a:cubicBezTo>
                  <a:close/>
                  <a:moveTo>
                    <a:pt x="3263" y="1"/>
                  </a:moveTo>
                  <a:cubicBezTo>
                    <a:pt x="1811" y="1"/>
                    <a:pt x="644" y="1168"/>
                    <a:pt x="644" y="2620"/>
                  </a:cubicBezTo>
                  <a:lnTo>
                    <a:pt x="644" y="3763"/>
                  </a:lnTo>
                  <a:lnTo>
                    <a:pt x="334" y="3763"/>
                  </a:lnTo>
                  <a:cubicBezTo>
                    <a:pt x="144" y="3763"/>
                    <a:pt x="1" y="3906"/>
                    <a:pt x="24" y="4097"/>
                  </a:cubicBezTo>
                  <a:lnTo>
                    <a:pt x="24" y="9122"/>
                  </a:lnTo>
                  <a:cubicBezTo>
                    <a:pt x="1" y="9288"/>
                    <a:pt x="144" y="9431"/>
                    <a:pt x="334" y="9431"/>
                  </a:cubicBezTo>
                  <a:lnTo>
                    <a:pt x="4835" y="9431"/>
                  </a:lnTo>
                  <a:cubicBezTo>
                    <a:pt x="4430" y="8050"/>
                    <a:pt x="5145" y="6573"/>
                    <a:pt x="6502" y="6073"/>
                  </a:cubicBezTo>
                  <a:lnTo>
                    <a:pt x="6502" y="4097"/>
                  </a:lnTo>
                  <a:cubicBezTo>
                    <a:pt x="6502" y="3906"/>
                    <a:pt x="6359" y="3763"/>
                    <a:pt x="6192" y="3763"/>
                  </a:cubicBezTo>
                  <a:lnTo>
                    <a:pt x="5883" y="3763"/>
                  </a:lnTo>
                  <a:lnTo>
                    <a:pt x="5883" y="2620"/>
                  </a:lnTo>
                  <a:cubicBezTo>
                    <a:pt x="5883" y="1168"/>
                    <a:pt x="4692" y="1"/>
                    <a:pt x="3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5" name="Google Shape;6685;p65"/>
          <p:cNvGrpSpPr/>
          <p:nvPr/>
        </p:nvGrpSpPr>
        <p:grpSpPr>
          <a:xfrm>
            <a:off x="4035824" y="2886026"/>
            <a:ext cx="349642" cy="351795"/>
            <a:chOff x="3372100" y="3220950"/>
            <a:chExt cx="267925" cy="269575"/>
          </a:xfrm>
        </p:grpSpPr>
        <p:sp>
          <p:nvSpPr>
            <p:cNvPr id="6686" name="Google Shape;6686;p65"/>
            <p:cNvSpPr/>
            <p:nvPr/>
          </p:nvSpPr>
          <p:spPr>
            <a:xfrm>
              <a:off x="3529275" y="3329300"/>
              <a:ext cx="110750" cy="161225"/>
            </a:xfrm>
            <a:custGeom>
              <a:avLst/>
              <a:gdLst/>
              <a:ahLst/>
              <a:cxnLst/>
              <a:rect l="l" t="t" r="r" b="b"/>
              <a:pathLst>
                <a:path w="4430" h="6449" extrusionOk="0">
                  <a:moveTo>
                    <a:pt x="2310" y="1"/>
                  </a:moveTo>
                  <a:cubicBezTo>
                    <a:pt x="2191" y="191"/>
                    <a:pt x="2120" y="406"/>
                    <a:pt x="2120" y="644"/>
                  </a:cubicBezTo>
                  <a:lnTo>
                    <a:pt x="2120" y="2430"/>
                  </a:lnTo>
                  <a:lnTo>
                    <a:pt x="1191" y="2430"/>
                  </a:lnTo>
                  <a:cubicBezTo>
                    <a:pt x="1177" y="2429"/>
                    <a:pt x="1163" y="2429"/>
                    <a:pt x="1149" y="2429"/>
                  </a:cubicBezTo>
                  <a:cubicBezTo>
                    <a:pt x="525" y="2429"/>
                    <a:pt x="24" y="2944"/>
                    <a:pt x="24" y="3573"/>
                  </a:cubicBezTo>
                  <a:lnTo>
                    <a:pt x="24" y="5788"/>
                  </a:lnTo>
                  <a:cubicBezTo>
                    <a:pt x="0" y="6228"/>
                    <a:pt x="334" y="6449"/>
                    <a:pt x="664" y="6449"/>
                  </a:cubicBezTo>
                  <a:cubicBezTo>
                    <a:pt x="995" y="6449"/>
                    <a:pt x="1322" y="6228"/>
                    <a:pt x="1286" y="5788"/>
                  </a:cubicBezTo>
                  <a:lnTo>
                    <a:pt x="1286" y="3692"/>
                  </a:lnTo>
                  <a:lnTo>
                    <a:pt x="3287" y="3692"/>
                  </a:lnTo>
                  <a:cubicBezTo>
                    <a:pt x="3906" y="3692"/>
                    <a:pt x="4430" y="3168"/>
                    <a:pt x="4430" y="2549"/>
                  </a:cubicBezTo>
                  <a:lnTo>
                    <a:pt x="4430" y="668"/>
                  </a:lnTo>
                  <a:cubicBezTo>
                    <a:pt x="4430" y="430"/>
                    <a:pt x="4359" y="215"/>
                    <a:pt x="4239" y="25"/>
                  </a:cubicBezTo>
                  <a:cubicBezTo>
                    <a:pt x="3978" y="199"/>
                    <a:pt x="3677" y="313"/>
                    <a:pt x="3372" y="313"/>
                  </a:cubicBezTo>
                  <a:cubicBezTo>
                    <a:pt x="3344" y="313"/>
                    <a:pt x="3315" y="313"/>
                    <a:pt x="3287" y="310"/>
                  </a:cubicBezTo>
                  <a:cubicBezTo>
                    <a:pt x="2930" y="310"/>
                    <a:pt x="2596" y="215"/>
                    <a:pt x="2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65"/>
            <p:cNvSpPr/>
            <p:nvPr/>
          </p:nvSpPr>
          <p:spPr>
            <a:xfrm>
              <a:off x="3579875" y="3274150"/>
              <a:ext cx="54800" cy="47450"/>
            </a:xfrm>
            <a:custGeom>
              <a:avLst/>
              <a:gdLst/>
              <a:ahLst/>
              <a:cxnLst/>
              <a:rect l="l" t="t" r="r" b="b"/>
              <a:pathLst>
                <a:path w="2192" h="1898" extrusionOk="0">
                  <a:moveTo>
                    <a:pt x="1232" y="1"/>
                  </a:moveTo>
                  <a:cubicBezTo>
                    <a:pt x="1000" y="1"/>
                    <a:pt x="764" y="86"/>
                    <a:pt x="572" y="278"/>
                  </a:cubicBezTo>
                  <a:cubicBezTo>
                    <a:pt x="1" y="873"/>
                    <a:pt x="406" y="1897"/>
                    <a:pt x="1263" y="1897"/>
                  </a:cubicBezTo>
                  <a:cubicBezTo>
                    <a:pt x="1763" y="1897"/>
                    <a:pt x="2192" y="1469"/>
                    <a:pt x="2192" y="945"/>
                  </a:cubicBezTo>
                  <a:cubicBezTo>
                    <a:pt x="2192" y="380"/>
                    <a:pt x="1721" y="1"/>
                    <a:pt x="1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5"/>
            <p:cNvSpPr/>
            <p:nvPr/>
          </p:nvSpPr>
          <p:spPr>
            <a:xfrm>
              <a:off x="3444150" y="3357875"/>
              <a:ext cx="126025" cy="131600"/>
            </a:xfrm>
            <a:custGeom>
              <a:avLst/>
              <a:gdLst/>
              <a:ahLst/>
              <a:cxnLst/>
              <a:rect l="l" t="t" r="r" b="b"/>
              <a:pathLst>
                <a:path w="5041" h="5264" extrusionOk="0">
                  <a:moveTo>
                    <a:pt x="4595" y="0"/>
                  </a:moveTo>
                  <a:cubicBezTo>
                    <a:pt x="4588" y="0"/>
                    <a:pt x="4580" y="1"/>
                    <a:pt x="4572" y="1"/>
                  </a:cubicBezTo>
                  <a:lnTo>
                    <a:pt x="4572" y="25"/>
                  </a:lnTo>
                  <a:lnTo>
                    <a:pt x="381" y="25"/>
                  </a:lnTo>
                  <a:cubicBezTo>
                    <a:pt x="0" y="49"/>
                    <a:pt x="0" y="596"/>
                    <a:pt x="381" y="644"/>
                  </a:cubicBezTo>
                  <a:lnTo>
                    <a:pt x="2167" y="644"/>
                  </a:lnTo>
                  <a:lnTo>
                    <a:pt x="2167" y="4645"/>
                  </a:lnTo>
                  <a:lnTo>
                    <a:pt x="2072" y="4645"/>
                  </a:lnTo>
                  <a:cubicBezTo>
                    <a:pt x="1691" y="4669"/>
                    <a:pt x="1691" y="5216"/>
                    <a:pt x="2072" y="5264"/>
                  </a:cubicBezTo>
                  <a:lnTo>
                    <a:pt x="2905" y="5264"/>
                  </a:lnTo>
                  <a:cubicBezTo>
                    <a:pt x="3286" y="5216"/>
                    <a:pt x="3286" y="4669"/>
                    <a:pt x="2905" y="4645"/>
                  </a:cubicBezTo>
                  <a:lnTo>
                    <a:pt x="2786" y="4645"/>
                  </a:lnTo>
                  <a:lnTo>
                    <a:pt x="2786" y="644"/>
                  </a:lnTo>
                  <a:lnTo>
                    <a:pt x="4572" y="644"/>
                  </a:lnTo>
                  <a:cubicBezTo>
                    <a:pt x="4588" y="646"/>
                    <a:pt x="4603" y="646"/>
                    <a:pt x="4617" y="646"/>
                  </a:cubicBezTo>
                  <a:cubicBezTo>
                    <a:pt x="5041" y="646"/>
                    <a:pt x="5034" y="0"/>
                    <a:pt x="4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5"/>
            <p:cNvSpPr/>
            <p:nvPr/>
          </p:nvSpPr>
          <p:spPr>
            <a:xfrm>
              <a:off x="3576900" y="3437000"/>
              <a:ext cx="63125" cy="51900"/>
            </a:xfrm>
            <a:custGeom>
              <a:avLst/>
              <a:gdLst/>
              <a:ahLst/>
              <a:cxnLst/>
              <a:rect l="l" t="t" r="r" b="b"/>
              <a:pathLst>
                <a:path w="2525" h="2076" extrusionOk="0">
                  <a:moveTo>
                    <a:pt x="2252" y="1"/>
                  </a:moveTo>
                  <a:cubicBezTo>
                    <a:pt x="2240" y="1"/>
                    <a:pt x="2228" y="2"/>
                    <a:pt x="2215" y="3"/>
                  </a:cubicBezTo>
                  <a:lnTo>
                    <a:pt x="1" y="3"/>
                  </a:lnTo>
                  <a:lnTo>
                    <a:pt x="1" y="2075"/>
                  </a:lnTo>
                  <a:lnTo>
                    <a:pt x="2215" y="2075"/>
                  </a:lnTo>
                  <a:cubicBezTo>
                    <a:pt x="2382" y="2075"/>
                    <a:pt x="2525" y="1932"/>
                    <a:pt x="2525" y="1766"/>
                  </a:cubicBezTo>
                  <a:lnTo>
                    <a:pt x="2525" y="313"/>
                  </a:lnTo>
                  <a:cubicBezTo>
                    <a:pt x="2525" y="136"/>
                    <a:pt x="2402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5"/>
            <p:cNvSpPr/>
            <p:nvPr/>
          </p:nvSpPr>
          <p:spPr>
            <a:xfrm>
              <a:off x="3372100" y="3329300"/>
              <a:ext cx="109575" cy="160325"/>
            </a:xfrm>
            <a:custGeom>
              <a:avLst/>
              <a:gdLst/>
              <a:ahLst/>
              <a:cxnLst/>
              <a:rect l="l" t="t" r="r" b="b"/>
              <a:pathLst>
                <a:path w="4383" h="6413" extrusionOk="0">
                  <a:moveTo>
                    <a:pt x="2120" y="1"/>
                  </a:moveTo>
                  <a:cubicBezTo>
                    <a:pt x="1834" y="215"/>
                    <a:pt x="1501" y="310"/>
                    <a:pt x="1167" y="310"/>
                  </a:cubicBezTo>
                  <a:cubicBezTo>
                    <a:pt x="1137" y="313"/>
                    <a:pt x="1107" y="313"/>
                    <a:pt x="1077" y="313"/>
                  </a:cubicBezTo>
                  <a:cubicBezTo>
                    <a:pt x="754" y="313"/>
                    <a:pt x="452" y="199"/>
                    <a:pt x="191" y="25"/>
                  </a:cubicBezTo>
                  <a:cubicBezTo>
                    <a:pt x="72" y="215"/>
                    <a:pt x="0" y="430"/>
                    <a:pt x="0" y="668"/>
                  </a:cubicBezTo>
                  <a:lnTo>
                    <a:pt x="0" y="2549"/>
                  </a:lnTo>
                  <a:cubicBezTo>
                    <a:pt x="0" y="3168"/>
                    <a:pt x="524" y="3692"/>
                    <a:pt x="1167" y="3692"/>
                  </a:cubicBezTo>
                  <a:lnTo>
                    <a:pt x="3144" y="3692"/>
                  </a:lnTo>
                  <a:lnTo>
                    <a:pt x="3144" y="5788"/>
                  </a:lnTo>
                  <a:cubicBezTo>
                    <a:pt x="3144" y="6205"/>
                    <a:pt x="3454" y="6413"/>
                    <a:pt x="3763" y="6413"/>
                  </a:cubicBezTo>
                  <a:cubicBezTo>
                    <a:pt x="4073" y="6413"/>
                    <a:pt x="4382" y="6205"/>
                    <a:pt x="4382" y="5788"/>
                  </a:cubicBezTo>
                  <a:lnTo>
                    <a:pt x="4382" y="3573"/>
                  </a:lnTo>
                  <a:cubicBezTo>
                    <a:pt x="4382" y="2930"/>
                    <a:pt x="3882" y="2430"/>
                    <a:pt x="3239" y="2430"/>
                  </a:cubicBezTo>
                  <a:lnTo>
                    <a:pt x="2310" y="2430"/>
                  </a:lnTo>
                  <a:lnTo>
                    <a:pt x="2310" y="644"/>
                  </a:lnTo>
                  <a:cubicBezTo>
                    <a:pt x="2310" y="406"/>
                    <a:pt x="2239" y="19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65"/>
            <p:cNvSpPr/>
            <p:nvPr/>
          </p:nvSpPr>
          <p:spPr>
            <a:xfrm>
              <a:off x="3377450" y="3274150"/>
              <a:ext cx="54800" cy="47450"/>
            </a:xfrm>
            <a:custGeom>
              <a:avLst/>
              <a:gdLst/>
              <a:ahLst/>
              <a:cxnLst/>
              <a:rect l="l" t="t" r="r" b="b"/>
              <a:pathLst>
                <a:path w="2192" h="1898" extrusionOk="0">
                  <a:moveTo>
                    <a:pt x="942" y="1"/>
                  </a:moveTo>
                  <a:cubicBezTo>
                    <a:pt x="460" y="1"/>
                    <a:pt x="1" y="380"/>
                    <a:pt x="1" y="945"/>
                  </a:cubicBezTo>
                  <a:cubicBezTo>
                    <a:pt x="1" y="1469"/>
                    <a:pt x="406" y="1897"/>
                    <a:pt x="930" y="1897"/>
                  </a:cubicBezTo>
                  <a:cubicBezTo>
                    <a:pt x="1787" y="1897"/>
                    <a:pt x="2192" y="873"/>
                    <a:pt x="1596" y="278"/>
                  </a:cubicBezTo>
                  <a:cubicBezTo>
                    <a:pt x="1405" y="86"/>
                    <a:pt x="1171" y="1"/>
                    <a:pt x="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65"/>
            <p:cNvSpPr/>
            <p:nvPr/>
          </p:nvSpPr>
          <p:spPr>
            <a:xfrm>
              <a:off x="3372100" y="3436475"/>
              <a:ext cx="62525" cy="52425"/>
            </a:xfrm>
            <a:custGeom>
              <a:avLst/>
              <a:gdLst/>
              <a:ahLst/>
              <a:cxnLst/>
              <a:rect l="l" t="t" r="r" b="b"/>
              <a:pathLst>
                <a:path w="2501" h="2097" extrusionOk="0">
                  <a:moveTo>
                    <a:pt x="310" y="0"/>
                  </a:moveTo>
                  <a:cubicBezTo>
                    <a:pt x="143" y="0"/>
                    <a:pt x="0" y="143"/>
                    <a:pt x="0" y="334"/>
                  </a:cubicBezTo>
                  <a:lnTo>
                    <a:pt x="0" y="1787"/>
                  </a:lnTo>
                  <a:cubicBezTo>
                    <a:pt x="0" y="1953"/>
                    <a:pt x="143" y="2096"/>
                    <a:pt x="310" y="2096"/>
                  </a:cubicBezTo>
                  <a:lnTo>
                    <a:pt x="2501" y="2096"/>
                  </a:lnTo>
                  <a:lnTo>
                    <a:pt x="2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65"/>
            <p:cNvSpPr/>
            <p:nvPr/>
          </p:nvSpPr>
          <p:spPr>
            <a:xfrm>
              <a:off x="3509625" y="3276925"/>
              <a:ext cx="6575" cy="16100"/>
            </a:xfrm>
            <a:custGeom>
              <a:avLst/>
              <a:gdLst/>
              <a:ahLst/>
              <a:cxnLst/>
              <a:rect l="l" t="t" r="r" b="b"/>
              <a:pathLst>
                <a:path w="263" h="644" extrusionOk="0">
                  <a:moveTo>
                    <a:pt x="1" y="0"/>
                  </a:moveTo>
                  <a:lnTo>
                    <a:pt x="1" y="643"/>
                  </a:lnTo>
                  <a:cubicBezTo>
                    <a:pt x="120" y="596"/>
                    <a:pt x="215" y="477"/>
                    <a:pt x="215" y="357"/>
                  </a:cubicBezTo>
                  <a:cubicBezTo>
                    <a:pt x="263" y="191"/>
                    <a:pt x="167" y="2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5"/>
            <p:cNvSpPr/>
            <p:nvPr/>
          </p:nvSpPr>
          <p:spPr>
            <a:xfrm>
              <a:off x="3497725" y="3253700"/>
              <a:ext cx="4175" cy="11325"/>
            </a:xfrm>
            <a:custGeom>
              <a:avLst/>
              <a:gdLst/>
              <a:ahLst/>
              <a:cxnLst/>
              <a:rect l="l" t="t" r="r" b="b"/>
              <a:pathLst>
                <a:path w="167" h="453" extrusionOk="0">
                  <a:moveTo>
                    <a:pt x="167" y="0"/>
                  </a:moveTo>
                  <a:cubicBezTo>
                    <a:pt x="96" y="24"/>
                    <a:pt x="24" y="120"/>
                    <a:pt x="24" y="191"/>
                  </a:cubicBezTo>
                  <a:cubicBezTo>
                    <a:pt x="0" y="262"/>
                    <a:pt x="24" y="334"/>
                    <a:pt x="72" y="405"/>
                  </a:cubicBezTo>
                  <a:lnTo>
                    <a:pt x="167" y="45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5"/>
            <p:cNvSpPr/>
            <p:nvPr/>
          </p:nvSpPr>
          <p:spPr>
            <a:xfrm>
              <a:off x="3436400" y="3220950"/>
              <a:ext cx="121475" cy="104650"/>
            </a:xfrm>
            <a:custGeom>
              <a:avLst/>
              <a:gdLst/>
              <a:ahLst/>
              <a:cxnLst/>
              <a:rect l="l" t="t" r="r" b="b"/>
              <a:pathLst>
                <a:path w="4859" h="4186" extrusionOk="0">
                  <a:moveTo>
                    <a:pt x="2775" y="697"/>
                  </a:moveTo>
                  <a:cubicBezTo>
                    <a:pt x="2852" y="697"/>
                    <a:pt x="2930" y="751"/>
                    <a:pt x="2930" y="858"/>
                  </a:cubicBezTo>
                  <a:lnTo>
                    <a:pt x="2930" y="977"/>
                  </a:lnTo>
                  <a:cubicBezTo>
                    <a:pt x="3072" y="977"/>
                    <a:pt x="3192" y="1049"/>
                    <a:pt x="3287" y="1144"/>
                  </a:cubicBezTo>
                  <a:cubicBezTo>
                    <a:pt x="3358" y="1215"/>
                    <a:pt x="3334" y="1310"/>
                    <a:pt x="3287" y="1358"/>
                  </a:cubicBezTo>
                  <a:cubicBezTo>
                    <a:pt x="3251" y="1394"/>
                    <a:pt x="3209" y="1412"/>
                    <a:pt x="3168" y="1412"/>
                  </a:cubicBezTo>
                  <a:cubicBezTo>
                    <a:pt x="3126" y="1412"/>
                    <a:pt x="3084" y="1394"/>
                    <a:pt x="3049" y="1358"/>
                  </a:cubicBezTo>
                  <a:cubicBezTo>
                    <a:pt x="3025" y="1334"/>
                    <a:pt x="2977" y="1310"/>
                    <a:pt x="2930" y="1310"/>
                  </a:cubicBezTo>
                  <a:lnTo>
                    <a:pt x="2930" y="1930"/>
                  </a:lnTo>
                  <a:lnTo>
                    <a:pt x="3049" y="1977"/>
                  </a:lnTo>
                  <a:cubicBezTo>
                    <a:pt x="3334" y="2049"/>
                    <a:pt x="3501" y="2334"/>
                    <a:pt x="3454" y="2644"/>
                  </a:cubicBezTo>
                  <a:cubicBezTo>
                    <a:pt x="3406" y="2930"/>
                    <a:pt x="3215" y="3144"/>
                    <a:pt x="2930" y="3216"/>
                  </a:cubicBezTo>
                  <a:lnTo>
                    <a:pt x="2930" y="3358"/>
                  </a:lnTo>
                  <a:cubicBezTo>
                    <a:pt x="2930" y="3466"/>
                    <a:pt x="2852" y="3519"/>
                    <a:pt x="2775" y="3519"/>
                  </a:cubicBezTo>
                  <a:cubicBezTo>
                    <a:pt x="2697" y="3519"/>
                    <a:pt x="2620" y="3466"/>
                    <a:pt x="2620" y="3358"/>
                  </a:cubicBezTo>
                  <a:lnTo>
                    <a:pt x="2620" y="3216"/>
                  </a:lnTo>
                  <a:cubicBezTo>
                    <a:pt x="2453" y="3216"/>
                    <a:pt x="2310" y="3168"/>
                    <a:pt x="2168" y="3073"/>
                  </a:cubicBezTo>
                  <a:cubicBezTo>
                    <a:pt x="2096" y="3025"/>
                    <a:pt x="2072" y="2906"/>
                    <a:pt x="2120" y="2835"/>
                  </a:cubicBezTo>
                  <a:cubicBezTo>
                    <a:pt x="2146" y="2795"/>
                    <a:pt x="2187" y="2778"/>
                    <a:pt x="2230" y="2778"/>
                  </a:cubicBezTo>
                  <a:cubicBezTo>
                    <a:pt x="2265" y="2778"/>
                    <a:pt x="2302" y="2789"/>
                    <a:pt x="2334" y="2811"/>
                  </a:cubicBezTo>
                  <a:cubicBezTo>
                    <a:pt x="2429" y="2858"/>
                    <a:pt x="2525" y="2906"/>
                    <a:pt x="2620" y="2906"/>
                  </a:cubicBezTo>
                  <a:lnTo>
                    <a:pt x="2620" y="2120"/>
                  </a:lnTo>
                  <a:cubicBezTo>
                    <a:pt x="2525" y="2073"/>
                    <a:pt x="2429" y="2025"/>
                    <a:pt x="2334" y="1953"/>
                  </a:cubicBezTo>
                  <a:cubicBezTo>
                    <a:pt x="2191" y="1834"/>
                    <a:pt x="2120" y="1620"/>
                    <a:pt x="2168" y="1453"/>
                  </a:cubicBezTo>
                  <a:cubicBezTo>
                    <a:pt x="2215" y="1239"/>
                    <a:pt x="2358" y="1049"/>
                    <a:pt x="2572" y="977"/>
                  </a:cubicBezTo>
                  <a:lnTo>
                    <a:pt x="2620" y="977"/>
                  </a:lnTo>
                  <a:lnTo>
                    <a:pt x="2620" y="858"/>
                  </a:lnTo>
                  <a:cubicBezTo>
                    <a:pt x="2620" y="751"/>
                    <a:pt x="2697" y="697"/>
                    <a:pt x="2775" y="697"/>
                  </a:cubicBezTo>
                  <a:close/>
                  <a:moveTo>
                    <a:pt x="2787" y="1"/>
                  </a:moveTo>
                  <a:cubicBezTo>
                    <a:pt x="929" y="1"/>
                    <a:pt x="0" y="2239"/>
                    <a:pt x="1310" y="3573"/>
                  </a:cubicBezTo>
                  <a:cubicBezTo>
                    <a:pt x="1733" y="3996"/>
                    <a:pt x="2254" y="4186"/>
                    <a:pt x="2764" y="4186"/>
                  </a:cubicBezTo>
                  <a:cubicBezTo>
                    <a:pt x="3833" y="4186"/>
                    <a:pt x="4859" y="3354"/>
                    <a:pt x="4859" y="2096"/>
                  </a:cubicBezTo>
                  <a:cubicBezTo>
                    <a:pt x="4859" y="929"/>
                    <a:pt x="3930" y="1"/>
                    <a:pt x="2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6" name="Google Shape;6696;p65"/>
          <p:cNvGrpSpPr/>
          <p:nvPr/>
        </p:nvGrpSpPr>
        <p:grpSpPr>
          <a:xfrm>
            <a:off x="4791778" y="2886026"/>
            <a:ext cx="348892" cy="349675"/>
            <a:chOff x="3951375" y="3220950"/>
            <a:chExt cx="267350" cy="267950"/>
          </a:xfrm>
        </p:grpSpPr>
        <p:sp>
          <p:nvSpPr>
            <p:cNvPr id="6697" name="Google Shape;6697;p65"/>
            <p:cNvSpPr/>
            <p:nvPr/>
          </p:nvSpPr>
          <p:spPr>
            <a:xfrm>
              <a:off x="4131775" y="3363250"/>
              <a:ext cx="63150" cy="63125"/>
            </a:xfrm>
            <a:custGeom>
              <a:avLst/>
              <a:gdLst/>
              <a:ahLst/>
              <a:cxnLst/>
              <a:rect l="l" t="t" r="r" b="b"/>
              <a:pathLst>
                <a:path w="2526" h="2525" extrusionOk="0">
                  <a:moveTo>
                    <a:pt x="1263" y="0"/>
                  </a:moveTo>
                  <a:cubicBezTo>
                    <a:pt x="572" y="0"/>
                    <a:pt x="1" y="572"/>
                    <a:pt x="1" y="1262"/>
                  </a:cubicBezTo>
                  <a:cubicBezTo>
                    <a:pt x="1" y="1953"/>
                    <a:pt x="572" y="2525"/>
                    <a:pt x="1263" y="2525"/>
                  </a:cubicBezTo>
                  <a:cubicBezTo>
                    <a:pt x="1954" y="2525"/>
                    <a:pt x="2525" y="1953"/>
                    <a:pt x="2525" y="1262"/>
                  </a:cubicBezTo>
                  <a:cubicBezTo>
                    <a:pt x="2525" y="572"/>
                    <a:pt x="1954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65"/>
            <p:cNvSpPr/>
            <p:nvPr/>
          </p:nvSpPr>
          <p:spPr>
            <a:xfrm>
              <a:off x="3974600" y="3363250"/>
              <a:ext cx="63150" cy="63125"/>
            </a:xfrm>
            <a:custGeom>
              <a:avLst/>
              <a:gdLst/>
              <a:ahLst/>
              <a:cxnLst/>
              <a:rect l="l" t="t" r="r" b="b"/>
              <a:pathLst>
                <a:path w="2526" h="2525" extrusionOk="0">
                  <a:moveTo>
                    <a:pt x="1263" y="0"/>
                  </a:moveTo>
                  <a:cubicBezTo>
                    <a:pt x="572" y="0"/>
                    <a:pt x="1" y="572"/>
                    <a:pt x="1" y="1262"/>
                  </a:cubicBezTo>
                  <a:cubicBezTo>
                    <a:pt x="1" y="1953"/>
                    <a:pt x="572" y="2525"/>
                    <a:pt x="1263" y="2525"/>
                  </a:cubicBezTo>
                  <a:cubicBezTo>
                    <a:pt x="1954" y="2525"/>
                    <a:pt x="2525" y="1953"/>
                    <a:pt x="2525" y="1262"/>
                  </a:cubicBezTo>
                  <a:cubicBezTo>
                    <a:pt x="2525" y="572"/>
                    <a:pt x="1954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65"/>
            <p:cNvSpPr/>
            <p:nvPr/>
          </p:nvSpPr>
          <p:spPr>
            <a:xfrm>
              <a:off x="3951375" y="3421000"/>
              <a:ext cx="267350" cy="67900"/>
            </a:xfrm>
            <a:custGeom>
              <a:avLst/>
              <a:gdLst/>
              <a:ahLst/>
              <a:cxnLst/>
              <a:rect l="l" t="t" r="r" b="b"/>
              <a:pathLst>
                <a:path w="10694" h="2716" extrusionOk="0">
                  <a:moveTo>
                    <a:pt x="3764" y="0"/>
                  </a:moveTo>
                  <a:cubicBezTo>
                    <a:pt x="3404" y="553"/>
                    <a:pt x="2804" y="841"/>
                    <a:pt x="2201" y="841"/>
                  </a:cubicBezTo>
                  <a:cubicBezTo>
                    <a:pt x="1765" y="841"/>
                    <a:pt x="1327" y="691"/>
                    <a:pt x="977" y="381"/>
                  </a:cubicBezTo>
                  <a:cubicBezTo>
                    <a:pt x="358" y="786"/>
                    <a:pt x="1" y="1477"/>
                    <a:pt x="25" y="2191"/>
                  </a:cubicBezTo>
                  <a:lnTo>
                    <a:pt x="25" y="2406"/>
                  </a:lnTo>
                  <a:cubicBezTo>
                    <a:pt x="1" y="2572"/>
                    <a:pt x="144" y="2715"/>
                    <a:pt x="334" y="2715"/>
                  </a:cubicBezTo>
                  <a:lnTo>
                    <a:pt x="4097" y="2715"/>
                  </a:lnTo>
                  <a:cubicBezTo>
                    <a:pt x="4264" y="2715"/>
                    <a:pt x="4407" y="2572"/>
                    <a:pt x="4407" y="2406"/>
                  </a:cubicBezTo>
                  <a:lnTo>
                    <a:pt x="4407" y="2191"/>
                  </a:lnTo>
                  <a:cubicBezTo>
                    <a:pt x="4407" y="1882"/>
                    <a:pt x="4335" y="1548"/>
                    <a:pt x="4192" y="1262"/>
                  </a:cubicBezTo>
                  <a:lnTo>
                    <a:pt x="6502" y="1262"/>
                  </a:lnTo>
                  <a:cubicBezTo>
                    <a:pt x="6359" y="1548"/>
                    <a:pt x="6288" y="1882"/>
                    <a:pt x="6288" y="2191"/>
                  </a:cubicBezTo>
                  <a:lnTo>
                    <a:pt x="6288" y="2406"/>
                  </a:lnTo>
                  <a:cubicBezTo>
                    <a:pt x="6288" y="2572"/>
                    <a:pt x="6431" y="2715"/>
                    <a:pt x="6598" y="2715"/>
                  </a:cubicBezTo>
                  <a:lnTo>
                    <a:pt x="10360" y="2715"/>
                  </a:lnTo>
                  <a:cubicBezTo>
                    <a:pt x="10551" y="2715"/>
                    <a:pt x="10694" y="2572"/>
                    <a:pt x="10694" y="2406"/>
                  </a:cubicBezTo>
                  <a:lnTo>
                    <a:pt x="10694" y="2191"/>
                  </a:lnTo>
                  <a:cubicBezTo>
                    <a:pt x="10694" y="1477"/>
                    <a:pt x="10313" y="786"/>
                    <a:pt x="9717" y="381"/>
                  </a:cubicBezTo>
                  <a:cubicBezTo>
                    <a:pt x="9358" y="691"/>
                    <a:pt x="8918" y="841"/>
                    <a:pt x="8482" y="841"/>
                  </a:cubicBezTo>
                  <a:cubicBezTo>
                    <a:pt x="7878" y="841"/>
                    <a:pt x="7280" y="553"/>
                    <a:pt x="6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65"/>
            <p:cNvSpPr/>
            <p:nvPr/>
          </p:nvSpPr>
          <p:spPr>
            <a:xfrm>
              <a:off x="3972225" y="3220950"/>
              <a:ext cx="225075" cy="131000"/>
            </a:xfrm>
            <a:custGeom>
              <a:avLst/>
              <a:gdLst/>
              <a:ahLst/>
              <a:cxnLst/>
              <a:rect l="l" t="t" r="r" b="b"/>
              <a:pathLst>
                <a:path w="9003" h="5240" extrusionOk="0">
                  <a:moveTo>
                    <a:pt x="3647" y="1261"/>
                  </a:moveTo>
                  <a:cubicBezTo>
                    <a:pt x="3661" y="1261"/>
                    <a:pt x="3676" y="1261"/>
                    <a:pt x="3692" y="1263"/>
                  </a:cubicBezTo>
                  <a:cubicBezTo>
                    <a:pt x="4049" y="1310"/>
                    <a:pt x="4049" y="1858"/>
                    <a:pt x="3692" y="1882"/>
                  </a:cubicBezTo>
                  <a:cubicBezTo>
                    <a:pt x="3676" y="1884"/>
                    <a:pt x="3661" y="1884"/>
                    <a:pt x="3647" y="1884"/>
                  </a:cubicBezTo>
                  <a:cubicBezTo>
                    <a:pt x="3230" y="1884"/>
                    <a:pt x="3230" y="1261"/>
                    <a:pt x="3647" y="1261"/>
                  </a:cubicBezTo>
                  <a:close/>
                  <a:moveTo>
                    <a:pt x="5335" y="1263"/>
                  </a:moveTo>
                  <a:cubicBezTo>
                    <a:pt x="5621" y="1263"/>
                    <a:pt x="5764" y="1596"/>
                    <a:pt x="5573" y="1811"/>
                  </a:cubicBezTo>
                  <a:cubicBezTo>
                    <a:pt x="5506" y="1870"/>
                    <a:pt x="5427" y="1897"/>
                    <a:pt x="5350" y="1897"/>
                  </a:cubicBezTo>
                  <a:cubicBezTo>
                    <a:pt x="5182" y="1897"/>
                    <a:pt x="5025" y="1768"/>
                    <a:pt x="5025" y="1572"/>
                  </a:cubicBezTo>
                  <a:cubicBezTo>
                    <a:pt x="5025" y="1406"/>
                    <a:pt x="5168" y="1263"/>
                    <a:pt x="5335" y="1263"/>
                  </a:cubicBezTo>
                  <a:close/>
                  <a:moveTo>
                    <a:pt x="5364" y="2302"/>
                  </a:moveTo>
                  <a:cubicBezTo>
                    <a:pt x="5602" y="2302"/>
                    <a:pt x="5809" y="2617"/>
                    <a:pt x="5573" y="2835"/>
                  </a:cubicBezTo>
                  <a:cubicBezTo>
                    <a:pt x="5287" y="3132"/>
                    <a:pt x="4906" y="3281"/>
                    <a:pt x="4522" y="3281"/>
                  </a:cubicBezTo>
                  <a:cubicBezTo>
                    <a:pt x="4138" y="3281"/>
                    <a:pt x="3751" y="3132"/>
                    <a:pt x="3454" y="2835"/>
                  </a:cubicBezTo>
                  <a:cubicBezTo>
                    <a:pt x="3236" y="2617"/>
                    <a:pt x="3433" y="2302"/>
                    <a:pt x="3676" y="2302"/>
                  </a:cubicBezTo>
                  <a:cubicBezTo>
                    <a:pt x="3752" y="2302"/>
                    <a:pt x="3833" y="2332"/>
                    <a:pt x="3906" y="2406"/>
                  </a:cubicBezTo>
                  <a:cubicBezTo>
                    <a:pt x="4073" y="2573"/>
                    <a:pt x="4293" y="2656"/>
                    <a:pt x="4516" y="2656"/>
                  </a:cubicBezTo>
                  <a:cubicBezTo>
                    <a:pt x="4740" y="2656"/>
                    <a:pt x="4966" y="2573"/>
                    <a:pt x="5144" y="2406"/>
                  </a:cubicBezTo>
                  <a:cubicBezTo>
                    <a:pt x="5212" y="2332"/>
                    <a:pt x="5290" y="2302"/>
                    <a:pt x="5364" y="2302"/>
                  </a:cubicBezTo>
                  <a:close/>
                  <a:moveTo>
                    <a:pt x="929" y="1"/>
                  </a:moveTo>
                  <a:cubicBezTo>
                    <a:pt x="405" y="1"/>
                    <a:pt x="0" y="429"/>
                    <a:pt x="0" y="953"/>
                  </a:cubicBezTo>
                  <a:lnTo>
                    <a:pt x="0" y="3454"/>
                  </a:lnTo>
                  <a:cubicBezTo>
                    <a:pt x="0" y="3978"/>
                    <a:pt x="429" y="4406"/>
                    <a:pt x="953" y="4406"/>
                  </a:cubicBezTo>
                  <a:lnTo>
                    <a:pt x="1048" y="4406"/>
                  </a:lnTo>
                  <a:lnTo>
                    <a:pt x="1048" y="4930"/>
                  </a:lnTo>
                  <a:cubicBezTo>
                    <a:pt x="1048" y="5115"/>
                    <a:pt x="1202" y="5240"/>
                    <a:pt x="1367" y="5240"/>
                  </a:cubicBezTo>
                  <a:cubicBezTo>
                    <a:pt x="1437" y="5240"/>
                    <a:pt x="1509" y="5218"/>
                    <a:pt x="1572" y="5168"/>
                  </a:cubicBezTo>
                  <a:lnTo>
                    <a:pt x="2525" y="4406"/>
                  </a:lnTo>
                  <a:lnTo>
                    <a:pt x="6478" y="4406"/>
                  </a:lnTo>
                  <a:lnTo>
                    <a:pt x="7454" y="5168"/>
                  </a:lnTo>
                  <a:cubicBezTo>
                    <a:pt x="7502" y="5216"/>
                    <a:pt x="7573" y="5240"/>
                    <a:pt x="7645" y="5240"/>
                  </a:cubicBezTo>
                  <a:cubicBezTo>
                    <a:pt x="7812" y="5240"/>
                    <a:pt x="7931" y="5097"/>
                    <a:pt x="7954" y="4930"/>
                  </a:cubicBezTo>
                  <a:lnTo>
                    <a:pt x="7954" y="4406"/>
                  </a:lnTo>
                  <a:lnTo>
                    <a:pt x="8050" y="4406"/>
                  </a:lnTo>
                  <a:cubicBezTo>
                    <a:pt x="8574" y="4406"/>
                    <a:pt x="8979" y="3978"/>
                    <a:pt x="9002" y="3454"/>
                  </a:cubicBezTo>
                  <a:lnTo>
                    <a:pt x="9002" y="953"/>
                  </a:lnTo>
                  <a:cubicBezTo>
                    <a:pt x="8979" y="429"/>
                    <a:pt x="8574" y="1"/>
                    <a:pt x="80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1" name="Google Shape;6701;p65"/>
          <p:cNvGrpSpPr/>
          <p:nvPr/>
        </p:nvGrpSpPr>
        <p:grpSpPr>
          <a:xfrm>
            <a:off x="5546199" y="2886026"/>
            <a:ext cx="356656" cy="349675"/>
            <a:chOff x="4529475" y="3220950"/>
            <a:chExt cx="273300" cy="267950"/>
          </a:xfrm>
        </p:grpSpPr>
        <p:sp>
          <p:nvSpPr>
            <p:cNvPr id="6702" name="Google Shape;6702;p65"/>
            <p:cNvSpPr/>
            <p:nvPr/>
          </p:nvSpPr>
          <p:spPr>
            <a:xfrm>
              <a:off x="4693200" y="3220950"/>
              <a:ext cx="73250" cy="120300"/>
            </a:xfrm>
            <a:custGeom>
              <a:avLst/>
              <a:gdLst/>
              <a:ahLst/>
              <a:cxnLst/>
              <a:rect l="l" t="t" r="r" b="b"/>
              <a:pathLst>
                <a:path w="2930" h="4812" extrusionOk="0">
                  <a:moveTo>
                    <a:pt x="2608" y="1"/>
                  </a:moveTo>
                  <a:cubicBezTo>
                    <a:pt x="2530" y="1"/>
                    <a:pt x="2446" y="32"/>
                    <a:pt x="2382" y="96"/>
                  </a:cubicBezTo>
                  <a:lnTo>
                    <a:pt x="2311" y="167"/>
                  </a:lnTo>
                  <a:cubicBezTo>
                    <a:pt x="1692" y="787"/>
                    <a:pt x="858" y="1168"/>
                    <a:pt x="1" y="1239"/>
                  </a:cubicBezTo>
                  <a:lnTo>
                    <a:pt x="1" y="3573"/>
                  </a:lnTo>
                  <a:cubicBezTo>
                    <a:pt x="858" y="3644"/>
                    <a:pt x="1692" y="4025"/>
                    <a:pt x="2311" y="4668"/>
                  </a:cubicBezTo>
                  <a:lnTo>
                    <a:pt x="2382" y="4740"/>
                  </a:lnTo>
                  <a:cubicBezTo>
                    <a:pt x="2454" y="4787"/>
                    <a:pt x="2525" y="4811"/>
                    <a:pt x="2597" y="4811"/>
                  </a:cubicBezTo>
                  <a:cubicBezTo>
                    <a:pt x="2644" y="4811"/>
                    <a:pt x="2692" y="4811"/>
                    <a:pt x="2716" y="4787"/>
                  </a:cubicBezTo>
                  <a:cubicBezTo>
                    <a:pt x="2859" y="4740"/>
                    <a:pt x="2930" y="4621"/>
                    <a:pt x="2930" y="4502"/>
                  </a:cubicBezTo>
                  <a:lnTo>
                    <a:pt x="2930" y="310"/>
                  </a:lnTo>
                  <a:cubicBezTo>
                    <a:pt x="2930" y="191"/>
                    <a:pt x="2859" y="72"/>
                    <a:pt x="2716" y="24"/>
                  </a:cubicBezTo>
                  <a:cubicBezTo>
                    <a:pt x="2684" y="9"/>
                    <a:pt x="2647" y="1"/>
                    <a:pt x="2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5"/>
            <p:cNvSpPr/>
            <p:nvPr/>
          </p:nvSpPr>
          <p:spPr>
            <a:xfrm>
              <a:off x="4555675" y="3326925"/>
              <a:ext cx="68500" cy="67900"/>
            </a:xfrm>
            <a:custGeom>
              <a:avLst/>
              <a:gdLst/>
              <a:ahLst/>
              <a:cxnLst/>
              <a:rect l="l" t="t" r="r" b="b"/>
              <a:pathLst>
                <a:path w="2740" h="2716" extrusionOk="0">
                  <a:moveTo>
                    <a:pt x="1358" y="1"/>
                  </a:moveTo>
                  <a:cubicBezTo>
                    <a:pt x="620" y="1"/>
                    <a:pt x="1" y="596"/>
                    <a:pt x="1" y="1358"/>
                  </a:cubicBezTo>
                  <a:cubicBezTo>
                    <a:pt x="1" y="2096"/>
                    <a:pt x="620" y="2715"/>
                    <a:pt x="1358" y="2715"/>
                  </a:cubicBezTo>
                  <a:cubicBezTo>
                    <a:pt x="2120" y="2715"/>
                    <a:pt x="2739" y="2096"/>
                    <a:pt x="2739" y="1358"/>
                  </a:cubicBezTo>
                  <a:cubicBezTo>
                    <a:pt x="2739" y="596"/>
                    <a:pt x="2120" y="1"/>
                    <a:pt x="1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65"/>
            <p:cNvSpPr/>
            <p:nvPr/>
          </p:nvSpPr>
          <p:spPr>
            <a:xfrm>
              <a:off x="4781925" y="3256675"/>
              <a:ext cx="20850" cy="49450"/>
            </a:xfrm>
            <a:custGeom>
              <a:avLst/>
              <a:gdLst/>
              <a:ahLst/>
              <a:cxnLst/>
              <a:rect l="l" t="t" r="r" b="b"/>
              <a:pathLst>
                <a:path w="834" h="1978" extrusionOk="0">
                  <a:moveTo>
                    <a:pt x="0" y="1"/>
                  </a:moveTo>
                  <a:lnTo>
                    <a:pt x="0" y="1977"/>
                  </a:lnTo>
                  <a:cubicBezTo>
                    <a:pt x="834" y="1572"/>
                    <a:pt x="834" y="38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65"/>
            <p:cNvSpPr/>
            <p:nvPr/>
          </p:nvSpPr>
          <p:spPr>
            <a:xfrm>
              <a:off x="4529475" y="3252500"/>
              <a:ext cx="155425" cy="236400"/>
            </a:xfrm>
            <a:custGeom>
              <a:avLst/>
              <a:gdLst/>
              <a:ahLst/>
              <a:cxnLst/>
              <a:rect l="l" t="t" r="r" b="b"/>
              <a:pathLst>
                <a:path w="6217" h="9456" extrusionOk="0">
                  <a:moveTo>
                    <a:pt x="5359" y="1"/>
                  </a:moveTo>
                  <a:cubicBezTo>
                    <a:pt x="3883" y="25"/>
                    <a:pt x="3811" y="2192"/>
                    <a:pt x="5288" y="2311"/>
                  </a:cubicBezTo>
                  <a:lnTo>
                    <a:pt x="5288" y="3049"/>
                  </a:lnTo>
                  <a:cubicBezTo>
                    <a:pt x="5097" y="3168"/>
                    <a:pt x="4978" y="3382"/>
                    <a:pt x="4978" y="3597"/>
                  </a:cubicBezTo>
                  <a:lnTo>
                    <a:pt x="4978" y="5478"/>
                  </a:lnTo>
                  <a:lnTo>
                    <a:pt x="4049" y="5478"/>
                  </a:lnTo>
                  <a:cubicBezTo>
                    <a:pt x="3648" y="6031"/>
                    <a:pt x="3031" y="6319"/>
                    <a:pt x="2411" y="6319"/>
                  </a:cubicBezTo>
                  <a:cubicBezTo>
                    <a:pt x="1963" y="6319"/>
                    <a:pt x="1514" y="6169"/>
                    <a:pt x="1144" y="5859"/>
                  </a:cubicBezTo>
                  <a:cubicBezTo>
                    <a:pt x="429" y="6288"/>
                    <a:pt x="1" y="7074"/>
                    <a:pt x="1" y="7883"/>
                  </a:cubicBezTo>
                  <a:lnTo>
                    <a:pt x="1" y="9146"/>
                  </a:lnTo>
                  <a:cubicBezTo>
                    <a:pt x="1" y="9312"/>
                    <a:pt x="144" y="9455"/>
                    <a:pt x="334" y="9455"/>
                  </a:cubicBezTo>
                  <a:lnTo>
                    <a:pt x="4502" y="9455"/>
                  </a:lnTo>
                  <a:cubicBezTo>
                    <a:pt x="4692" y="9455"/>
                    <a:pt x="4835" y="9312"/>
                    <a:pt x="4811" y="9146"/>
                  </a:cubicBezTo>
                  <a:lnTo>
                    <a:pt x="4811" y="7883"/>
                  </a:lnTo>
                  <a:cubicBezTo>
                    <a:pt x="4811" y="7479"/>
                    <a:pt x="4716" y="7098"/>
                    <a:pt x="4526" y="6740"/>
                  </a:cubicBezTo>
                  <a:lnTo>
                    <a:pt x="5288" y="6740"/>
                  </a:lnTo>
                  <a:cubicBezTo>
                    <a:pt x="5812" y="6740"/>
                    <a:pt x="6216" y="6312"/>
                    <a:pt x="6216" y="5788"/>
                  </a:cubicBezTo>
                  <a:lnTo>
                    <a:pt x="6216" y="3597"/>
                  </a:lnTo>
                  <a:cubicBezTo>
                    <a:pt x="6216" y="3382"/>
                    <a:pt x="6097" y="3168"/>
                    <a:pt x="5907" y="3049"/>
                  </a:cubicBezTo>
                  <a:lnTo>
                    <a:pt x="59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6" name="Google Shape;6706;p65"/>
          <p:cNvGrpSpPr/>
          <p:nvPr/>
        </p:nvGrpSpPr>
        <p:grpSpPr>
          <a:xfrm>
            <a:off x="6302185" y="2886026"/>
            <a:ext cx="348109" cy="349675"/>
            <a:chOff x="5108775" y="3220950"/>
            <a:chExt cx="266750" cy="267950"/>
          </a:xfrm>
        </p:grpSpPr>
        <p:sp>
          <p:nvSpPr>
            <p:cNvPr id="6707" name="Google Shape;6707;p65"/>
            <p:cNvSpPr/>
            <p:nvPr/>
          </p:nvSpPr>
          <p:spPr>
            <a:xfrm>
              <a:off x="5200450" y="3347600"/>
              <a:ext cx="73250" cy="62700"/>
            </a:xfrm>
            <a:custGeom>
              <a:avLst/>
              <a:gdLst/>
              <a:ahLst/>
              <a:cxnLst/>
              <a:rect l="l" t="t" r="r" b="b"/>
              <a:pathLst>
                <a:path w="2930" h="2508" extrusionOk="0">
                  <a:moveTo>
                    <a:pt x="1653" y="0"/>
                  </a:moveTo>
                  <a:cubicBezTo>
                    <a:pt x="1348" y="0"/>
                    <a:pt x="1038" y="113"/>
                    <a:pt x="787" y="364"/>
                  </a:cubicBezTo>
                  <a:cubicBezTo>
                    <a:pt x="1" y="1174"/>
                    <a:pt x="572" y="2508"/>
                    <a:pt x="1692" y="2508"/>
                  </a:cubicBezTo>
                  <a:cubicBezTo>
                    <a:pt x="2382" y="2508"/>
                    <a:pt x="2930" y="1960"/>
                    <a:pt x="2930" y="1269"/>
                  </a:cubicBezTo>
                  <a:cubicBezTo>
                    <a:pt x="2930" y="508"/>
                    <a:pt x="2302" y="0"/>
                    <a:pt x="1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5"/>
            <p:cNvSpPr/>
            <p:nvPr/>
          </p:nvSpPr>
          <p:spPr>
            <a:xfrm>
              <a:off x="5182000" y="3417425"/>
              <a:ext cx="120275" cy="71475"/>
            </a:xfrm>
            <a:custGeom>
              <a:avLst/>
              <a:gdLst/>
              <a:ahLst/>
              <a:cxnLst/>
              <a:rect l="l" t="t" r="r" b="b"/>
              <a:pathLst>
                <a:path w="4811" h="2859" extrusionOk="0">
                  <a:moveTo>
                    <a:pt x="1310" y="0"/>
                  </a:moveTo>
                  <a:cubicBezTo>
                    <a:pt x="524" y="405"/>
                    <a:pt x="24" y="1239"/>
                    <a:pt x="24" y="2144"/>
                  </a:cubicBezTo>
                  <a:lnTo>
                    <a:pt x="24" y="2549"/>
                  </a:lnTo>
                  <a:cubicBezTo>
                    <a:pt x="0" y="2715"/>
                    <a:pt x="143" y="2858"/>
                    <a:pt x="310" y="2858"/>
                  </a:cubicBezTo>
                  <a:lnTo>
                    <a:pt x="4501" y="2858"/>
                  </a:lnTo>
                  <a:cubicBezTo>
                    <a:pt x="4668" y="2858"/>
                    <a:pt x="4787" y="2715"/>
                    <a:pt x="4787" y="2549"/>
                  </a:cubicBezTo>
                  <a:lnTo>
                    <a:pt x="4787" y="2144"/>
                  </a:lnTo>
                  <a:cubicBezTo>
                    <a:pt x="4811" y="1239"/>
                    <a:pt x="4311" y="405"/>
                    <a:pt x="3525" y="0"/>
                  </a:cubicBezTo>
                  <a:cubicBezTo>
                    <a:pt x="3192" y="239"/>
                    <a:pt x="2805" y="358"/>
                    <a:pt x="2418" y="358"/>
                  </a:cubicBezTo>
                  <a:cubicBezTo>
                    <a:pt x="2031" y="358"/>
                    <a:pt x="1644" y="239"/>
                    <a:pt x="1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65"/>
            <p:cNvSpPr/>
            <p:nvPr/>
          </p:nvSpPr>
          <p:spPr>
            <a:xfrm>
              <a:off x="5121875" y="3220950"/>
              <a:ext cx="52400" cy="52425"/>
            </a:xfrm>
            <a:custGeom>
              <a:avLst/>
              <a:gdLst/>
              <a:ahLst/>
              <a:cxnLst/>
              <a:rect l="l" t="t" r="r" b="b"/>
              <a:pathLst>
                <a:path w="2096" h="2097" extrusionOk="0">
                  <a:moveTo>
                    <a:pt x="1048" y="1"/>
                  </a:moveTo>
                  <a:cubicBezTo>
                    <a:pt x="477" y="1"/>
                    <a:pt x="0" y="477"/>
                    <a:pt x="0" y="1049"/>
                  </a:cubicBezTo>
                  <a:cubicBezTo>
                    <a:pt x="0" y="1620"/>
                    <a:pt x="477" y="2096"/>
                    <a:pt x="1048" y="2096"/>
                  </a:cubicBezTo>
                  <a:cubicBezTo>
                    <a:pt x="1643" y="2096"/>
                    <a:pt x="2096" y="1620"/>
                    <a:pt x="2096" y="1049"/>
                  </a:cubicBezTo>
                  <a:cubicBezTo>
                    <a:pt x="2096" y="477"/>
                    <a:pt x="1643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65"/>
            <p:cNvSpPr/>
            <p:nvPr/>
          </p:nvSpPr>
          <p:spPr>
            <a:xfrm>
              <a:off x="5108775" y="3279300"/>
              <a:ext cx="78600" cy="51825"/>
            </a:xfrm>
            <a:custGeom>
              <a:avLst/>
              <a:gdLst/>
              <a:ahLst/>
              <a:cxnLst/>
              <a:rect l="l" t="t" r="r" b="b"/>
              <a:pathLst>
                <a:path w="3144" h="2073" extrusionOk="0">
                  <a:moveTo>
                    <a:pt x="500" y="0"/>
                  </a:moveTo>
                  <a:cubicBezTo>
                    <a:pt x="191" y="286"/>
                    <a:pt x="0" y="691"/>
                    <a:pt x="0" y="1120"/>
                  </a:cubicBezTo>
                  <a:lnTo>
                    <a:pt x="0" y="1763"/>
                  </a:lnTo>
                  <a:cubicBezTo>
                    <a:pt x="0" y="1929"/>
                    <a:pt x="143" y="2072"/>
                    <a:pt x="334" y="2072"/>
                  </a:cubicBezTo>
                  <a:lnTo>
                    <a:pt x="2834" y="2072"/>
                  </a:lnTo>
                  <a:cubicBezTo>
                    <a:pt x="3001" y="2072"/>
                    <a:pt x="3144" y="1929"/>
                    <a:pt x="3144" y="1763"/>
                  </a:cubicBezTo>
                  <a:lnTo>
                    <a:pt x="3144" y="1120"/>
                  </a:lnTo>
                  <a:cubicBezTo>
                    <a:pt x="3144" y="691"/>
                    <a:pt x="2953" y="286"/>
                    <a:pt x="2644" y="0"/>
                  </a:cubicBezTo>
                  <a:cubicBezTo>
                    <a:pt x="2358" y="239"/>
                    <a:pt x="1977" y="382"/>
                    <a:pt x="1572" y="405"/>
                  </a:cubicBezTo>
                  <a:cubicBezTo>
                    <a:pt x="1191" y="405"/>
                    <a:pt x="786" y="262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65"/>
            <p:cNvSpPr/>
            <p:nvPr/>
          </p:nvSpPr>
          <p:spPr>
            <a:xfrm>
              <a:off x="5310600" y="3220950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8" y="1"/>
                  </a:moveTo>
                  <a:cubicBezTo>
                    <a:pt x="453" y="1"/>
                    <a:pt x="0" y="477"/>
                    <a:pt x="0" y="1049"/>
                  </a:cubicBezTo>
                  <a:cubicBezTo>
                    <a:pt x="0" y="1620"/>
                    <a:pt x="453" y="2096"/>
                    <a:pt x="1048" y="2096"/>
                  </a:cubicBezTo>
                  <a:cubicBezTo>
                    <a:pt x="1620" y="2096"/>
                    <a:pt x="2096" y="1620"/>
                    <a:pt x="2096" y="1049"/>
                  </a:cubicBezTo>
                  <a:cubicBezTo>
                    <a:pt x="2096" y="477"/>
                    <a:pt x="1620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65"/>
            <p:cNvSpPr/>
            <p:nvPr/>
          </p:nvSpPr>
          <p:spPr>
            <a:xfrm>
              <a:off x="5297500" y="3279300"/>
              <a:ext cx="78025" cy="51825"/>
            </a:xfrm>
            <a:custGeom>
              <a:avLst/>
              <a:gdLst/>
              <a:ahLst/>
              <a:cxnLst/>
              <a:rect l="l" t="t" r="r" b="b"/>
              <a:pathLst>
                <a:path w="3121" h="2073" extrusionOk="0">
                  <a:moveTo>
                    <a:pt x="477" y="0"/>
                  </a:moveTo>
                  <a:cubicBezTo>
                    <a:pt x="167" y="286"/>
                    <a:pt x="0" y="691"/>
                    <a:pt x="0" y="1120"/>
                  </a:cubicBezTo>
                  <a:lnTo>
                    <a:pt x="0" y="1763"/>
                  </a:lnTo>
                  <a:cubicBezTo>
                    <a:pt x="0" y="1929"/>
                    <a:pt x="120" y="2072"/>
                    <a:pt x="286" y="2072"/>
                  </a:cubicBezTo>
                  <a:lnTo>
                    <a:pt x="2811" y="2072"/>
                  </a:lnTo>
                  <a:cubicBezTo>
                    <a:pt x="2977" y="2072"/>
                    <a:pt x="3120" y="1929"/>
                    <a:pt x="3096" y="1763"/>
                  </a:cubicBezTo>
                  <a:lnTo>
                    <a:pt x="3096" y="1120"/>
                  </a:lnTo>
                  <a:cubicBezTo>
                    <a:pt x="3120" y="691"/>
                    <a:pt x="2953" y="286"/>
                    <a:pt x="2644" y="0"/>
                  </a:cubicBezTo>
                  <a:cubicBezTo>
                    <a:pt x="2334" y="262"/>
                    <a:pt x="1947" y="393"/>
                    <a:pt x="1560" y="393"/>
                  </a:cubicBezTo>
                  <a:cubicBezTo>
                    <a:pt x="1173" y="393"/>
                    <a:pt x="786" y="262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5"/>
            <p:cNvSpPr/>
            <p:nvPr/>
          </p:nvSpPr>
          <p:spPr>
            <a:xfrm>
              <a:off x="5216525" y="3220950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9" y="1"/>
                  </a:moveTo>
                  <a:cubicBezTo>
                    <a:pt x="453" y="1"/>
                    <a:pt x="1" y="477"/>
                    <a:pt x="1" y="1049"/>
                  </a:cubicBezTo>
                  <a:cubicBezTo>
                    <a:pt x="1" y="1620"/>
                    <a:pt x="453" y="2096"/>
                    <a:pt x="1049" y="2096"/>
                  </a:cubicBezTo>
                  <a:cubicBezTo>
                    <a:pt x="1620" y="2096"/>
                    <a:pt x="2096" y="1620"/>
                    <a:pt x="2096" y="1049"/>
                  </a:cubicBezTo>
                  <a:cubicBezTo>
                    <a:pt x="2096" y="477"/>
                    <a:pt x="1620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5"/>
            <p:cNvSpPr/>
            <p:nvPr/>
          </p:nvSpPr>
          <p:spPr>
            <a:xfrm>
              <a:off x="5203425" y="3279300"/>
              <a:ext cx="78625" cy="51825"/>
            </a:xfrm>
            <a:custGeom>
              <a:avLst/>
              <a:gdLst/>
              <a:ahLst/>
              <a:cxnLst/>
              <a:rect l="l" t="t" r="r" b="b"/>
              <a:pathLst>
                <a:path w="3145" h="2073" extrusionOk="0">
                  <a:moveTo>
                    <a:pt x="477" y="0"/>
                  </a:moveTo>
                  <a:cubicBezTo>
                    <a:pt x="168" y="286"/>
                    <a:pt x="1" y="691"/>
                    <a:pt x="1" y="1120"/>
                  </a:cubicBezTo>
                  <a:lnTo>
                    <a:pt x="1" y="1763"/>
                  </a:lnTo>
                  <a:cubicBezTo>
                    <a:pt x="1" y="1929"/>
                    <a:pt x="144" y="2072"/>
                    <a:pt x="310" y="2072"/>
                  </a:cubicBezTo>
                  <a:lnTo>
                    <a:pt x="2811" y="2072"/>
                  </a:lnTo>
                  <a:cubicBezTo>
                    <a:pt x="3001" y="2072"/>
                    <a:pt x="3144" y="1929"/>
                    <a:pt x="3121" y="1763"/>
                  </a:cubicBezTo>
                  <a:lnTo>
                    <a:pt x="3121" y="1120"/>
                  </a:lnTo>
                  <a:cubicBezTo>
                    <a:pt x="3121" y="691"/>
                    <a:pt x="2954" y="286"/>
                    <a:pt x="2644" y="0"/>
                  </a:cubicBezTo>
                  <a:cubicBezTo>
                    <a:pt x="2335" y="262"/>
                    <a:pt x="1954" y="405"/>
                    <a:pt x="1573" y="405"/>
                  </a:cubicBezTo>
                  <a:cubicBezTo>
                    <a:pt x="1168" y="405"/>
                    <a:pt x="787" y="262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5" name="Google Shape;6715;p65"/>
          <p:cNvGrpSpPr/>
          <p:nvPr/>
        </p:nvGrpSpPr>
        <p:grpSpPr>
          <a:xfrm>
            <a:off x="7058139" y="2886026"/>
            <a:ext cx="348109" cy="349675"/>
            <a:chOff x="5688050" y="3220950"/>
            <a:chExt cx="266750" cy="267950"/>
          </a:xfrm>
        </p:grpSpPr>
        <p:sp>
          <p:nvSpPr>
            <p:cNvPr id="6716" name="Google Shape;6716;p65"/>
            <p:cNvSpPr/>
            <p:nvPr/>
          </p:nvSpPr>
          <p:spPr>
            <a:xfrm>
              <a:off x="5688050" y="3338825"/>
              <a:ext cx="266750" cy="150075"/>
            </a:xfrm>
            <a:custGeom>
              <a:avLst/>
              <a:gdLst/>
              <a:ahLst/>
              <a:cxnLst/>
              <a:rect l="l" t="t" r="r" b="b"/>
              <a:pathLst>
                <a:path w="10670" h="6003" extrusionOk="0">
                  <a:moveTo>
                    <a:pt x="7431" y="1"/>
                  </a:moveTo>
                  <a:cubicBezTo>
                    <a:pt x="7240" y="1"/>
                    <a:pt x="7121" y="144"/>
                    <a:pt x="7121" y="311"/>
                  </a:cubicBezTo>
                  <a:lnTo>
                    <a:pt x="7121" y="1668"/>
                  </a:lnTo>
                  <a:lnTo>
                    <a:pt x="3859" y="1668"/>
                  </a:lnTo>
                  <a:cubicBezTo>
                    <a:pt x="3692" y="1692"/>
                    <a:pt x="3573" y="1811"/>
                    <a:pt x="3573" y="2001"/>
                  </a:cubicBezTo>
                  <a:lnTo>
                    <a:pt x="3573" y="3359"/>
                  </a:lnTo>
                  <a:lnTo>
                    <a:pt x="334" y="3359"/>
                  </a:lnTo>
                  <a:cubicBezTo>
                    <a:pt x="144" y="3359"/>
                    <a:pt x="1" y="3478"/>
                    <a:pt x="1" y="3668"/>
                  </a:cubicBezTo>
                  <a:lnTo>
                    <a:pt x="1" y="5693"/>
                  </a:lnTo>
                  <a:cubicBezTo>
                    <a:pt x="1" y="5859"/>
                    <a:pt x="144" y="6002"/>
                    <a:pt x="334" y="6002"/>
                  </a:cubicBezTo>
                  <a:lnTo>
                    <a:pt x="10360" y="6002"/>
                  </a:lnTo>
                  <a:cubicBezTo>
                    <a:pt x="10527" y="6002"/>
                    <a:pt x="10646" y="5859"/>
                    <a:pt x="10646" y="5693"/>
                  </a:cubicBezTo>
                  <a:lnTo>
                    <a:pt x="10646" y="311"/>
                  </a:lnTo>
                  <a:cubicBezTo>
                    <a:pt x="10670" y="144"/>
                    <a:pt x="10527" y="1"/>
                    <a:pt x="103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65"/>
            <p:cNvSpPr/>
            <p:nvPr/>
          </p:nvSpPr>
          <p:spPr>
            <a:xfrm>
              <a:off x="5701150" y="3304900"/>
              <a:ext cx="47075" cy="47050"/>
            </a:xfrm>
            <a:custGeom>
              <a:avLst/>
              <a:gdLst/>
              <a:ahLst/>
              <a:cxnLst/>
              <a:rect l="l" t="t" r="r" b="b"/>
              <a:pathLst>
                <a:path w="1883" h="1882" extrusionOk="0">
                  <a:moveTo>
                    <a:pt x="929" y="0"/>
                  </a:moveTo>
                  <a:cubicBezTo>
                    <a:pt x="406" y="0"/>
                    <a:pt x="1" y="429"/>
                    <a:pt x="1" y="929"/>
                  </a:cubicBezTo>
                  <a:cubicBezTo>
                    <a:pt x="1" y="1453"/>
                    <a:pt x="406" y="1882"/>
                    <a:pt x="929" y="1882"/>
                  </a:cubicBezTo>
                  <a:cubicBezTo>
                    <a:pt x="1453" y="1882"/>
                    <a:pt x="1882" y="1453"/>
                    <a:pt x="1882" y="929"/>
                  </a:cubicBezTo>
                  <a:cubicBezTo>
                    <a:pt x="1882" y="429"/>
                    <a:pt x="1453" y="0"/>
                    <a:pt x="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5"/>
            <p:cNvSpPr/>
            <p:nvPr/>
          </p:nvSpPr>
          <p:spPr>
            <a:xfrm>
              <a:off x="5789875" y="326322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0"/>
                  </a:moveTo>
                  <a:cubicBezTo>
                    <a:pt x="429" y="0"/>
                    <a:pt x="0" y="405"/>
                    <a:pt x="0" y="929"/>
                  </a:cubicBezTo>
                  <a:cubicBezTo>
                    <a:pt x="0" y="1453"/>
                    <a:pt x="429" y="1882"/>
                    <a:pt x="953" y="1882"/>
                  </a:cubicBezTo>
                  <a:cubicBezTo>
                    <a:pt x="1453" y="1882"/>
                    <a:pt x="1881" y="1453"/>
                    <a:pt x="1881" y="929"/>
                  </a:cubicBezTo>
                  <a:cubicBezTo>
                    <a:pt x="1881" y="405"/>
                    <a:pt x="1453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5"/>
            <p:cNvSpPr/>
            <p:nvPr/>
          </p:nvSpPr>
          <p:spPr>
            <a:xfrm>
              <a:off x="5865475" y="3276325"/>
              <a:ext cx="73850" cy="47050"/>
            </a:xfrm>
            <a:custGeom>
              <a:avLst/>
              <a:gdLst/>
              <a:ahLst/>
              <a:cxnLst/>
              <a:rect l="l" t="t" r="r" b="b"/>
              <a:pathLst>
                <a:path w="2954" h="1882" extrusionOk="0">
                  <a:moveTo>
                    <a:pt x="548" y="0"/>
                  </a:moveTo>
                  <a:cubicBezTo>
                    <a:pt x="215" y="286"/>
                    <a:pt x="1" y="691"/>
                    <a:pt x="1" y="1143"/>
                  </a:cubicBezTo>
                  <a:lnTo>
                    <a:pt x="1" y="1596"/>
                  </a:lnTo>
                  <a:cubicBezTo>
                    <a:pt x="1" y="1739"/>
                    <a:pt x="143" y="1882"/>
                    <a:pt x="286" y="1882"/>
                  </a:cubicBezTo>
                  <a:lnTo>
                    <a:pt x="2668" y="1882"/>
                  </a:lnTo>
                  <a:cubicBezTo>
                    <a:pt x="2811" y="1882"/>
                    <a:pt x="2954" y="1739"/>
                    <a:pt x="2954" y="1596"/>
                  </a:cubicBezTo>
                  <a:lnTo>
                    <a:pt x="2954" y="1143"/>
                  </a:lnTo>
                  <a:cubicBezTo>
                    <a:pt x="2954" y="691"/>
                    <a:pt x="2739" y="286"/>
                    <a:pt x="2406" y="0"/>
                  </a:cubicBezTo>
                  <a:cubicBezTo>
                    <a:pt x="2132" y="203"/>
                    <a:pt x="1804" y="304"/>
                    <a:pt x="1477" y="304"/>
                  </a:cubicBezTo>
                  <a:cubicBezTo>
                    <a:pt x="1150" y="304"/>
                    <a:pt x="822" y="203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65"/>
            <p:cNvSpPr/>
            <p:nvPr/>
          </p:nvSpPr>
          <p:spPr>
            <a:xfrm>
              <a:off x="5688050" y="3360275"/>
              <a:ext cx="73250" cy="46450"/>
            </a:xfrm>
            <a:custGeom>
              <a:avLst/>
              <a:gdLst/>
              <a:ahLst/>
              <a:cxnLst/>
              <a:rect l="l" t="t" r="r" b="b"/>
              <a:pathLst>
                <a:path w="2930" h="1858" extrusionOk="0">
                  <a:moveTo>
                    <a:pt x="549" y="0"/>
                  </a:moveTo>
                  <a:cubicBezTo>
                    <a:pt x="191" y="262"/>
                    <a:pt x="1" y="691"/>
                    <a:pt x="1" y="1120"/>
                  </a:cubicBezTo>
                  <a:lnTo>
                    <a:pt x="1" y="1596"/>
                  </a:lnTo>
                  <a:cubicBezTo>
                    <a:pt x="1" y="1739"/>
                    <a:pt x="120" y="1858"/>
                    <a:pt x="263" y="1858"/>
                  </a:cubicBezTo>
                  <a:lnTo>
                    <a:pt x="2644" y="1858"/>
                  </a:lnTo>
                  <a:cubicBezTo>
                    <a:pt x="2811" y="1858"/>
                    <a:pt x="2930" y="1739"/>
                    <a:pt x="2930" y="1596"/>
                  </a:cubicBezTo>
                  <a:lnTo>
                    <a:pt x="2930" y="1120"/>
                  </a:lnTo>
                  <a:cubicBezTo>
                    <a:pt x="2930" y="691"/>
                    <a:pt x="2716" y="262"/>
                    <a:pt x="2382" y="0"/>
                  </a:cubicBezTo>
                  <a:cubicBezTo>
                    <a:pt x="2108" y="191"/>
                    <a:pt x="1787" y="286"/>
                    <a:pt x="1465" y="286"/>
                  </a:cubicBezTo>
                  <a:cubicBezTo>
                    <a:pt x="1144" y="286"/>
                    <a:pt x="822" y="191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65"/>
            <p:cNvSpPr/>
            <p:nvPr/>
          </p:nvSpPr>
          <p:spPr>
            <a:xfrm>
              <a:off x="5776775" y="3318000"/>
              <a:ext cx="73250" cy="47050"/>
            </a:xfrm>
            <a:custGeom>
              <a:avLst/>
              <a:gdLst/>
              <a:ahLst/>
              <a:cxnLst/>
              <a:rect l="l" t="t" r="r" b="b"/>
              <a:pathLst>
                <a:path w="2930" h="1882" extrusionOk="0">
                  <a:moveTo>
                    <a:pt x="548" y="0"/>
                  </a:moveTo>
                  <a:cubicBezTo>
                    <a:pt x="191" y="286"/>
                    <a:pt x="0" y="715"/>
                    <a:pt x="0" y="1144"/>
                  </a:cubicBezTo>
                  <a:lnTo>
                    <a:pt x="0" y="1596"/>
                  </a:lnTo>
                  <a:cubicBezTo>
                    <a:pt x="0" y="1763"/>
                    <a:pt x="119" y="1882"/>
                    <a:pt x="286" y="1882"/>
                  </a:cubicBezTo>
                  <a:lnTo>
                    <a:pt x="2667" y="1882"/>
                  </a:lnTo>
                  <a:cubicBezTo>
                    <a:pt x="2810" y="1882"/>
                    <a:pt x="2929" y="1763"/>
                    <a:pt x="2929" y="1596"/>
                  </a:cubicBezTo>
                  <a:lnTo>
                    <a:pt x="2929" y="1144"/>
                  </a:lnTo>
                  <a:cubicBezTo>
                    <a:pt x="2929" y="715"/>
                    <a:pt x="2739" y="286"/>
                    <a:pt x="2382" y="0"/>
                  </a:cubicBezTo>
                  <a:cubicBezTo>
                    <a:pt x="2108" y="203"/>
                    <a:pt x="1786" y="304"/>
                    <a:pt x="1465" y="304"/>
                  </a:cubicBezTo>
                  <a:cubicBezTo>
                    <a:pt x="1143" y="304"/>
                    <a:pt x="822" y="203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65"/>
            <p:cNvSpPr/>
            <p:nvPr/>
          </p:nvSpPr>
          <p:spPr>
            <a:xfrm>
              <a:off x="5878575" y="3220950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cubicBezTo>
                    <a:pt x="429" y="1"/>
                    <a:pt x="0" y="429"/>
                    <a:pt x="0" y="953"/>
                  </a:cubicBezTo>
                  <a:cubicBezTo>
                    <a:pt x="0" y="1477"/>
                    <a:pt x="429" y="1882"/>
                    <a:pt x="953" y="1882"/>
                  </a:cubicBezTo>
                  <a:cubicBezTo>
                    <a:pt x="1477" y="1882"/>
                    <a:pt x="1882" y="1477"/>
                    <a:pt x="1882" y="953"/>
                  </a:cubicBezTo>
                  <a:cubicBezTo>
                    <a:pt x="1882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3" name="Google Shape;6723;p65"/>
          <p:cNvGrpSpPr/>
          <p:nvPr/>
        </p:nvGrpSpPr>
        <p:grpSpPr>
          <a:xfrm>
            <a:off x="7811026" y="2886026"/>
            <a:ext cx="350425" cy="349675"/>
            <a:chOff x="6264975" y="3220950"/>
            <a:chExt cx="268525" cy="267950"/>
          </a:xfrm>
        </p:grpSpPr>
        <p:sp>
          <p:nvSpPr>
            <p:cNvPr id="6724" name="Google Shape;6724;p65"/>
            <p:cNvSpPr/>
            <p:nvPr/>
          </p:nvSpPr>
          <p:spPr>
            <a:xfrm>
              <a:off x="6322725" y="3276925"/>
              <a:ext cx="6550" cy="16100"/>
            </a:xfrm>
            <a:custGeom>
              <a:avLst/>
              <a:gdLst/>
              <a:ahLst/>
              <a:cxnLst/>
              <a:rect l="l" t="t" r="r" b="b"/>
              <a:pathLst>
                <a:path w="262" h="644" extrusionOk="0">
                  <a:moveTo>
                    <a:pt x="0" y="0"/>
                  </a:moveTo>
                  <a:lnTo>
                    <a:pt x="0" y="643"/>
                  </a:lnTo>
                  <a:cubicBezTo>
                    <a:pt x="119" y="596"/>
                    <a:pt x="191" y="477"/>
                    <a:pt x="214" y="357"/>
                  </a:cubicBezTo>
                  <a:cubicBezTo>
                    <a:pt x="262" y="191"/>
                    <a:pt x="167" y="4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65"/>
            <p:cNvSpPr/>
            <p:nvPr/>
          </p:nvSpPr>
          <p:spPr>
            <a:xfrm>
              <a:off x="6266750" y="3221700"/>
              <a:ext cx="122075" cy="104050"/>
            </a:xfrm>
            <a:custGeom>
              <a:avLst/>
              <a:gdLst/>
              <a:ahLst/>
              <a:cxnLst/>
              <a:rect l="l" t="t" r="r" b="b"/>
              <a:pathLst>
                <a:path w="4883" h="4162" extrusionOk="0">
                  <a:moveTo>
                    <a:pt x="2084" y="661"/>
                  </a:moveTo>
                  <a:cubicBezTo>
                    <a:pt x="2162" y="661"/>
                    <a:pt x="2239" y="709"/>
                    <a:pt x="2239" y="804"/>
                  </a:cubicBezTo>
                  <a:lnTo>
                    <a:pt x="2239" y="923"/>
                  </a:lnTo>
                  <a:cubicBezTo>
                    <a:pt x="2382" y="947"/>
                    <a:pt x="2501" y="995"/>
                    <a:pt x="2596" y="1114"/>
                  </a:cubicBezTo>
                  <a:cubicBezTo>
                    <a:pt x="2668" y="1161"/>
                    <a:pt x="2668" y="1257"/>
                    <a:pt x="2596" y="1328"/>
                  </a:cubicBezTo>
                  <a:cubicBezTo>
                    <a:pt x="2561" y="1352"/>
                    <a:pt x="2519" y="1364"/>
                    <a:pt x="2480" y="1364"/>
                  </a:cubicBezTo>
                  <a:cubicBezTo>
                    <a:pt x="2441" y="1364"/>
                    <a:pt x="2406" y="1352"/>
                    <a:pt x="2382" y="1328"/>
                  </a:cubicBezTo>
                  <a:cubicBezTo>
                    <a:pt x="2334" y="1304"/>
                    <a:pt x="2287" y="1280"/>
                    <a:pt x="2263" y="1257"/>
                  </a:cubicBezTo>
                  <a:lnTo>
                    <a:pt x="2263" y="1876"/>
                  </a:lnTo>
                  <a:lnTo>
                    <a:pt x="2358" y="1923"/>
                  </a:lnTo>
                  <a:cubicBezTo>
                    <a:pt x="2668" y="2019"/>
                    <a:pt x="2834" y="2328"/>
                    <a:pt x="2787" y="2638"/>
                  </a:cubicBezTo>
                  <a:cubicBezTo>
                    <a:pt x="2739" y="2900"/>
                    <a:pt x="2525" y="3138"/>
                    <a:pt x="2263" y="3186"/>
                  </a:cubicBezTo>
                  <a:lnTo>
                    <a:pt x="2263" y="3352"/>
                  </a:lnTo>
                  <a:cubicBezTo>
                    <a:pt x="2263" y="3448"/>
                    <a:pt x="2180" y="3495"/>
                    <a:pt x="2096" y="3495"/>
                  </a:cubicBezTo>
                  <a:cubicBezTo>
                    <a:pt x="2013" y="3495"/>
                    <a:pt x="1929" y="3448"/>
                    <a:pt x="1929" y="3352"/>
                  </a:cubicBezTo>
                  <a:lnTo>
                    <a:pt x="1929" y="3209"/>
                  </a:lnTo>
                  <a:cubicBezTo>
                    <a:pt x="1787" y="3209"/>
                    <a:pt x="1620" y="3138"/>
                    <a:pt x="1501" y="3043"/>
                  </a:cubicBezTo>
                  <a:cubicBezTo>
                    <a:pt x="1406" y="2995"/>
                    <a:pt x="1406" y="2900"/>
                    <a:pt x="1453" y="2828"/>
                  </a:cubicBezTo>
                  <a:lnTo>
                    <a:pt x="1429" y="2805"/>
                  </a:lnTo>
                  <a:cubicBezTo>
                    <a:pt x="1456" y="2765"/>
                    <a:pt x="1496" y="2748"/>
                    <a:pt x="1539" y="2748"/>
                  </a:cubicBezTo>
                  <a:cubicBezTo>
                    <a:pt x="1575" y="2748"/>
                    <a:pt x="1612" y="2759"/>
                    <a:pt x="1644" y="2781"/>
                  </a:cubicBezTo>
                  <a:cubicBezTo>
                    <a:pt x="1739" y="2828"/>
                    <a:pt x="1810" y="2876"/>
                    <a:pt x="1929" y="2876"/>
                  </a:cubicBezTo>
                  <a:lnTo>
                    <a:pt x="1929" y="2090"/>
                  </a:lnTo>
                  <a:cubicBezTo>
                    <a:pt x="1834" y="2043"/>
                    <a:pt x="1739" y="1995"/>
                    <a:pt x="1644" y="1923"/>
                  </a:cubicBezTo>
                  <a:cubicBezTo>
                    <a:pt x="1501" y="1804"/>
                    <a:pt x="1429" y="1590"/>
                    <a:pt x="1477" y="1423"/>
                  </a:cubicBezTo>
                  <a:cubicBezTo>
                    <a:pt x="1525" y="1209"/>
                    <a:pt x="1667" y="1019"/>
                    <a:pt x="1882" y="947"/>
                  </a:cubicBezTo>
                  <a:lnTo>
                    <a:pt x="1929" y="947"/>
                  </a:lnTo>
                  <a:lnTo>
                    <a:pt x="1929" y="804"/>
                  </a:lnTo>
                  <a:cubicBezTo>
                    <a:pt x="1929" y="709"/>
                    <a:pt x="2007" y="661"/>
                    <a:pt x="2084" y="661"/>
                  </a:cubicBezTo>
                  <a:close/>
                  <a:moveTo>
                    <a:pt x="2103" y="1"/>
                  </a:moveTo>
                  <a:cubicBezTo>
                    <a:pt x="1026" y="1"/>
                    <a:pt x="0" y="833"/>
                    <a:pt x="0" y="2090"/>
                  </a:cubicBezTo>
                  <a:cubicBezTo>
                    <a:pt x="0" y="3233"/>
                    <a:pt x="929" y="4162"/>
                    <a:pt x="2096" y="4162"/>
                  </a:cubicBezTo>
                  <a:cubicBezTo>
                    <a:pt x="3954" y="4162"/>
                    <a:pt x="4882" y="1923"/>
                    <a:pt x="3573" y="614"/>
                  </a:cubicBezTo>
                  <a:cubicBezTo>
                    <a:pt x="3142" y="190"/>
                    <a:pt x="2616" y="1"/>
                    <a:pt x="2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65"/>
            <p:cNvSpPr/>
            <p:nvPr/>
          </p:nvSpPr>
          <p:spPr>
            <a:xfrm>
              <a:off x="6310800" y="3253700"/>
              <a:ext cx="4200" cy="11325"/>
            </a:xfrm>
            <a:custGeom>
              <a:avLst/>
              <a:gdLst/>
              <a:ahLst/>
              <a:cxnLst/>
              <a:rect l="l" t="t" r="r" b="b"/>
              <a:pathLst>
                <a:path w="168" h="453" extrusionOk="0">
                  <a:moveTo>
                    <a:pt x="167" y="0"/>
                  </a:moveTo>
                  <a:cubicBezTo>
                    <a:pt x="96" y="24"/>
                    <a:pt x="25" y="120"/>
                    <a:pt x="25" y="191"/>
                  </a:cubicBezTo>
                  <a:cubicBezTo>
                    <a:pt x="1" y="262"/>
                    <a:pt x="25" y="334"/>
                    <a:pt x="72" y="405"/>
                  </a:cubicBezTo>
                  <a:lnTo>
                    <a:pt x="167" y="45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5"/>
            <p:cNvSpPr/>
            <p:nvPr/>
          </p:nvSpPr>
          <p:spPr>
            <a:xfrm>
              <a:off x="6366175" y="3379325"/>
              <a:ext cx="67900" cy="109575"/>
            </a:xfrm>
            <a:custGeom>
              <a:avLst/>
              <a:gdLst/>
              <a:ahLst/>
              <a:cxnLst/>
              <a:rect l="l" t="t" r="r" b="b"/>
              <a:pathLst>
                <a:path w="2716" h="4383" extrusionOk="0">
                  <a:moveTo>
                    <a:pt x="334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4073"/>
                  </a:lnTo>
                  <a:cubicBezTo>
                    <a:pt x="0" y="4239"/>
                    <a:pt x="143" y="4382"/>
                    <a:pt x="334" y="4382"/>
                  </a:cubicBezTo>
                  <a:lnTo>
                    <a:pt x="2406" y="4382"/>
                  </a:lnTo>
                  <a:cubicBezTo>
                    <a:pt x="2572" y="4382"/>
                    <a:pt x="2715" y="4239"/>
                    <a:pt x="2715" y="4073"/>
                  </a:cubicBezTo>
                  <a:lnTo>
                    <a:pt x="2715" y="310"/>
                  </a:lnTo>
                  <a:cubicBezTo>
                    <a:pt x="2715" y="143"/>
                    <a:pt x="2572" y="0"/>
                    <a:pt x="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65"/>
            <p:cNvSpPr/>
            <p:nvPr/>
          </p:nvSpPr>
          <p:spPr>
            <a:xfrm>
              <a:off x="6465600" y="3347775"/>
              <a:ext cx="67900" cy="141125"/>
            </a:xfrm>
            <a:custGeom>
              <a:avLst/>
              <a:gdLst/>
              <a:ahLst/>
              <a:cxnLst/>
              <a:rect l="l" t="t" r="r" b="b"/>
              <a:pathLst>
                <a:path w="2716" h="5645" extrusionOk="0">
                  <a:moveTo>
                    <a:pt x="310" y="0"/>
                  </a:moveTo>
                  <a:cubicBezTo>
                    <a:pt x="143" y="0"/>
                    <a:pt x="1" y="143"/>
                    <a:pt x="1" y="310"/>
                  </a:cubicBezTo>
                  <a:lnTo>
                    <a:pt x="1" y="5335"/>
                  </a:lnTo>
                  <a:cubicBezTo>
                    <a:pt x="1" y="5501"/>
                    <a:pt x="143" y="5644"/>
                    <a:pt x="310" y="5644"/>
                  </a:cubicBezTo>
                  <a:lnTo>
                    <a:pt x="2406" y="5644"/>
                  </a:lnTo>
                  <a:cubicBezTo>
                    <a:pt x="2572" y="5644"/>
                    <a:pt x="2715" y="5501"/>
                    <a:pt x="2715" y="5335"/>
                  </a:cubicBezTo>
                  <a:lnTo>
                    <a:pt x="2715" y="310"/>
                  </a:lnTo>
                  <a:cubicBezTo>
                    <a:pt x="2715" y="143"/>
                    <a:pt x="2572" y="0"/>
                    <a:pt x="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65"/>
            <p:cNvSpPr/>
            <p:nvPr/>
          </p:nvSpPr>
          <p:spPr>
            <a:xfrm>
              <a:off x="6266750" y="3410275"/>
              <a:ext cx="67900" cy="78625"/>
            </a:xfrm>
            <a:custGeom>
              <a:avLst/>
              <a:gdLst/>
              <a:ahLst/>
              <a:cxnLst/>
              <a:rect l="l" t="t" r="r" b="b"/>
              <a:pathLst>
                <a:path w="2716" h="3145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lnTo>
                    <a:pt x="0" y="2835"/>
                  </a:lnTo>
                  <a:cubicBezTo>
                    <a:pt x="0" y="3001"/>
                    <a:pt x="143" y="3144"/>
                    <a:pt x="334" y="3144"/>
                  </a:cubicBezTo>
                  <a:lnTo>
                    <a:pt x="2406" y="3144"/>
                  </a:lnTo>
                  <a:cubicBezTo>
                    <a:pt x="2572" y="3144"/>
                    <a:pt x="2715" y="3001"/>
                    <a:pt x="2715" y="2835"/>
                  </a:cubicBezTo>
                  <a:lnTo>
                    <a:pt x="2715" y="334"/>
                  </a:lnTo>
                  <a:cubicBezTo>
                    <a:pt x="2715" y="144"/>
                    <a:pt x="2572" y="1"/>
                    <a:pt x="2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5"/>
            <p:cNvSpPr/>
            <p:nvPr/>
          </p:nvSpPr>
          <p:spPr>
            <a:xfrm>
              <a:off x="6264975" y="3220950"/>
              <a:ext cx="268525" cy="162550"/>
            </a:xfrm>
            <a:custGeom>
              <a:avLst/>
              <a:gdLst/>
              <a:ahLst/>
              <a:cxnLst/>
              <a:rect l="l" t="t" r="r" b="b"/>
              <a:pathLst>
                <a:path w="10741" h="6502" extrusionOk="0">
                  <a:moveTo>
                    <a:pt x="8764" y="1"/>
                  </a:moveTo>
                  <a:cubicBezTo>
                    <a:pt x="8383" y="48"/>
                    <a:pt x="8383" y="596"/>
                    <a:pt x="8764" y="644"/>
                  </a:cubicBezTo>
                  <a:lnTo>
                    <a:pt x="9645" y="644"/>
                  </a:lnTo>
                  <a:cubicBezTo>
                    <a:pt x="9502" y="763"/>
                    <a:pt x="9359" y="906"/>
                    <a:pt x="9216" y="1049"/>
                  </a:cubicBezTo>
                  <a:cubicBezTo>
                    <a:pt x="7335" y="2906"/>
                    <a:pt x="4477" y="5692"/>
                    <a:pt x="381" y="5859"/>
                  </a:cubicBezTo>
                  <a:cubicBezTo>
                    <a:pt x="0" y="5907"/>
                    <a:pt x="0" y="6454"/>
                    <a:pt x="381" y="6502"/>
                  </a:cubicBezTo>
                  <a:cubicBezTo>
                    <a:pt x="4715" y="6311"/>
                    <a:pt x="7668" y="3430"/>
                    <a:pt x="9645" y="1501"/>
                  </a:cubicBezTo>
                  <a:lnTo>
                    <a:pt x="10097" y="1049"/>
                  </a:lnTo>
                  <a:lnTo>
                    <a:pt x="10097" y="2001"/>
                  </a:lnTo>
                  <a:cubicBezTo>
                    <a:pt x="10121" y="2192"/>
                    <a:pt x="10270" y="2287"/>
                    <a:pt x="10419" y="2287"/>
                  </a:cubicBezTo>
                  <a:cubicBezTo>
                    <a:pt x="10568" y="2287"/>
                    <a:pt x="10717" y="2192"/>
                    <a:pt x="10740" y="2001"/>
                  </a:cubicBezTo>
                  <a:lnTo>
                    <a:pt x="10740" y="334"/>
                  </a:lnTo>
                  <a:cubicBezTo>
                    <a:pt x="10740" y="144"/>
                    <a:pt x="10597" y="1"/>
                    <a:pt x="10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1" name="Google Shape;6731;p65"/>
          <p:cNvGrpSpPr/>
          <p:nvPr/>
        </p:nvGrpSpPr>
        <p:grpSpPr>
          <a:xfrm>
            <a:off x="7812560" y="3443880"/>
            <a:ext cx="350425" cy="350425"/>
            <a:chOff x="6266150" y="3648425"/>
            <a:chExt cx="268525" cy="268525"/>
          </a:xfrm>
        </p:grpSpPr>
        <p:sp>
          <p:nvSpPr>
            <p:cNvPr id="6732" name="Google Shape;6732;p65"/>
            <p:cNvSpPr/>
            <p:nvPr/>
          </p:nvSpPr>
          <p:spPr>
            <a:xfrm>
              <a:off x="6362000" y="3648425"/>
              <a:ext cx="172675" cy="151850"/>
            </a:xfrm>
            <a:custGeom>
              <a:avLst/>
              <a:gdLst/>
              <a:ahLst/>
              <a:cxnLst/>
              <a:rect l="l" t="t" r="r" b="b"/>
              <a:pathLst>
                <a:path w="6907" h="6074" extrusionOk="0">
                  <a:moveTo>
                    <a:pt x="2811" y="1263"/>
                  </a:moveTo>
                  <a:cubicBezTo>
                    <a:pt x="3192" y="1310"/>
                    <a:pt x="3192" y="1858"/>
                    <a:pt x="2811" y="1882"/>
                  </a:cubicBezTo>
                  <a:lnTo>
                    <a:pt x="1549" y="1882"/>
                  </a:lnTo>
                  <a:cubicBezTo>
                    <a:pt x="1168" y="1858"/>
                    <a:pt x="1168" y="1310"/>
                    <a:pt x="1549" y="1263"/>
                  </a:cubicBezTo>
                  <a:close/>
                  <a:moveTo>
                    <a:pt x="2799" y="2549"/>
                  </a:moveTo>
                  <a:cubicBezTo>
                    <a:pt x="2948" y="2549"/>
                    <a:pt x="3097" y="2644"/>
                    <a:pt x="3120" y="2834"/>
                  </a:cubicBezTo>
                  <a:lnTo>
                    <a:pt x="3120" y="4501"/>
                  </a:lnTo>
                  <a:cubicBezTo>
                    <a:pt x="3097" y="4692"/>
                    <a:pt x="2948" y="4787"/>
                    <a:pt x="2799" y="4787"/>
                  </a:cubicBezTo>
                  <a:cubicBezTo>
                    <a:pt x="2650" y="4787"/>
                    <a:pt x="2501" y="4692"/>
                    <a:pt x="2478" y="4501"/>
                  </a:cubicBezTo>
                  <a:lnTo>
                    <a:pt x="2478" y="2834"/>
                  </a:lnTo>
                  <a:cubicBezTo>
                    <a:pt x="2501" y="2644"/>
                    <a:pt x="2650" y="2549"/>
                    <a:pt x="2799" y="2549"/>
                  </a:cubicBezTo>
                  <a:close/>
                  <a:moveTo>
                    <a:pt x="4061" y="1929"/>
                  </a:moveTo>
                  <a:cubicBezTo>
                    <a:pt x="4210" y="1929"/>
                    <a:pt x="4359" y="2025"/>
                    <a:pt x="4383" y="2215"/>
                  </a:cubicBezTo>
                  <a:lnTo>
                    <a:pt x="4383" y="4501"/>
                  </a:lnTo>
                  <a:cubicBezTo>
                    <a:pt x="4359" y="4692"/>
                    <a:pt x="4210" y="4787"/>
                    <a:pt x="4061" y="4787"/>
                  </a:cubicBezTo>
                  <a:cubicBezTo>
                    <a:pt x="3912" y="4787"/>
                    <a:pt x="3763" y="4692"/>
                    <a:pt x="3740" y="4501"/>
                  </a:cubicBezTo>
                  <a:lnTo>
                    <a:pt x="3740" y="2215"/>
                  </a:lnTo>
                  <a:cubicBezTo>
                    <a:pt x="3763" y="2025"/>
                    <a:pt x="3912" y="1929"/>
                    <a:pt x="4061" y="1929"/>
                  </a:cubicBezTo>
                  <a:close/>
                  <a:moveTo>
                    <a:pt x="5311" y="1286"/>
                  </a:moveTo>
                  <a:cubicBezTo>
                    <a:pt x="5460" y="1286"/>
                    <a:pt x="5609" y="1382"/>
                    <a:pt x="5621" y="1572"/>
                  </a:cubicBezTo>
                  <a:lnTo>
                    <a:pt x="5621" y="4501"/>
                  </a:lnTo>
                  <a:cubicBezTo>
                    <a:pt x="5609" y="4692"/>
                    <a:pt x="5460" y="4787"/>
                    <a:pt x="5311" y="4787"/>
                  </a:cubicBezTo>
                  <a:cubicBezTo>
                    <a:pt x="5163" y="4787"/>
                    <a:pt x="5014" y="4692"/>
                    <a:pt x="5002" y="4501"/>
                  </a:cubicBezTo>
                  <a:lnTo>
                    <a:pt x="5002" y="1572"/>
                  </a:lnTo>
                  <a:cubicBezTo>
                    <a:pt x="5014" y="1382"/>
                    <a:pt x="5163" y="1286"/>
                    <a:pt x="5311" y="1286"/>
                  </a:cubicBezTo>
                  <a:close/>
                  <a:moveTo>
                    <a:pt x="1549" y="3150"/>
                  </a:moveTo>
                  <a:cubicBezTo>
                    <a:pt x="1704" y="3150"/>
                    <a:pt x="1858" y="3251"/>
                    <a:pt x="1858" y="3453"/>
                  </a:cubicBezTo>
                  <a:lnTo>
                    <a:pt x="1858" y="4501"/>
                  </a:lnTo>
                  <a:cubicBezTo>
                    <a:pt x="1858" y="4716"/>
                    <a:pt x="1704" y="4823"/>
                    <a:pt x="1549" y="4823"/>
                  </a:cubicBezTo>
                  <a:cubicBezTo>
                    <a:pt x="1394" y="4823"/>
                    <a:pt x="1239" y="4716"/>
                    <a:pt x="1239" y="4501"/>
                  </a:cubicBezTo>
                  <a:lnTo>
                    <a:pt x="1239" y="3453"/>
                  </a:lnTo>
                  <a:cubicBezTo>
                    <a:pt x="1239" y="3251"/>
                    <a:pt x="1394" y="3150"/>
                    <a:pt x="1549" y="3150"/>
                  </a:cubicBezTo>
                  <a:close/>
                  <a:moveTo>
                    <a:pt x="930" y="0"/>
                  </a:moveTo>
                  <a:cubicBezTo>
                    <a:pt x="406" y="0"/>
                    <a:pt x="1" y="429"/>
                    <a:pt x="1" y="953"/>
                  </a:cubicBezTo>
                  <a:lnTo>
                    <a:pt x="1" y="5144"/>
                  </a:lnTo>
                  <a:cubicBezTo>
                    <a:pt x="1" y="5644"/>
                    <a:pt x="406" y="6073"/>
                    <a:pt x="930" y="6073"/>
                  </a:cubicBezTo>
                  <a:lnTo>
                    <a:pt x="2620" y="6073"/>
                  </a:lnTo>
                  <a:lnTo>
                    <a:pt x="3120" y="5216"/>
                  </a:lnTo>
                  <a:cubicBezTo>
                    <a:pt x="3182" y="5123"/>
                    <a:pt x="3283" y="5071"/>
                    <a:pt x="3392" y="5071"/>
                  </a:cubicBezTo>
                  <a:cubicBezTo>
                    <a:pt x="3452" y="5071"/>
                    <a:pt x="3514" y="5087"/>
                    <a:pt x="3573" y="5120"/>
                  </a:cubicBezTo>
                  <a:cubicBezTo>
                    <a:pt x="3716" y="5192"/>
                    <a:pt x="3763" y="5406"/>
                    <a:pt x="3668" y="5549"/>
                  </a:cubicBezTo>
                  <a:lnTo>
                    <a:pt x="3359" y="6073"/>
                  </a:lnTo>
                  <a:lnTo>
                    <a:pt x="5954" y="6073"/>
                  </a:lnTo>
                  <a:cubicBezTo>
                    <a:pt x="6478" y="6073"/>
                    <a:pt x="6883" y="5644"/>
                    <a:pt x="6907" y="5144"/>
                  </a:cubicBezTo>
                  <a:lnTo>
                    <a:pt x="6907" y="953"/>
                  </a:lnTo>
                  <a:cubicBezTo>
                    <a:pt x="6883" y="429"/>
                    <a:pt x="6478" y="0"/>
                    <a:pt x="5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5"/>
            <p:cNvSpPr/>
            <p:nvPr/>
          </p:nvSpPr>
          <p:spPr>
            <a:xfrm>
              <a:off x="6289975" y="3780600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39" y="0"/>
                  </a:moveTo>
                  <a:cubicBezTo>
                    <a:pt x="548" y="0"/>
                    <a:pt x="0" y="548"/>
                    <a:pt x="0" y="1262"/>
                  </a:cubicBezTo>
                  <a:cubicBezTo>
                    <a:pt x="0" y="1953"/>
                    <a:pt x="548" y="2501"/>
                    <a:pt x="1239" y="2501"/>
                  </a:cubicBezTo>
                  <a:cubicBezTo>
                    <a:pt x="1929" y="2501"/>
                    <a:pt x="2501" y="1953"/>
                    <a:pt x="2501" y="1262"/>
                  </a:cubicBezTo>
                  <a:cubicBezTo>
                    <a:pt x="2501" y="548"/>
                    <a:pt x="1929" y="0"/>
                    <a:pt x="1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5"/>
            <p:cNvSpPr/>
            <p:nvPr/>
          </p:nvSpPr>
          <p:spPr>
            <a:xfrm>
              <a:off x="6266150" y="3800825"/>
              <a:ext cx="179225" cy="116125"/>
            </a:xfrm>
            <a:custGeom>
              <a:avLst/>
              <a:gdLst/>
              <a:ahLst/>
              <a:cxnLst/>
              <a:rect l="l" t="t" r="r" b="b"/>
              <a:pathLst>
                <a:path w="7169" h="4645" extrusionOk="0">
                  <a:moveTo>
                    <a:pt x="6431" y="1"/>
                  </a:moveTo>
                  <a:lnTo>
                    <a:pt x="5526" y="1501"/>
                  </a:lnTo>
                  <a:lnTo>
                    <a:pt x="3763" y="1501"/>
                  </a:lnTo>
                  <a:cubicBezTo>
                    <a:pt x="3404" y="2054"/>
                    <a:pt x="2812" y="2342"/>
                    <a:pt x="2210" y="2342"/>
                  </a:cubicBezTo>
                  <a:cubicBezTo>
                    <a:pt x="1776" y="2342"/>
                    <a:pt x="1337" y="2192"/>
                    <a:pt x="977" y="1882"/>
                  </a:cubicBezTo>
                  <a:cubicBezTo>
                    <a:pt x="358" y="2287"/>
                    <a:pt x="1" y="2978"/>
                    <a:pt x="1" y="3692"/>
                  </a:cubicBezTo>
                  <a:lnTo>
                    <a:pt x="1" y="4335"/>
                  </a:lnTo>
                  <a:cubicBezTo>
                    <a:pt x="1" y="4502"/>
                    <a:pt x="120" y="4645"/>
                    <a:pt x="310" y="4645"/>
                  </a:cubicBezTo>
                  <a:lnTo>
                    <a:pt x="4073" y="4645"/>
                  </a:lnTo>
                  <a:cubicBezTo>
                    <a:pt x="4240" y="4645"/>
                    <a:pt x="4383" y="4502"/>
                    <a:pt x="4383" y="4335"/>
                  </a:cubicBezTo>
                  <a:lnTo>
                    <a:pt x="4383" y="3692"/>
                  </a:lnTo>
                  <a:cubicBezTo>
                    <a:pt x="4383" y="3382"/>
                    <a:pt x="4311" y="3049"/>
                    <a:pt x="4168" y="2763"/>
                  </a:cubicBezTo>
                  <a:lnTo>
                    <a:pt x="5430" y="2763"/>
                  </a:lnTo>
                  <a:cubicBezTo>
                    <a:pt x="5764" y="2763"/>
                    <a:pt x="6050" y="2478"/>
                    <a:pt x="6050" y="2120"/>
                  </a:cubicBezTo>
                  <a:cubicBezTo>
                    <a:pt x="6050" y="2049"/>
                    <a:pt x="6050" y="1977"/>
                    <a:pt x="6026" y="1906"/>
                  </a:cubicBezTo>
                  <a:lnTo>
                    <a:pt x="7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5" name="Google Shape;6735;p65"/>
          <p:cNvGrpSpPr/>
          <p:nvPr/>
        </p:nvGrpSpPr>
        <p:grpSpPr>
          <a:xfrm>
            <a:off x="7069819" y="3443880"/>
            <a:ext cx="323999" cy="349740"/>
            <a:chOff x="5697000" y="3648425"/>
            <a:chExt cx="248275" cy="268000"/>
          </a:xfrm>
        </p:grpSpPr>
        <p:sp>
          <p:nvSpPr>
            <p:cNvPr id="6736" name="Google Shape;6736;p65"/>
            <p:cNvSpPr/>
            <p:nvPr/>
          </p:nvSpPr>
          <p:spPr>
            <a:xfrm>
              <a:off x="5723175" y="3754400"/>
              <a:ext cx="67900" cy="67900"/>
            </a:xfrm>
            <a:custGeom>
              <a:avLst/>
              <a:gdLst/>
              <a:ahLst/>
              <a:cxnLst/>
              <a:rect l="l" t="t" r="r" b="b"/>
              <a:pathLst>
                <a:path w="2716" h="2716" extrusionOk="0">
                  <a:moveTo>
                    <a:pt x="1358" y="0"/>
                  </a:moveTo>
                  <a:cubicBezTo>
                    <a:pt x="620" y="0"/>
                    <a:pt x="1" y="596"/>
                    <a:pt x="1" y="1358"/>
                  </a:cubicBezTo>
                  <a:cubicBezTo>
                    <a:pt x="1" y="2096"/>
                    <a:pt x="620" y="2715"/>
                    <a:pt x="1358" y="2715"/>
                  </a:cubicBezTo>
                  <a:cubicBezTo>
                    <a:pt x="2120" y="2715"/>
                    <a:pt x="2716" y="2096"/>
                    <a:pt x="2716" y="1358"/>
                  </a:cubicBezTo>
                  <a:cubicBezTo>
                    <a:pt x="2716" y="596"/>
                    <a:pt x="2120" y="0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5"/>
            <p:cNvSpPr/>
            <p:nvPr/>
          </p:nvSpPr>
          <p:spPr>
            <a:xfrm>
              <a:off x="5697000" y="3754400"/>
              <a:ext cx="164925" cy="162025"/>
            </a:xfrm>
            <a:custGeom>
              <a:avLst/>
              <a:gdLst/>
              <a:ahLst/>
              <a:cxnLst/>
              <a:rect l="l" t="t" r="r" b="b"/>
              <a:pathLst>
                <a:path w="6597" h="6481" extrusionOk="0">
                  <a:moveTo>
                    <a:pt x="5977" y="0"/>
                  </a:moveTo>
                  <a:cubicBezTo>
                    <a:pt x="5620" y="0"/>
                    <a:pt x="5334" y="286"/>
                    <a:pt x="5334" y="620"/>
                  </a:cubicBezTo>
                  <a:lnTo>
                    <a:pt x="5334" y="2501"/>
                  </a:lnTo>
                  <a:lnTo>
                    <a:pt x="4025" y="2501"/>
                  </a:lnTo>
                  <a:cubicBezTo>
                    <a:pt x="3638" y="3054"/>
                    <a:pt x="3026" y="3342"/>
                    <a:pt x="2404" y="3342"/>
                  </a:cubicBezTo>
                  <a:cubicBezTo>
                    <a:pt x="1954" y="3342"/>
                    <a:pt x="1499" y="3192"/>
                    <a:pt x="1119" y="2882"/>
                  </a:cubicBezTo>
                  <a:cubicBezTo>
                    <a:pt x="429" y="3311"/>
                    <a:pt x="0" y="4096"/>
                    <a:pt x="0" y="4906"/>
                  </a:cubicBezTo>
                  <a:lnTo>
                    <a:pt x="0" y="6168"/>
                  </a:lnTo>
                  <a:cubicBezTo>
                    <a:pt x="0" y="6335"/>
                    <a:pt x="143" y="6478"/>
                    <a:pt x="310" y="6478"/>
                  </a:cubicBezTo>
                  <a:lnTo>
                    <a:pt x="4501" y="6478"/>
                  </a:lnTo>
                  <a:cubicBezTo>
                    <a:pt x="4513" y="6480"/>
                    <a:pt x="4525" y="6480"/>
                    <a:pt x="4538" y="6480"/>
                  </a:cubicBezTo>
                  <a:cubicBezTo>
                    <a:pt x="4691" y="6480"/>
                    <a:pt x="4833" y="6345"/>
                    <a:pt x="4811" y="6168"/>
                  </a:cubicBezTo>
                  <a:lnTo>
                    <a:pt x="4811" y="4906"/>
                  </a:lnTo>
                  <a:cubicBezTo>
                    <a:pt x="4811" y="4501"/>
                    <a:pt x="4715" y="4120"/>
                    <a:pt x="4525" y="3763"/>
                  </a:cubicBezTo>
                  <a:lnTo>
                    <a:pt x="5644" y="3763"/>
                  </a:lnTo>
                  <a:cubicBezTo>
                    <a:pt x="6168" y="3763"/>
                    <a:pt x="6597" y="3334"/>
                    <a:pt x="6597" y="2834"/>
                  </a:cubicBezTo>
                  <a:lnTo>
                    <a:pt x="6597" y="620"/>
                  </a:lnTo>
                  <a:cubicBezTo>
                    <a:pt x="6597" y="286"/>
                    <a:pt x="6311" y="0"/>
                    <a:pt x="5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5"/>
            <p:cNvSpPr/>
            <p:nvPr/>
          </p:nvSpPr>
          <p:spPr>
            <a:xfrm>
              <a:off x="5897025" y="3704375"/>
              <a:ext cx="6575" cy="16100"/>
            </a:xfrm>
            <a:custGeom>
              <a:avLst/>
              <a:gdLst/>
              <a:ahLst/>
              <a:cxnLst/>
              <a:rect l="l" t="t" r="r" b="b"/>
              <a:pathLst>
                <a:path w="263" h="644" extrusionOk="0">
                  <a:moveTo>
                    <a:pt x="1" y="1"/>
                  </a:moveTo>
                  <a:lnTo>
                    <a:pt x="1" y="644"/>
                  </a:lnTo>
                  <a:cubicBezTo>
                    <a:pt x="120" y="596"/>
                    <a:pt x="191" y="477"/>
                    <a:pt x="215" y="358"/>
                  </a:cubicBezTo>
                  <a:cubicBezTo>
                    <a:pt x="263" y="191"/>
                    <a:pt x="167" y="2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5"/>
            <p:cNvSpPr/>
            <p:nvPr/>
          </p:nvSpPr>
          <p:spPr>
            <a:xfrm>
              <a:off x="5885125" y="3681175"/>
              <a:ext cx="4200" cy="11325"/>
            </a:xfrm>
            <a:custGeom>
              <a:avLst/>
              <a:gdLst/>
              <a:ahLst/>
              <a:cxnLst/>
              <a:rect l="l" t="t" r="r" b="b"/>
              <a:pathLst>
                <a:path w="168" h="453" extrusionOk="0">
                  <a:moveTo>
                    <a:pt x="167" y="0"/>
                  </a:moveTo>
                  <a:cubicBezTo>
                    <a:pt x="72" y="24"/>
                    <a:pt x="24" y="119"/>
                    <a:pt x="24" y="191"/>
                  </a:cubicBezTo>
                  <a:cubicBezTo>
                    <a:pt x="0" y="262"/>
                    <a:pt x="24" y="334"/>
                    <a:pt x="72" y="405"/>
                  </a:cubicBezTo>
                  <a:lnTo>
                    <a:pt x="167" y="45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5"/>
            <p:cNvSpPr/>
            <p:nvPr/>
          </p:nvSpPr>
          <p:spPr>
            <a:xfrm>
              <a:off x="5823800" y="3648425"/>
              <a:ext cx="121475" cy="104650"/>
            </a:xfrm>
            <a:custGeom>
              <a:avLst/>
              <a:gdLst/>
              <a:ahLst/>
              <a:cxnLst/>
              <a:rect l="l" t="t" r="r" b="b"/>
              <a:pathLst>
                <a:path w="4859" h="4186" extrusionOk="0">
                  <a:moveTo>
                    <a:pt x="2775" y="697"/>
                  </a:moveTo>
                  <a:cubicBezTo>
                    <a:pt x="2852" y="697"/>
                    <a:pt x="2930" y="751"/>
                    <a:pt x="2930" y="858"/>
                  </a:cubicBezTo>
                  <a:lnTo>
                    <a:pt x="2930" y="977"/>
                  </a:lnTo>
                  <a:cubicBezTo>
                    <a:pt x="3073" y="977"/>
                    <a:pt x="3192" y="1048"/>
                    <a:pt x="3287" y="1143"/>
                  </a:cubicBezTo>
                  <a:cubicBezTo>
                    <a:pt x="3378" y="1271"/>
                    <a:pt x="3274" y="1398"/>
                    <a:pt x="3157" y="1398"/>
                  </a:cubicBezTo>
                  <a:cubicBezTo>
                    <a:pt x="3120" y="1398"/>
                    <a:pt x="3083" y="1386"/>
                    <a:pt x="3049" y="1358"/>
                  </a:cubicBezTo>
                  <a:cubicBezTo>
                    <a:pt x="3025" y="1334"/>
                    <a:pt x="2977" y="1310"/>
                    <a:pt x="2930" y="1286"/>
                  </a:cubicBezTo>
                  <a:lnTo>
                    <a:pt x="2930" y="1906"/>
                  </a:lnTo>
                  <a:lnTo>
                    <a:pt x="3025" y="1953"/>
                  </a:lnTo>
                  <a:cubicBezTo>
                    <a:pt x="3335" y="2048"/>
                    <a:pt x="3501" y="2334"/>
                    <a:pt x="3454" y="2644"/>
                  </a:cubicBezTo>
                  <a:cubicBezTo>
                    <a:pt x="3406" y="2930"/>
                    <a:pt x="3192" y="3144"/>
                    <a:pt x="2930" y="3215"/>
                  </a:cubicBezTo>
                  <a:lnTo>
                    <a:pt x="2930" y="3358"/>
                  </a:lnTo>
                  <a:cubicBezTo>
                    <a:pt x="2930" y="3465"/>
                    <a:pt x="2846" y="3519"/>
                    <a:pt x="2766" y="3519"/>
                  </a:cubicBezTo>
                  <a:cubicBezTo>
                    <a:pt x="2686" y="3519"/>
                    <a:pt x="2608" y="3465"/>
                    <a:pt x="2620" y="3358"/>
                  </a:cubicBezTo>
                  <a:lnTo>
                    <a:pt x="2620" y="3215"/>
                  </a:lnTo>
                  <a:cubicBezTo>
                    <a:pt x="2453" y="3215"/>
                    <a:pt x="2287" y="3168"/>
                    <a:pt x="2168" y="3072"/>
                  </a:cubicBezTo>
                  <a:cubicBezTo>
                    <a:pt x="1995" y="2976"/>
                    <a:pt x="2085" y="2771"/>
                    <a:pt x="2227" y="2771"/>
                  </a:cubicBezTo>
                  <a:cubicBezTo>
                    <a:pt x="2261" y="2771"/>
                    <a:pt x="2298" y="2783"/>
                    <a:pt x="2334" y="2810"/>
                  </a:cubicBezTo>
                  <a:cubicBezTo>
                    <a:pt x="2406" y="2858"/>
                    <a:pt x="2501" y="2906"/>
                    <a:pt x="2620" y="2906"/>
                  </a:cubicBezTo>
                  <a:lnTo>
                    <a:pt x="2620" y="2120"/>
                  </a:lnTo>
                  <a:cubicBezTo>
                    <a:pt x="2501" y="2072"/>
                    <a:pt x="2406" y="2025"/>
                    <a:pt x="2334" y="1953"/>
                  </a:cubicBezTo>
                  <a:cubicBezTo>
                    <a:pt x="2191" y="1834"/>
                    <a:pt x="2120" y="1620"/>
                    <a:pt x="2168" y="1453"/>
                  </a:cubicBezTo>
                  <a:cubicBezTo>
                    <a:pt x="2191" y="1239"/>
                    <a:pt x="2358" y="1048"/>
                    <a:pt x="2572" y="977"/>
                  </a:cubicBezTo>
                  <a:lnTo>
                    <a:pt x="2620" y="977"/>
                  </a:lnTo>
                  <a:lnTo>
                    <a:pt x="2620" y="858"/>
                  </a:lnTo>
                  <a:cubicBezTo>
                    <a:pt x="2620" y="751"/>
                    <a:pt x="2697" y="697"/>
                    <a:pt x="2775" y="697"/>
                  </a:cubicBezTo>
                  <a:close/>
                  <a:moveTo>
                    <a:pt x="2787" y="0"/>
                  </a:moveTo>
                  <a:cubicBezTo>
                    <a:pt x="929" y="0"/>
                    <a:pt x="1" y="2239"/>
                    <a:pt x="1310" y="3573"/>
                  </a:cubicBezTo>
                  <a:cubicBezTo>
                    <a:pt x="1733" y="3996"/>
                    <a:pt x="2254" y="4185"/>
                    <a:pt x="2764" y="4185"/>
                  </a:cubicBezTo>
                  <a:cubicBezTo>
                    <a:pt x="3833" y="4185"/>
                    <a:pt x="4859" y="3353"/>
                    <a:pt x="4859" y="2096"/>
                  </a:cubicBezTo>
                  <a:cubicBezTo>
                    <a:pt x="4859" y="929"/>
                    <a:pt x="3930" y="0"/>
                    <a:pt x="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65"/>
          <p:cNvGrpSpPr/>
          <p:nvPr/>
        </p:nvGrpSpPr>
        <p:grpSpPr>
          <a:xfrm>
            <a:off x="6312266" y="3443880"/>
            <a:ext cx="329480" cy="349642"/>
            <a:chOff x="5116500" y="3648425"/>
            <a:chExt cx="252475" cy="267925"/>
          </a:xfrm>
        </p:grpSpPr>
        <p:sp>
          <p:nvSpPr>
            <p:cNvPr id="6742" name="Google Shape;6742;p65"/>
            <p:cNvSpPr/>
            <p:nvPr/>
          </p:nvSpPr>
          <p:spPr>
            <a:xfrm>
              <a:off x="5139725" y="3754400"/>
              <a:ext cx="63125" cy="62525"/>
            </a:xfrm>
            <a:custGeom>
              <a:avLst/>
              <a:gdLst/>
              <a:ahLst/>
              <a:cxnLst/>
              <a:rect l="l" t="t" r="r" b="b"/>
              <a:pathLst>
                <a:path w="2525" h="2501" extrusionOk="0">
                  <a:moveTo>
                    <a:pt x="1263" y="0"/>
                  </a:moveTo>
                  <a:cubicBezTo>
                    <a:pt x="572" y="0"/>
                    <a:pt x="1" y="548"/>
                    <a:pt x="1" y="1263"/>
                  </a:cubicBezTo>
                  <a:cubicBezTo>
                    <a:pt x="1" y="1953"/>
                    <a:pt x="572" y="2501"/>
                    <a:pt x="1263" y="2501"/>
                  </a:cubicBezTo>
                  <a:cubicBezTo>
                    <a:pt x="1953" y="2501"/>
                    <a:pt x="2525" y="1953"/>
                    <a:pt x="2525" y="1263"/>
                  </a:cubicBezTo>
                  <a:cubicBezTo>
                    <a:pt x="2525" y="548"/>
                    <a:pt x="1953" y="0"/>
                    <a:pt x="1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5"/>
            <p:cNvSpPr/>
            <p:nvPr/>
          </p:nvSpPr>
          <p:spPr>
            <a:xfrm>
              <a:off x="5116500" y="3648425"/>
              <a:ext cx="252475" cy="267925"/>
            </a:xfrm>
            <a:custGeom>
              <a:avLst/>
              <a:gdLst/>
              <a:ahLst/>
              <a:cxnLst/>
              <a:rect l="l" t="t" r="r" b="b"/>
              <a:pathLst>
                <a:path w="10099" h="10717" extrusionOk="0">
                  <a:moveTo>
                    <a:pt x="5812" y="0"/>
                  </a:moveTo>
                  <a:cubicBezTo>
                    <a:pt x="5621" y="0"/>
                    <a:pt x="5478" y="143"/>
                    <a:pt x="5478" y="310"/>
                  </a:cubicBezTo>
                  <a:lnTo>
                    <a:pt x="5478" y="6549"/>
                  </a:lnTo>
                  <a:lnTo>
                    <a:pt x="3764" y="6549"/>
                  </a:lnTo>
                  <a:cubicBezTo>
                    <a:pt x="3406" y="7086"/>
                    <a:pt x="2817" y="7368"/>
                    <a:pt x="2218" y="7368"/>
                  </a:cubicBezTo>
                  <a:cubicBezTo>
                    <a:pt x="1781" y="7368"/>
                    <a:pt x="1339" y="7218"/>
                    <a:pt x="977" y="6907"/>
                  </a:cubicBezTo>
                  <a:cubicBezTo>
                    <a:pt x="358" y="7311"/>
                    <a:pt x="1" y="8002"/>
                    <a:pt x="1" y="8740"/>
                  </a:cubicBezTo>
                  <a:lnTo>
                    <a:pt x="1" y="10407"/>
                  </a:lnTo>
                  <a:cubicBezTo>
                    <a:pt x="1" y="10574"/>
                    <a:pt x="120" y="10717"/>
                    <a:pt x="310" y="10717"/>
                  </a:cubicBezTo>
                  <a:lnTo>
                    <a:pt x="4073" y="10717"/>
                  </a:lnTo>
                  <a:cubicBezTo>
                    <a:pt x="4240" y="10717"/>
                    <a:pt x="4383" y="10574"/>
                    <a:pt x="4359" y="10407"/>
                  </a:cubicBezTo>
                  <a:lnTo>
                    <a:pt x="4359" y="8740"/>
                  </a:lnTo>
                  <a:cubicBezTo>
                    <a:pt x="4359" y="8407"/>
                    <a:pt x="4288" y="8097"/>
                    <a:pt x="4145" y="7788"/>
                  </a:cubicBezTo>
                  <a:lnTo>
                    <a:pt x="6097" y="7788"/>
                  </a:lnTo>
                  <a:cubicBezTo>
                    <a:pt x="6931" y="7788"/>
                    <a:pt x="6931" y="6526"/>
                    <a:pt x="6097" y="6526"/>
                  </a:cubicBezTo>
                  <a:lnTo>
                    <a:pt x="6097" y="3144"/>
                  </a:lnTo>
                  <a:lnTo>
                    <a:pt x="9765" y="3144"/>
                  </a:lnTo>
                  <a:cubicBezTo>
                    <a:pt x="9884" y="3144"/>
                    <a:pt x="9979" y="3072"/>
                    <a:pt x="10027" y="2977"/>
                  </a:cubicBezTo>
                  <a:cubicBezTo>
                    <a:pt x="10098" y="2882"/>
                    <a:pt x="10098" y="2763"/>
                    <a:pt x="10027" y="2668"/>
                  </a:cubicBezTo>
                  <a:lnTo>
                    <a:pt x="9312" y="1572"/>
                  </a:lnTo>
                  <a:lnTo>
                    <a:pt x="10027" y="500"/>
                  </a:lnTo>
                  <a:cubicBezTo>
                    <a:pt x="10098" y="405"/>
                    <a:pt x="10098" y="262"/>
                    <a:pt x="10027" y="167"/>
                  </a:cubicBezTo>
                  <a:cubicBezTo>
                    <a:pt x="9979" y="72"/>
                    <a:pt x="9860" y="0"/>
                    <a:pt x="9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4" name="Google Shape;6744;p65"/>
          <p:cNvGrpSpPr/>
          <p:nvPr/>
        </p:nvGrpSpPr>
        <p:grpSpPr>
          <a:xfrm>
            <a:off x="5544665" y="3444272"/>
            <a:ext cx="352742" cy="349642"/>
            <a:chOff x="4528300" y="3648725"/>
            <a:chExt cx="270300" cy="267925"/>
          </a:xfrm>
        </p:grpSpPr>
        <p:sp>
          <p:nvSpPr>
            <p:cNvPr id="6745" name="Google Shape;6745;p65"/>
            <p:cNvSpPr/>
            <p:nvPr/>
          </p:nvSpPr>
          <p:spPr>
            <a:xfrm>
              <a:off x="4574725" y="3655575"/>
              <a:ext cx="60750" cy="64325"/>
            </a:xfrm>
            <a:custGeom>
              <a:avLst/>
              <a:gdLst/>
              <a:ahLst/>
              <a:cxnLst/>
              <a:rect l="l" t="t" r="r" b="b"/>
              <a:pathLst>
                <a:path w="2430" h="2573" extrusionOk="0">
                  <a:moveTo>
                    <a:pt x="1882" y="0"/>
                  </a:moveTo>
                  <a:cubicBezTo>
                    <a:pt x="1168" y="214"/>
                    <a:pt x="548" y="596"/>
                    <a:pt x="1" y="1072"/>
                  </a:cubicBezTo>
                  <a:lnTo>
                    <a:pt x="1501" y="2572"/>
                  </a:lnTo>
                  <a:cubicBezTo>
                    <a:pt x="1763" y="2358"/>
                    <a:pt x="2073" y="2167"/>
                    <a:pt x="2430" y="2048"/>
                  </a:cubicBezTo>
                  <a:lnTo>
                    <a:pt x="1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65"/>
            <p:cNvSpPr/>
            <p:nvPr/>
          </p:nvSpPr>
          <p:spPr>
            <a:xfrm>
              <a:off x="4583650" y="3716900"/>
              <a:ext cx="147675" cy="105400"/>
            </a:xfrm>
            <a:custGeom>
              <a:avLst/>
              <a:gdLst/>
              <a:ahLst/>
              <a:cxnLst/>
              <a:rect l="l" t="t" r="r" b="b"/>
              <a:pathLst>
                <a:path w="5907" h="4216" extrusionOk="0">
                  <a:moveTo>
                    <a:pt x="3192" y="0"/>
                  </a:moveTo>
                  <a:cubicBezTo>
                    <a:pt x="2978" y="0"/>
                    <a:pt x="2740" y="48"/>
                    <a:pt x="2525" y="95"/>
                  </a:cubicBezTo>
                  <a:cubicBezTo>
                    <a:pt x="715" y="572"/>
                    <a:pt x="1" y="2739"/>
                    <a:pt x="1120" y="4215"/>
                  </a:cubicBezTo>
                  <a:cubicBezTo>
                    <a:pt x="1311" y="3667"/>
                    <a:pt x="1716" y="3215"/>
                    <a:pt x="2239" y="2953"/>
                  </a:cubicBezTo>
                  <a:cubicBezTo>
                    <a:pt x="1978" y="2691"/>
                    <a:pt x="1835" y="2358"/>
                    <a:pt x="1835" y="2000"/>
                  </a:cubicBezTo>
                  <a:cubicBezTo>
                    <a:pt x="1835" y="1215"/>
                    <a:pt x="2467" y="629"/>
                    <a:pt x="3186" y="629"/>
                  </a:cubicBezTo>
                  <a:cubicBezTo>
                    <a:pt x="3360" y="629"/>
                    <a:pt x="3539" y="664"/>
                    <a:pt x="3716" y="738"/>
                  </a:cubicBezTo>
                  <a:cubicBezTo>
                    <a:pt x="4621" y="1095"/>
                    <a:pt x="4859" y="2262"/>
                    <a:pt x="4168" y="2953"/>
                  </a:cubicBezTo>
                  <a:cubicBezTo>
                    <a:pt x="4383" y="3048"/>
                    <a:pt x="4573" y="3191"/>
                    <a:pt x="4740" y="3358"/>
                  </a:cubicBezTo>
                  <a:cubicBezTo>
                    <a:pt x="4978" y="3596"/>
                    <a:pt x="5169" y="3882"/>
                    <a:pt x="5264" y="4215"/>
                  </a:cubicBezTo>
                  <a:cubicBezTo>
                    <a:pt x="5335" y="4120"/>
                    <a:pt x="5407" y="4025"/>
                    <a:pt x="5454" y="3929"/>
                  </a:cubicBezTo>
                  <a:cubicBezTo>
                    <a:pt x="5812" y="3334"/>
                    <a:pt x="5907" y="2620"/>
                    <a:pt x="5716" y="1953"/>
                  </a:cubicBezTo>
                  <a:cubicBezTo>
                    <a:pt x="5431" y="810"/>
                    <a:pt x="4383" y="0"/>
                    <a:pt x="3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5"/>
            <p:cNvSpPr/>
            <p:nvPr/>
          </p:nvSpPr>
          <p:spPr>
            <a:xfrm>
              <a:off x="4726550" y="3693675"/>
              <a:ext cx="64325" cy="60150"/>
            </a:xfrm>
            <a:custGeom>
              <a:avLst/>
              <a:gdLst/>
              <a:ahLst/>
              <a:cxnLst/>
              <a:rect l="l" t="t" r="r" b="b"/>
              <a:pathLst>
                <a:path w="2573" h="2406" extrusionOk="0">
                  <a:moveTo>
                    <a:pt x="1501" y="0"/>
                  </a:moveTo>
                  <a:lnTo>
                    <a:pt x="0" y="1477"/>
                  </a:lnTo>
                  <a:cubicBezTo>
                    <a:pt x="239" y="1763"/>
                    <a:pt x="405" y="2072"/>
                    <a:pt x="524" y="2406"/>
                  </a:cubicBezTo>
                  <a:lnTo>
                    <a:pt x="2572" y="1858"/>
                  </a:lnTo>
                  <a:cubicBezTo>
                    <a:pt x="2334" y="1167"/>
                    <a:pt x="1977" y="548"/>
                    <a:pt x="1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5"/>
            <p:cNvSpPr/>
            <p:nvPr/>
          </p:nvSpPr>
          <p:spPr>
            <a:xfrm>
              <a:off x="4743825" y="3755575"/>
              <a:ext cx="54775" cy="54225"/>
            </a:xfrm>
            <a:custGeom>
              <a:avLst/>
              <a:gdLst/>
              <a:ahLst/>
              <a:cxnLst/>
              <a:rect l="l" t="t" r="r" b="b"/>
              <a:pathLst>
                <a:path w="2191" h="2169" extrusionOk="0">
                  <a:moveTo>
                    <a:pt x="2048" y="1"/>
                  </a:moveTo>
                  <a:lnTo>
                    <a:pt x="0" y="549"/>
                  </a:lnTo>
                  <a:cubicBezTo>
                    <a:pt x="48" y="906"/>
                    <a:pt x="48" y="1263"/>
                    <a:pt x="0" y="1620"/>
                  </a:cubicBezTo>
                  <a:lnTo>
                    <a:pt x="2048" y="2168"/>
                  </a:lnTo>
                  <a:cubicBezTo>
                    <a:pt x="2191" y="1454"/>
                    <a:pt x="2191" y="715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5"/>
            <p:cNvSpPr/>
            <p:nvPr/>
          </p:nvSpPr>
          <p:spPr>
            <a:xfrm>
              <a:off x="4645575" y="3748450"/>
              <a:ext cx="36350" cy="36925"/>
            </a:xfrm>
            <a:custGeom>
              <a:avLst/>
              <a:gdLst/>
              <a:ahLst/>
              <a:cxnLst/>
              <a:rect l="l" t="t" r="r" b="b"/>
              <a:pathLst>
                <a:path w="1454" h="1477" extrusionOk="0">
                  <a:moveTo>
                    <a:pt x="715" y="0"/>
                  </a:moveTo>
                  <a:cubicBezTo>
                    <a:pt x="310" y="0"/>
                    <a:pt x="1" y="334"/>
                    <a:pt x="1" y="738"/>
                  </a:cubicBezTo>
                  <a:cubicBezTo>
                    <a:pt x="1" y="1143"/>
                    <a:pt x="310" y="1477"/>
                    <a:pt x="715" y="1477"/>
                  </a:cubicBezTo>
                  <a:cubicBezTo>
                    <a:pt x="1120" y="1477"/>
                    <a:pt x="1453" y="1143"/>
                    <a:pt x="1453" y="738"/>
                  </a:cubicBezTo>
                  <a:cubicBezTo>
                    <a:pt x="1453" y="334"/>
                    <a:pt x="1120" y="0"/>
                    <a:pt x="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5"/>
            <p:cNvSpPr/>
            <p:nvPr/>
          </p:nvSpPr>
          <p:spPr>
            <a:xfrm>
              <a:off x="4692025" y="3845475"/>
              <a:ext cx="60750" cy="64325"/>
            </a:xfrm>
            <a:custGeom>
              <a:avLst/>
              <a:gdLst/>
              <a:ahLst/>
              <a:cxnLst/>
              <a:rect l="l" t="t" r="r" b="b"/>
              <a:pathLst>
                <a:path w="2430" h="2573" extrusionOk="0">
                  <a:moveTo>
                    <a:pt x="929" y="1"/>
                  </a:moveTo>
                  <a:cubicBezTo>
                    <a:pt x="643" y="215"/>
                    <a:pt x="334" y="406"/>
                    <a:pt x="0" y="525"/>
                  </a:cubicBezTo>
                  <a:lnTo>
                    <a:pt x="548" y="2573"/>
                  </a:lnTo>
                  <a:cubicBezTo>
                    <a:pt x="1239" y="2335"/>
                    <a:pt x="1882" y="1978"/>
                    <a:pt x="2429" y="1477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5"/>
            <p:cNvSpPr/>
            <p:nvPr/>
          </p:nvSpPr>
          <p:spPr>
            <a:xfrm>
              <a:off x="4624750" y="3800975"/>
              <a:ext cx="78000" cy="47150"/>
            </a:xfrm>
            <a:custGeom>
              <a:avLst/>
              <a:gdLst/>
              <a:ahLst/>
              <a:cxnLst/>
              <a:rect l="l" t="t" r="r" b="b"/>
              <a:pathLst>
                <a:path w="3120" h="1886" extrusionOk="0">
                  <a:moveTo>
                    <a:pt x="1560" y="1"/>
                  </a:moveTo>
                  <a:cubicBezTo>
                    <a:pt x="840" y="1"/>
                    <a:pt x="119" y="459"/>
                    <a:pt x="0" y="1376"/>
                  </a:cubicBezTo>
                  <a:cubicBezTo>
                    <a:pt x="72" y="1424"/>
                    <a:pt x="167" y="1471"/>
                    <a:pt x="238" y="1543"/>
                  </a:cubicBezTo>
                  <a:cubicBezTo>
                    <a:pt x="658" y="1769"/>
                    <a:pt x="1120" y="1885"/>
                    <a:pt x="1583" y="1885"/>
                  </a:cubicBezTo>
                  <a:cubicBezTo>
                    <a:pt x="1803" y="1885"/>
                    <a:pt x="2023" y="1859"/>
                    <a:pt x="2239" y="1805"/>
                  </a:cubicBezTo>
                  <a:cubicBezTo>
                    <a:pt x="2548" y="1709"/>
                    <a:pt x="2858" y="1567"/>
                    <a:pt x="3120" y="1376"/>
                  </a:cubicBezTo>
                  <a:cubicBezTo>
                    <a:pt x="3001" y="459"/>
                    <a:pt x="2280" y="1"/>
                    <a:pt x="1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5"/>
            <p:cNvSpPr/>
            <p:nvPr/>
          </p:nvSpPr>
          <p:spPr>
            <a:xfrm>
              <a:off x="4536625" y="3810950"/>
              <a:ext cx="64325" cy="60750"/>
            </a:xfrm>
            <a:custGeom>
              <a:avLst/>
              <a:gdLst/>
              <a:ahLst/>
              <a:cxnLst/>
              <a:rect l="l" t="t" r="r" b="b"/>
              <a:pathLst>
                <a:path w="2573" h="2430" extrusionOk="0">
                  <a:moveTo>
                    <a:pt x="2025" y="1"/>
                  </a:moveTo>
                  <a:cubicBezTo>
                    <a:pt x="2026" y="3"/>
                    <a:pt x="2026" y="5"/>
                    <a:pt x="2027" y="6"/>
                  </a:cubicBezTo>
                  <a:lnTo>
                    <a:pt x="2027" y="6"/>
                  </a:lnTo>
                  <a:lnTo>
                    <a:pt x="2049" y="1"/>
                  </a:lnTo>
                  <a:close/>
                  <a:moveTo>
                    <a:pt x="2027" y="6"/>
                  </a:moveTo>
                  <a:lnTo>
                    <a:pt x="1" y="548"/>
                  </a:lnTo>
                  <a:cubicBezTo>
                    <a:pt x="215" y="1239"/>
                    <a:pt x="596" y="1882"/>
                    <a:pt x="1072" y="2430"/>
                  </a:cubicBezTo>
                  <a:lnTo>
                    <a:pt x="2573" y="929"/>
                  </a:lnTo>
                  <a:cubicBezTo>
                    <a:pt x="2336" y="669"/>
                    <a:pt x="2170" y="338"/>
                    <a:pt x="202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5"/>
            <p:cNvSpPr/>
            <p:nvPr/>
          </p:nvSpPr>
          <p:spPr>
            <a:xfrm>
              <a:off x="4636650" y="3862750"/>
              <a:ext cx="53600" cy="53900"/>
            </a:xfrm>
            <a:custGeom>
              <a:avLst/>
              <a:gdLst/>
              <a:ahLst/>
              <a:cxnLst/>
              <a:rect l="l" t="t" r="r" b="b"/>
              <a:pathLst>
                <a:path w="2144" h="2156" extrusionOk="0">
                  <a:moveTo>
                    <a:pt x="548" y="1"/>
                  </a:moveTo>
                  <a:lnTo>
                    <a:pt x="0" y="2049"/>
                  </a:lnTo>
                  <a:cubicBezTo>
                    <a:pt x="346" y="2120"/>
                    <a:pt x="703" y="2156"/>
                    <a:pt x="1063" y="2156"/>
                  </a:cubicBezTo>
                  <a:cubicBezTo>
                    <a:pt x="1423" y="2156"/>
                    <a:pt x="1787" y="2120"/>
                    <a:pt x="2144" y="2049"/>
                  </a:cubicBezTo>
                  <a:lnTo>
                    <a:pt x="1620" y="1"/>
                  </a:lnTo>
                  <a:cubicBezTo>
                    <a:pt x="1429" y="24"/>
                    <a:pt x="1263" y="24"/>
                    <a:pt x="1072" y="48"/>
                  </a:cubicBezTo>
                  <a:cubicBezTo>
                    <a:pt x="905" y="48"/>
                    <a:pt x="715" y="24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65"/>
            <p:cNvSpPr/>
            <p:nvPr/>
          </p:nvSpPr>
          <p:spPr>
            <a:xfrm>
              <a:off x="4692025" y="3655575"/>
              <a:ext cx="60150" cy="64325"/>
            </a:xfrm>
            <a:custGeom>
              <a:avLst/>
              <a:gdLst/>
              <a:ahLst/>
              <a:cxnLst/>
              <a:rect l="l" t="t" r="r" b="b"/>
              <a:pathLst>
                <a:path w="2406" h="2573" extrusionOk="0">
                  <a:moveTo>
                    <a:pt x="548" y="0"/>
                  </a:moveTo>
                  <a:lnTo>
                    <a:pt x="0" y="2048"/>
                  </a:lnTo>
                  <a:cubicBezTo>
                    <a:pt x="167" y="2096"/>
                    <a:pt x="334" y="2191"/>
                    <a:pt x="476" y="2263"/>
                  </a:cubicBezTo>
                  <a:cubicBezTo>
                    <a:pt x="643" y="2358"/>
                    <a:pt x="786" y="2453"/>
                    <a:pt x="929" y="2572"/>
                  </a:cubicBezTo>
                  <a:lnTo>
                    <a:pt x="2405" y="1072"/>
                  </a:lnTo>
                  <a:cubicBezTo>
                    <a:pt x="1858" y="596"/>
                    <a:pt x="1239" y="238"/>
                    <a:pt x="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65"/>
            <p:cNvSpPr/>
            <p:nvPr/>
          </p:nvSpPr>
          <p:spPr>
            <a:xfrm>
              <a:off x="4726550" y="3810950"/>
              <a:ext cx="64325" cy="60150"/>
            </a:xfrm>
            <a:custGeom>
              <a:avLst/>
              <a:gdLst/>
              <a:ahLst/>
              <a:cxnLst/>
              <a:rect l="l" t="t" r="r" b="b"/>
              <a:pathLst>
                <a:path w="2573" h="2406" extrusionOk="0">
                  <a:moveTo>
                    <a:pt x="524" y="1"/>
                  </a:moveTo>
                  <a:cubicBezTo>
                    <a:pt x="453" y="167"/>
                    <a:pt x="381" y="334"/>
                    <a:pt x="286" y="477"/>
                  </a:cubicBezTo>
                  <a:cubicBezTo>
                    <a:pt x="215" y="644"/>
                    <a:pt x="96" y="787"/>
                    <a:pt x="0" y="929"/>
                  </a:cubicBezTo>
                  <a:lnTo>
                    <a:pt x="1477" y="2406"/>
                  </a:lnTo>
                  <a:cubicBezTo>
                    <a:pt x="1953" y="1858"/>
                    <a:pt x="2334" y="1239"/>
                    <a:pt x="2572" y="548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5"/>
            <p:cNvSpPr/>
            <p:nvPr/>
          </p:nvSpPr>
          <p:spPr>
            <a:xfrm>
              <a:off x="4574725" y="3845475"/>
              <a:ext cx="60750" cy="64325"/>
            </a:xfrm>
            <a:custGeom>
              <a:avLst/>
              <a:gdLst/>
              <a:ahLst/>
              <a:cxnLst/>
              <a:rect l="l" t="t" r="r" b="b"/>
              <a:pathLst>
                <a:path w="2430" h="2573" extrusionOk="0">
                  <a:moveTo>
                    <a:pt x="1501" y="1"/>
                  </a:moveTo>
                  <a:lnTo>
                    <a:pt x="1" y="1477"/>
                  </a:lnTo>
                  <a:cubicBezTo>
                    <a:pt x="286" y="1716"/>
                    <a:pt x="572" y="1930"/>
                    <a:pt x="906" y="2120"/>
                  </a:cubicBezTo>
                  <a:cubicBezTo>
                    <a:pt x="1215" y="2287"/>
                    <a:pt x="1549" y="2454"/>
                    <a:pt x="1882" y="2573"/>
                  </a:cubicBezTo>
                  <a:lnTo>
                    <a:pt x="2430" y="525"/>
                  </a:lnTo>
                  <a:cubicBezTo>
                    <a:pt x="2239" y="453"/>
                    <a:pt x="2096" y="382"/>
                    <a:pt x="1930" y="287"/>
                  </a:cubicBezTo>
                  <a:cubicBezTo>
                    <a:pt x="1787" y="191"/>
                    <a:pt x="1644" y="96"/>
                    <a:pt x="1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5"/>
            <p:cNvSpPr/>
            <p:nvPr/>
          </p:nvSpPr>
          <p:spPr>
            <a:xfrm>
              <a:off x="4636650" y="3648725"/>
              <a:ext cx="54200" cy="53900"/>
            </a:xfrm>
            <a:custGeom>
              <a:avLst/>
              <a:gdLst/>
              <a:ahLst/>
              <a:cxnLst/>
              <a:rect l="l" t="t" r="r" b="b"/>
              <a:pathLst>
                <a:path w="2168" h="2156" extrusionOk="0">
                  <a:moveTo>
                    <a:pt x="1084" y="0"/>
                  </a:moveTo>
                  <a:cubicBezTo>
                    <a:pt x="721" y="0"/>
                    <a:pt x="358" y="36"/>
                    <a:pt x="0" y="107"/>
                  </a:cubicBezTo>
                  <a:lnTo>
                    <a:pt x="548" y="2155"/>
                  </a:lnTo>
                  <a:cubicBezTo>
                    <a:pt x="727" y="2120"/>
                    <a:pt x="905" y="2102"/>
                    <a:pt x="1084" y="2102"/>
                  </a:cubicBezTo>
                  <a:cubicBezTo>
                    <a:pt x="1263" y="2102"/>
                    <a:pt x="1441" y="2120"/>
                    <a:pt x="1620" y="2155"/>
                  </a:cubicBezTo>
                  <a:lnTo>
                    <a:pt x="2168" y="107"/>
                  </a:lnTo>
                  <a:cubicBezTo>
                    <a:pt x="1810" y="36"/>
                    <a:pt x="1447" y="0"/>
                    <a:pt x="1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5"/>
            <p:cNvSpPr/>
            <p:nvPr/>
          </p:nvSpPr>
          <p:spPr>
            <a:xfrm>
              <a:off x="4536625" y="3693675"/>
              <a:ext cx="64325" cy="60150"/>
            </a:xfrm>
            <a:custGeom>
              <a:avLst/>
              <a:gdLst/>
              <a:ahLst/>
              <a:cxnLst/>
              <a:rect l="l" t="t" r="r" b="b"/>
              <a:pathLst>
                <a:path w="2573" h="2406" extrusionOk="0">
                  <a:moveTo>
                    <a:pt x="1072" y="0"/>
                  </a:moveTo>
                  <a:cubicBezTo>
                    <a:pt x="834" y="286"/>
                    <a:pt x="620" y="572"/>
                    <a:pt x="453" y="905"/>
                  </a:cubicBezTo>
                  <a:cubicBezTo>
                    <a:pt x="263" y="1215"/>
                    <a:pt x="120" y="1548"/>
                    <a:pt x="1" y="1882"/>
                  </a:cubicBezTo>
                  <a:lnTo>
                    <a:pt x="2049" y="2406"/>
                  </a:lnTo>
                  <a:cubicBezTo>
                    <a:pt x="2096" y="2239"/>
                    <a:pt x="2192" y="2096"/>
                    <a:pt x="2263" y="1929"/>
                  </a:cubicBezTo>
                  <a:cubicBezTo>
                    <a:pt x="2358" y="1786"/>
                    <a:pt x="2453" y="1643"/>
                    <a:pt x="2573" y="1501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5"/>
            <p:cNvSpPr/>
            <p:nvPr/>
          </p:nvSpPr>
          <p:spPr>
            <a:xfrm>
              <a:off x="4528300" y="3755575"/>
              <a:ext cx="55375" cy="54225"/>
            </a:xfrm>
            <a:custGeom>
              <a:avLst/>
              <a:gdLst/>
              <a:ahLst/>
              <a:cxnLst/>
              <a:rect l="l" t="t" r="r" b="b"/>
              <a:pathLst>
                <a:path w="2215" h="2169" extrusionOk="0">
                  <a:moveTo>
                    <a:pt x="167" y="1"/>
                  </a:moveTo>
                  <a:cubicBezTo>
                    <a:pt x="0" y="715"/>
                    <a:pt x="0" y="1454"/>
                    <a:pt x="167" y="2168"/>
                  </a:cubicBezTo>
                  <a:lnTo>
                    <a:pt x="2215" y="1620"/>
                  </a:lnTo>
                  <a:cubicBezTo>
                    <a:pt x="2167" y="1263"/>
                    <a:pt x="2167" y="906"/>
                    <a:pt x="2215" y="54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0" name="Google Shape;6760;p65"/>
          <p:cNvGrpSpPr/>
          <p:nvPr/>
        </p:nvGrpSpPr>
        <p:grpSpPr>
          <a:xfrm>
            <a:off x="4836866" y="3443880"/>
            <a:ext cx="255649" cy="350490"/>
            <a:chOff x="3985925" y="3648425"/>
            <a:chExt cx="195900" cy="268575"/>
          </a:xfrm>
        </p:grpSpPr>
        <p:sp>
          <p:nvSpPr>
            <p:cNvPr id="6761" name="Google Shape;6761;p65"/>
            <p:cNvSpPr/>
            <p:nvPr/>
          </p:nvSpPr>
          <p:spPr>
            <a:xfrm>
              <a:off x="4056175" y="3648425"/>
              <a:ext cx="57775" cy="57775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143" y="0"/>
                  </a:moveTo>
                  <a:cubicBezTo>
                    <a:pt x="500" y="0"/>
                    <a:pt x="0" y="524"/>
                    <a:pt x="0" y="1167"/>
                  </a:cubicBezTo>
                  <a:cubicBezTo>
                    <a:pt x="0" y="1786"/>
                    <a:pt x="500" y="2310"/>
                    <a:pt x="1143" y="2310"/>
                  </a:cubicBezTo>
                  <a:cubicBezTo>
                    <a:pt x="1786" y="2310"/>
                    <a:pt x="2310" y="1786"/>
                    <a:pt x="2310" y="1167"/>
                  </a:cubicBezTo>
                  <a:cubicBezTo>
                    <a:pt x="2310" y="524"/>
                    <a:pt x="1786" y="0"/>
                    <a:pt x="1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65"/>
            <p:cNvSpPr/>
            <p:nvPr/>
          </p:nvSpPr>
          <p:spPr>
            <a:xfrm>
              <a:off x="3985925" y="3703575"/>
              <a:ext cx="195900" cy="88950"/>
            </a:xfrm>
            <a:custGeom>
              <a:avLst/>
              <a:gdLst/>
              <a:ahLst/>
              <a:cxnLst/>
              <a:rect l="l" t="t" r="r" b="b"/>
              <a:pathLst>
                <a:path w="7836" h="3558" extrusionOk="0">
                  <a:moveTo>
                    <a:pt x="1637" y="1"/>
                  </a:moveTo>
                  <a:cubicBezTo>
                    <a:pt x="1594" y="1"/>
                    <a:pt x="1548" y="11"/>
                    <a:pt x="1501" y="33"/>
                  </a:cubicBezTo>
                  <a:lnTo>
                    <a:pt x="667" y="462"/>
                  </a:lnTo>
                  <a:cubicBezTo>
                    <a:pt x="572" y="509"/>
                    <a:pt x="500" y="604"/>
                    <a:pt x="500" y="724"/>
                  </a:cubicBezTo>
                  <a:lnTo>
                    <a:pt x="500" y="2295"/>
                  </a:lnTo>
                  <a:lnTo>
                    <a:pt x="405" y="2295"/>
                  </a:lnTo>
                  <a:cubicBezTo>
                    <a:pt x="143" y="2295"/>
                    <a:pt x="0" y="2581"/>
                    <a:pt x="143" y="2795"/>
                  </a:cubicBezTo>
                  <a:lnTo>
                    <a:pt x="548" y="3415"/>
                  </a:lnTo>
                  <a:cubicBezTo>
                    <a:pt x="596" y="3510"/>
                    <a:pt x="715" y="3557"/>
                    <a:pt x="810" y="3557"/>
                  </a:cubicBezTo>
                  <a:lnTo>
                    <a:pt x="7097" y="3557"/>
                  </a:lnTo>
                  <a:cubicBezTo>
                    <a:pt x="7192" y="3557"/>
                    <a:pt x="7287" y="3510"/>
                    <a:pt x="7359" y="3415"/>
                  </a:cubicBezTo>
                  <a:lnTo>
                    <a:pt x="7764" y="2795"/>
                  </a:lnTo>
                  <a:cubicBezTo>
                    <a:pt x="7835" y="2700"/>
                    <a:pt x="7835" y="2557"/>
                    <a:pt x="7764" y="2462"/>
                  </a:cubicBezTo>
                  <a:lnTo>
                    <a:pt x="7788" y="2462"/>
                  </a:lnTo>
                  <a:cubicBezTo>
                    <a:pt x="7740" y="2367"/>
                    <a:pt x="7621" y="2295"/>
                    <a:pt x="7526" y="2295"/>
                  </a:cubicBezTo>
                  <a:lnTo>
                    <a:pt x="7406" y="2295"/>
                  </a:lnTo>
                  <a:lnTo>
                    <a:pt x="7406" y="724"/>
                  </a:lnTo>
                  <a:cubicBezTo>
                    <a:pt x="7406" y="604"/>
                    <a:pt x="7335" y="509"/>
                    <a:pt x="7240" y="462"/>
                  </a:cubicBezTo>
                  <a:lnTo>
                    <a:pt x="6406" y="33"/>
                  </a:lnTo>
                  <a:cubicBezTo>
                    <a:pt x="6363" y="16"/>
                    <a:pt x="6321" y="8"/>
                    <a:pt x="6281" y="8"/>
                  </a:cubicBezTo>
                  <a:cubicBezTo>
                    <a:pt x="5994" y="8"/>
                    <a:pt x="5828" y="416"/>
                    <a:pt x="6121" y="604"/>
                  </a:cubicBezTo>
                  <a:lnTo>
                    <a:pt x="6787" y="938"/>
                  </a:lnTo>
                  <a:lnTo>
                    <a:pt x="6787" y="2295"/>
                  </a:lnTo>
                  <a:lnTo>
                    <a:pt x="1119" y="2295"/>
                  </a:lnTo>
                  <a:lnTo>
                    <a:pt x="1119" y="938"/>
                  </a:lnTo>
                  <a:lnTo>
                    <a:pt x="1786" y="604"/>
                  </a:lnTo>
                  <a:cubicBezTo>
                    <a:pt x="2075" y="419"/>
                    <a:pt x="1917" y="1"/>
                    <a:pt x="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65"/>
            <p:cNvSpPr/>
            <p:nvPr/>
          </p:nvSpPr>
          <p:spPr>
            <a:xfrm>
              <a:off x="4066875" y="3839525"/>
              <a:ext cx="35750" cy="37550"/>
            </a:xfrm>
            <a:custGeom>
              <a:avLst/>
              <a:gdLst/>
              <a:ahLst/>
              <a:cxnLst/>
              <a:rect l="l" t="t" r="r" b="b"/>
              <a:pathLst>
                <a:path w="1430" h="1502" extrusionOk="0">
                  <a:moveTo>
                    <a:pt x="1" y="1"/>
                  </a:moveTo>
                  <a:lnTo>
                    <a:pt x="215" y="1501"/>
                  </a:lnTo>
                  <a:lnTo>
                    <a:pt x="1239" y="1501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5"/>
            <p:cNvSpPr/>
            <p:nvPr/>
          </p:nvSpPr>
          <p:spPr>
            <a:xfrm>
              <a:off x="3989850" y="3808575"/>
              <a:ext cx="188400" cy="108425"/>
            </a:xfrm>
            <a:custGeom>
              <a:avLst/>
              <a:gdLst/>
              <a:ahLst/>
              <a:cxnLst/>
              <a:rect l="l" t="t" r="r" b="b"/>
              <a:pathLst>
                <a:path w="7536" h="4337" extrusionOk="0">
                  <a:moveTo>
                    <a:pt x="4868" y="620"/>
                  </a:moveTo>
                  <a:cubicBezTo>
                    <a:pt x="4939" y="620"/>
                    <a:pt x="5035" y="643"/>
                    <a:pt x="5106" y="715"/>
                  </a:cubicBezTo>
                  <a:cubicBezTo>
                    <a:pt x="5154" y="786"/>
                    <a:pt x="5178" y="882"/>
                    <a:pt x="5178" y="977"/>
                  </a:cubicBezTo>
                  <a:lnTo>
                    <a:pt x="4892" y="3096"/>
                  </a:lnTo>
                  <a:cubicBezTo>
                    <a:pt x="4868" y="3263"/>
                    <a:pt x="4725" y="3382"/>
                    <a:pt x="4582" y="3382"/>
                  </a:cubicBezTo>
                  <a:lnTo>
                    <a:pt x="3011" y="3382"/>
                  </a:lnTo>
                  <a:cubicBezTo>
                    <a:pt x="2844" y="3358"/>
                    <a:pt x="2725" y="3263"/>
                    <a:pt x="2701" y="3096"/>
                  </a:cubicBezTo>
                  <a:lnTo>
                    <a:pt x="2415" y="977"/>
                  </a:lnTo>
                  <a:cubicBezTo>
                    <a:pt x="2391" y="882"/>
                    <a:pt x="2415" y="786"/>
                    <a:pt x="2487" y="715"/>
                  </a:cubicBezTo>
                  <a:cubicBezTo>
                    <a:pt x="2534" y="643"/>
                    <a:pt x="2629" y="620"/>
                    <a:pt x="2725" y="620"/>
                  </a:cubicBezTo>
                  <a:close/>
                  <a:moveTo>
                    <a:pt x="1058" y="0"/>
                  </a:moveTo>
                  <a:lnTo>
                    <a:pt x="1558" y="3715"/>
                  </a:lnTo>
                  <a:lnTo>
                    <a:pt x="462" y="3715"/>
                  </a:lnTo>
                  <a:cubicBezTo>
                    <a:pt x="447" y="3714"/>
                    <a:pt x="432" y="3713"/>
                    <a:pt x="418" y="3713"/>
                  </a:cubicBezTo>
                  <a:cubicBezTo>
                    <a:pt x="1" y="3713"/>
                    <a:pt x="1" y="4337"/>
                    <a:pt x="418" y="4337"/>
                  </a:cubicBezTo>
                  <a:cubicBezTo>
                    <a:pt x="432" y="4337"/>
                    <a:pt x="447" y="4336"/>
                    <a:pt x="462" y="4335"/>
                  </a:cubicBezTo>
                  <a:lnTo>
                    <a:pt x="7154" y="4335"/>
                  </a:lnTo>
                  <a:cubicBezTo>
                    <a:pt x="7535" y="4287"/>
                    <a:pt x="7535" y="3739"/>
                    <a:pt x="7154" y="3715"/>
                  </a:cubicBezTo>
                  <a:lnTo>
                    <a:pt x="7154" y="3692"/>
                  </a:lnTo>
                  <a:lnTo>
                    <a:pt x="6035" y="3692"/>
                  </a:lnTo>
                  <a:lnTo>
                    <a:pt x="65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65"/>
            <p:cNvSpPr/>
            <p:nvPr/>
          </p:nvSpPr>
          <p:spPr>
            <a:xfrm>
              <a:off x="4030575" y="3709750"/>
              <a:ext cx="108375" cy="35750"/>
            </a:xfrm>
            <a:custGeom>
              <a:avLst/>
              <a:gdLst/>
              <a:ahLst/>
              <a:cxnLst/>
              <a:rect l="l" t="t" r="r" b="b"/>
              <a:pathLst>
                <a:path w="4335" h="1430" extrusionOk="0">
                  <a:moveTo>
                    <a:pt x="953" y="0"/>
                  </a:moveTo>
                  <a:cubicBezTo>
                    <a:pt x="477" y="334"/>
                    <a:pt x="119" y="834"/>
                    <a:pt x="0" y="1429"/>
                  </a:cubicBezTo>
                  <a:lnTo>
                    <a:pt x="4335" y="1429"/>
                  </a:lnTo>
                  <a:cubicBezTo>
                    <a:pt x="4215" y="858"/>
                    <a:pt x="3882" y="334"/>
                    <a:pt x="3382" y="0"/>
                  </a:cubicBezTo>
                  <a:cubicBezTo>
                    <a:pt x="3037" y="322"/>
                    <a:pt x="2602" y="483"/>
                    <a:pt x="2167" y="483"/>
                  </a:cubicBezTo>
                  <a:cubicBezTo>
                    <a:pt x="1733" y="483"/>
                    <a:pt x="1298" y="322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6" name="Google Shape;6766;p65"/>
          <p:cNvGrpSpPr/>
          <p:nvPr/>
        </p:nvGrpSpPr>
        <p:grpSpPr>
          <a:xfrm>
            <a:off x="4036607" y="3443880"/>
            <a:ext cx="348826" cy="349740"/>
            <a:chOff x="3372700" y="3648425"/>
            <a:chExt cx="267300" cy="268000"/>
          </a:xfrm>
        </p:grpSpPr>
        <p:sp>
          <p:nvSpPr>
            <p:cNvPr id="6767" name="Google Shape;6767;p65"/>
            <p:cNvSpPr/>
            <p:nvPr/>
          </p:nvSpPr>
          <p:spPr>
            <a:xfrm>
              <a:off x="3479850" y="364842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9" y="0"/>
                  </a:moveTo>
                  <a:cubicBezTo>
                    <a:pt x="477" y="0"/>
                    <a:pt x="1" y="477"/>
                    <a:pt x="1" y="1048"/>
                  </a:cubicBezTo>
                  <a:cubicBezTo>
                    <a:pt x="1" y="1644"/>
                    <a:pt x="477" y="2096"/>
                    <a:pt x="1049" y="2096"/>
                  </a:cubicBezTo>
                  <a:cubicBezTo>
                    <a:pt x="1620" y="2096"/>
                    <a:pt x="2097" y="1644"/>
                    <a:pt x="2097" y="1048"/>
                  </a:cubicBezTo>
                  <a:cubicBezTo>
                    <a:pt x="2097" y="477"/>
                    <a:pt x="1620" y="0"/>
                    <a:pt x="1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5"/>
            <p:cNvSpPr/>
            <p:nvPr/>
          </p:nvSpPr>
          <p:spPr>
            <a:xfrm>
              <a:off x="3456650" y="3704975"/>
              <a:ext cx="98250" cy="32775"/>
            </a:xfrm>
            <a:custGeom>
              <a:avLst/>
              <a:gdLst/>
              <a:ahLst/>
              <a:cxnLst/>
              <a:rect l="l" t="t" r="r" b="b"/>
              <a:pathLst>
                <a:path w="3930" h="1311" extrusionOk="0">
                  <a:moveTo>
                    <a:pt x="810" y="1"/>
                  </a:moveTo>
                  <a:cubicBezTo>
                    <a:pt x="381" y="310"/>
                    <a:pt x="95" y="787"/>
                    <a:pt x="0" y="1311"/>
                  </a:cubicBezTo>
                  <a:lnTo>
                    <a:pt x="3930" y="1311"/>
                  </a:lnTo>
                  <a:cubicBezTo>
                    <a:pt x="3858" y="787"/>
                    <a:pt x="3572" y="310"/>
                    <a:pt x="3144" y="1"/>
                  </a:cubicBezTo>
                  <a:cubicBezTo>
                    <a:pt x="2810" y="310"/>
                    <a:pt x="2393" y="465"/>
                    <a:pt x="1977" y="465"/>
                  </a:cubicBezTo>
                  <a:cubicBezTo>
                    <a:pt x="1560" y="465"/>
                    <a:pt x="1143" y="310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5"/>
            <p:cNvSpPr/>
            <p:nvPr/>
          </p:nvSpPr>
          <p:spPr>
            <a:xfrm>
              <a:off x="3428650" y="3753150"/>
              <a:ext cx="156825" cy="41825"/>
            </a:xfrm>
            <a:custGeom>
              <a:avLst/>
              <a:gdLst/>
              <a:ahLst/>
              <a:cxnLst/>
              <a:rect l="l" t="t" r="r" b="b"/>
              <a:pathLst>
                <a:path w="6273" h="1673" extrusionOk="0">
                  <a:moveTo>
                    <a:pt x="5856" y="0"/>
                  </a:moveTo>
                  <a:cubicBezTo>
                    <a:pt x="5842" y="0"/>
                    <a:pt x="5827" y="1"/>
                    <a:pt x="5812" y="3"/>
                  </a:cubicBezTo>
                  <a:lnTo>
                    <a:pt x="382" y="3"/>
                  </a:lnTo>
                  <a:cubicBezTo>
                    <a:pt x="1" y="50"/>
                    <a:pt x="1" y="598"/>
                    <a:pt x="382" y="622"/>
                  </a:cubicBezTo>
                  <a:lnTo>
                    <a:pt x="691" y="622"/>
                  </a:lnTo>
                  <a:lnTo>
                    <a:pt x="691" y="1360"/>
                  </a:lnTo>
                  <a:cubicBezTo>
                    <a:pt x="668" y="1527"/>
                    <a:pt x="811" y="1670"/>
                    <a:pt x="1001" y="1670"/>
                  </a:cubicBezTo>
                  <a:lnTo>
                    <a:pt x="5169" y="1670"/>
                  </a:lnTo>
                  <a:cubicBezTo>
                    <a:pt x="5183" y="1671"/>
                    <a:pt x="5196" y="1672"/>
                    <a:pt x="5210" y="1672"/>
                  </a:cubicBezTo>
                  <a:cubicBezTo>
                    <a:pt x="5379" y="1672"/>
                    <a:pt x="5502" y="1537"/>
                    <a:pt x="5502" y="1360"/>
                  </a:cubicBezTo>
                  <a:lnTo>
                    <a:pt x="5502" y="622"/>
                  </a:lnTo>
                  <a:lnTo>
                    <a:pt x="5812" y="622"/>
                  </a:lnTo>
                  <a:cubicBezTo>
                    <a:pt x="5827" y="623"/>
                    <a:pt x="5842" y="624"/>
                    <a:pt x="5856" y="624"/>
                  </a:cubicBezTo>
                  <a:cubicBezTo>
                    <a:pt x="6273" y="624"/>
                    <a:pt x="6273" y="0"/>
                    <a:pt x="5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5"/>
            <p:cNvSpPr/>
            <p:nvPr/>
          </p:nvSpPr>
          <p:spPr>
            <a:xfrm>
              <a:off x="3385800" y="3811550"/>
              <a:ext cx="52400" cy="52425"/>
            </a:xfrm>
            <a:custGeom>
              <a:avLst/>
              <a:gdLst/>
              <a:ahLst/>
              <a:cxnLst/>
              <a:rect l="l" t="t" r="r" b="b"/>
              <a:pathLst>
                <a:path w="2096" h="2097" extrusionOk="0">
                  <a:moveTo>
                    <a:pt x="1048" y="1"/>
                  </a:moveTo>
                  <a:cubicBezTo>
                    <a:pt x="453" y="1"/>
                    <a:pt x="0" y="477"/>
                    <a:pt x="0" y="1048"/>
                  </a:cubicBezTo>
                  <a:cubicBezTo>
                    <a:pt x="0" y="1644"/>
                    <a:pt x="453" y="2096"/>
                    <a:pt x="1048" y="2096"/>
                  </a:cubicBezTo>
                  <a:cubicBezTo>
                    <a:pt x="1620" y="2096"/>
                    <a:pt x="2096" y="1644"/>
                    <a:pt x="2096" y="1048"/>
                  </a:cubicBezTo>
                  <a:cubicBezTo>
                    <a:pt x="2096" y="477"/>
                    <a:pt x="1620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5"/>
            <p:cNvSpPr/>
            <p:nvPr/>
          </p:nvSpPr>
          <p:spPr>
            <a:xfrm>
              <a:off x="3372700" y="3869300"/>
              <a:ext cx="78600" cy="47050"/>
            </a:xfrm>
            <a:custGeom>
              <a:avLst/>
              <a:gdLst/>
              <a:ahLst/>
              <a:cxnLst/>
              <a:rect l="l" t="t" r="r" b="b"/>
              <a:pathLst>
                <a:path w="3144" h="1882" extrusionOk="0">
                  <a:moveTo>
                    <a:pt x="2644" y="1"/>
                  </a:moveTo>
                  <a:cubicBezTo>
                    <a:pt x="2358" y="262"/>
                    <a:pt x="1953" y="429"/>
                    <a:pt x="1572" y="429"/>
                  </a:cubicBezTo>
                  <a:cubicBezTo>
                    <a:pt x="1167" y="429"/>
                    <a:pt x="786" y="286"/>
                    <a:pt x="477" y="24"/>
                  </a:cubicBezTo>
                  <a:cubicBezTo>
                    <a:pt x="167" y="310"/>
                    <a:pt x="0" y="739"/>
                    <a:pt x="0" y="1167"/>
                  </a:cubicBezTo>
                  <a:lnTo>
                    <a:pt x="0" y="1572"/>
                  </a:lnTo>
                  <a:cubicBezTo>
                    <a:pt x="0" y="1739"/>
                    <a:pt x="143" y="1882"/>
                    <a:pt x="310" y="1882"/>
                  </a:cubicBezTo>
                  <a:lnTo>
                    <a:pt x="2810" y="1882"/>
                  </a:lnTo>
                  <a:cubicBezTo>
                    <a:pt x="3001" y="1882"/>
                    <a:pt x="3144" y="1739"/>
                    <a:pt x="3144" y="1572"/>
                  </a:cubicBezTo>
                  <a:lnTo>
                    <a:pt x="3144" y="1144"/>
                  </a:lnTo>
                  <a:cubicBezTo>
                    <a:pt x="3144" y="715"/>
                    <a:pt x="2953" y="310"/>
                    <a:pt x="2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5"/>
            <p:cNvSpPr/>
            <p:nvPr/>
          </p:nvSpPr>
          <p:spPr>
            <a:xfrm>
              <a:off x="3573925" y="3811550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8" y="1"/>
                  </a:moveTo>
                  <a:cubicBezTo>
                    <a:pt x="477" y="1"/>
                    <a:pt x="1" y="477"/>
                    <a:pt x="1" y="1048"/>
                  </a:cubicBezTo>
                  <a:cubicBezTo>
                    <a:pt x="1" y="1644"/>
                    <a:pt x="477" y="2096"/>
                    <a:pt x="1048" y="2096"/>
                  </a:cubicBezTo>
                  <a:cubicBezTo>
                    <a:pt x="1620" y="2096"/>
                    <a:pt x="2096" y="1644"/>
                    <a:pt x="2096" y="1048"/>
                  </a:cubicBezTo>
                  <a:cubicBezTo>
                    <a:pt x="2096" y="477"/>
                    <a:pt x="1620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5"/>
            <p:cNvSpPr/>
            <p:nvPr/>
          </p:nvSpPr>
          <p:spPr>
            <a:xfrm>
              <a:off x="3560825" y="3869900"/>
              <a:ext cx="79175" cy="46525"/>
            </a:xfrm>
            <a:custGeom>
              <a:avLst/>
              <a:gdLst/>
              <a:ahLst/>
              <a:cxnLst/>
              <a:rect l="l" t="t" r="r" b="b"/>
              <a:pathLst>
                <a:path w="3167" h="1861" extrusionOk="0">
                  <a:moveTo>
                    <a:pt x="501" y="0"/>
                  </a:moveTo>
                  <a:cubicBezTo>
                    <a:pt x="167" y="286"/>
                    <a:pt x="1" y="715"/>
                    <a:pt x="1" y="1143"/>
                  </a:cubicBezTo>
                  <a:lnTo>
                    <a:pt x="1" y="1548"/>
                  </a:lnTo>
                  <a:cubicBezTo>
                    <a:pt x="1" y="1715"/>
                    <a:pt x="144" y="1858"/>
                    <a:pt x="310" y="1858"/>
                  </a:cubicBezTo>
                  <a:lnTo>
                    <a:pt x="2835" y="1858"/>
                  </a:lnTo>
                  <a:cubicBezTo>
                    <a:pt x="2847" y="1860"/>
                    <a:pt x="2859" y="1860"/>
                    <a:pt x="2871" y="1860"/>
                  </a:cubicBezTo>
                  <a:cubicBezTo>
                    <a:pt x="3025" y="1860"/>
                    <a:pt x="3166" y="1725"/>
                    <a:pt x="3144" y="1548"/>
                  </a:cubicBezTo>
                  <a:lnTo>
                    <a:pt x="3144" y="1120"/>
                  </a:lnTo>
                  <a:cubicBezTo>
                    <a:pt x="3144" y="691"/>
                    <a:pt x="2977" y="286"/>
                    <a:pt x="2668" y="0"/>
                  </a:cubicBezTo>
                  <a:cubicBezTo>
                    <a:pt x="2346" y="262"/>
                    <a:pt x="1959" y="393"/>
                    <a:pt x="1575" y="393"/>
                  </a:cubicBezTo>
                  <a:cubicBezTo>
                    <a:pt x="1191" y="393"/>
                    <a:pt x="810" y="262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65"/>
            <p:cNvSpPr/>
            <p:nvPr/>
          </p:nvSpPr>
          <p:spPr>
            <a:xfrm>
              <a:off x="3479850" y="3811550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9" y="1"/>
                  </a:moveTo>
                  <a:cubicBezTo>
                    <a:pt x="477" y="1"/>
                    <a:pt x="1" y="477"/>
                    <a:pt x="1" y="1048"/>
                  </a:cubicBezTo>
                  <a:cubicBezTo>
                    <a:pt x="1" y="1644"/>
                    <a:pt x="477" y="2096"/>
                    <a:pt x="1049" y="2096"/>
                  </a:cubicBezTo>
                  <a:cubicBezTo>
                    <a:pt x="1620" y="2096"/>
                    <a:pt x="2097" y="1644"/>
                    <a:pt x="2097" y="1048"/>
                  </a:cubicBezTo>
                  <a:cubicBezTo>
                    <a:pt x="2097" y="477"/>
                    <a:pt x="1620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65"/>
            <p:cNvSpPr/>
            <p:nvPr/>
          </p:nvSpPr>
          <p:spPr>
            <a:xfrm>
              <a:off x="3466750" y="3869300"/>
              <a:ext cx="78625" cy="47125"/>
            </a:xfrm>
            <a:custGeom>
              <a:avLst/>
              <a:gdLst/>
              <a:ahLst/>
              <a:cxnLst/>
              <a:rect l="l" t="t" r="r" b="b"/>
              <a:pathLst>
                <a:path w="3145" h="1885" extrusionOk="0">
                  <a:moveTo>
                    <a:pt x="2668" y="1"/>
                  </a:moveTo>
                  <a:cubicBezTo>
                    <a:pt x="2359" y="262"/>
                    <a:pt x="1978" y="405"/>
                    <a:pt x="1573" y="405"/>
                  </a:cubicBezTo>
                  <a:lnTo>
                    <a:pt x="1573" y="429"/>
                  </a:lnTo>
                  <a:cubicBezTo>
                    <a:pt x="1168" y="429"/>
                    <a:pt x="787" y="286"/>
                    <a:pt x="477" y="24"/>
                  </a:cubicBezTo>
                  <a:cubicBezTo>
                    <a:pt x="168" y="310"/>
                    <a:pt x="1" y="739"/>
                    <a:pt x="1" y="1167"/>
                  </a:cubicBezTo>
                  <a:lnTo>
                    <a:pt x="1" y="1572"/>
                  </a:lnTo>
                  <a:cubicBezTo>
                    <a:pt x="1" y="1749"/>
                    <a:pt x="124" y="1884"/>
                    <a:pt x="274" y="1884"/>
                  </a:cubicBezTo>
                  <a:cubicBezTo>
                    <a:pt x="286" y="1884"/>
                    <a:pt x="298" y="1884"/>
                    <a:pt x="311" y="1882"/>
                  </a:cubicBezTo>
                  <a:lnTo>
                    <a:pt x="2835" y="1882"/>
                  </a:lnTo>
                  <a:cubicBezTo>
                    <a:pt x="2847" y="1884"/>
                    <a:pt x="2859" y="1884"/>
                    <a:pt x="2871" y="1884"/>
                  </a:cubicBezTo>
                  <a:cubicBezTo>
                    <a:pt x="3022" y="1884"/>
                    <a:pt x="3144" y="1749"/>
                    <a:pt x="3144" y="1572"/>
                  </a:cubicBezTo>
                  <a:lnTo>
                    <a:pt x="3144" y="1144"/>
                  </a:lnTo>
                  <a:cubicBezTo>
                    <a:pt x="3144" y="715"/>
                    <a:pt x="2954" y="310"/>
                    <a:pt x="2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6" name="Google Shape;6776;p65"/>
          <p:cNvGrpSpPr/>
          <p:nvPr/>
        </p:nvGrpSpPr>
        <p:grpSpPr>
          <a:xfrm>
            <a:off x="3270931" y="3443880"/>
            <a:ext cx="359364" cy="349609"/>
            <a:chOff x="2785975" y="3648425"/>
            <a:chExt cx="275375" cy="267900"/>
          </a:xfrm>
        </p:grpSpPr>
        <p:sp>
          <p:nvSpPr>
            <p:cNvPr id="6777" name="Google Shape;6777;p65"/>
            <p:cNvSpPr/>
            <p:nvPr/>
          </p:nvSpPr>
          <p:spPr>
            <a:xfrm>
              <a:off x="2967250" y="3648425"/>
              <a:ext cx="67900" cy="68500"/>
            </a:xfrm>
            <a:custGeom>
              <a:avLst/>
              <a:gdLst/>
              <a:ahLst/>
              <a:cxnLst/>
              <a:rect l="l" t="t" r="r" b="b"/>
              <a:pathLst>
                <a:path w="2716" h="2740" extrusionOk="0">
                  <a:moveTo>
                    <a:pt x="1358" y="0"/>
                  </a:moveTo>
                  <a:cubicBezTo>
                    <a:pt x="596" y="0"/>
                    <a:pt x="1" y="620"/>
                    <a:pt x="1" y="1358"/>
                  </a:cubicBezTo>
                  <a:cubicBezTo>
                    <a:pt x="1" y="2120"/>
                    <a:pt x="596" y="2739"/>
                    <a:pt x="1358" y="2739"/>
                  </a:cubicBezTo>
                  <a:cubicBezTo>
                    <a:pt x="2096" y="2739"/>
                    <a:pt x="2715" y="2120"/>
                    <a:pt x="2715" y="1358"/>
                  </a:cubicBezTo>
                  <a:cubicBezTo>
                    <a:pt x="2715" y="620"/>
                    <a:pt x="2096" y="0"/>
                    <a:pt x="1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65"/>
            <p:cNvSpPr/>
            <p:nvPr/>
          </p:nvSpPr>
          <p:spPr>
            <a:xfrm>
              <a:off x="2785975" y="3830000"/>
              <a:ext cx="93775" cy="86325"/>
            </a:xfrm>
            <a:custGeom>
              <a:avLst/>
              <a:gdLst/>
              <a:ahLst/>
              <a:cxnLst/>
              <a:rect l="l" t="t" r="r" b="b"/>
              <a:pathLst>
                <a:path w="3751" h="3453" extrusionOk="0">
                  <a:moveTo>
                    <a:pt x="2655" y="1"/>
                  </a:moveTo>
                  <a:lnTo>
                    <a:pt x="536" y="2120"/>
                  </a:lnTo>
                  <a:cubicBezTo>
                    <a:pt x="0" y="2693"/>
                    <a:pt x="511" y="3452"/>
                    <a:pt x="1112" y="3452"/>
                  </a:cubicBezTo>
                  <a:cubicBezTo>
                    <a:pt x="1285" y="3452"/>
                    <a:pt x="1466" y="3389"/>
                    <a:pt x="1631" y="3240"/>
                  </a:cubicBezTo>
                  <a:lnTo>
                    <a:pt x="3751" y="1120"/>
                  </a:lnTo>
                  <a:cubicBezTo>
                    <a:pt x="3298" y="834"/>
                    <a:pt x="2917" y="453"/>
                    <a:pt x="2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65"/>
            <p:cNvSpPr/>
            <p:nvPr/>
          </p:nvSpPr>
          <p:spPr>
            <a:xfrm>
              <a:off x="2961300" y="3720450"/>
              <a:ext cx="100050" cy="69700"/>
            </a:xfrm>
            <a:custGeom>
              <a:avLst/>
              <a:gdLst/>
              <a:ahLst/>
              <a:cxnLst/>
              <a:rect l="l" t="t" r="r" b="b"/>
              <a:pathLst>
                <a:path w="4002" h="2788" extrusionOk="0">
                  <a:moveTo>
                    <a:pt x="310" y="1"/>
                  </a:moveTo>
                  <a:cubicBezTo>
                    <a:pt x="191" y="72"/>
                    <a:pt x="96" y="168"/>
                    <a:pt x="0" y="239"/>
                  </a:cubicBezTo>
                  <a:cubicBezTo>
                    <a:pt x="858" y="811"/>
                    <a:pt x="1358" y="1763"/>
                    <a:pt x="1382" y="2787"/>
                  </a:cubicBezTo>
                  <a:lnTo>
                    <a:pt x="3692" y="2787"/>
                  </a:lnTo>
                  <a:cubicBezTo>
                    <a:pt x="3858" y="2787"/>
                    <a:pt x="4001" y="2644"/>
                    <a:pt x="4001" y="2454"/>
                  </a:cubicBezTo>
                  <a:lnTo>
                    <a:pt x="4001" y="2049"/>
                  </a:lnTo>
                  <a:cubicBezTo>
                    <a:pt x="4001" y="1215"/>
                    <a:pt x="3573" y="453"/>
                    <a:pt x="2882" y="1"/>
                  </a:cubicBezTo>
                  <a:cubicBezTo>
                    <a:pt x="2513" y="311"/>
                    <a:pt x="2054" y="465"/>
                    <a:pt x="1596" y="465"/>
                  </a:cubicBezTo>
                  <a:cubicBezTo>
                    <a:pt x="1138" y="465"/>
                    <a:pt x="679" y="31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5"/>
            <p:cNvSpPr/>
            <p:nvPr/>
          </p:nvSpPr>
          <p:spPr>
            <a:xfrm>
              <a:off x="2857100" y="3729400"/>
              <a:ext cx="123275" cy="123250"/>
            </a:xfrm>
            <a:custGeom>
              <a:avLst/>
              <a:gdLst/>
              <a:ahLst/>
              <a:cxnLst/>
              <a:rect l="l" t="t" r="r" b="b"/>
              <a:pathLst>
                <a:path w="4931" h="4930" extrusionOk="0">
                  <a:moveTo>
                    <a:pt x="2478" y="0"/>
                  </a:moveTo>
                  <a:cubicBezTo>
                    <a:pt x="1120" y="0"/>
                    <a:pt x="1" y="1119"/>
                    <a:pt x="1" y="2477"/>
                  </a:cubicBezTo>
                  <a:cubicBezTo>
                    <a:pt x="1" y="3834"/>
                    <a:pt x="1120" y="4930"/>
                    <a:pt x="2478" y="4930"/>
                  </a:cubicBezTo>
                  <a:cubicBezTo>
                    <a:pt x="3835" y="4930"/>
                    <a:pt x="4931" y="3834"/>
                    <a:pt x="4931" y="2477"/>
                  </a:cubicBezTo>
                  <a:cubicBezTo>
                    <a:pt x="4931" y="1119"/>
                    <a:pt x="3835" y="0"/>
                    <a:pt x="2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1" name="Google Shape;6781;p65"/>
          <p:cNvGrpSpPr/>
          <p:nvPr/>
        </p:nvGrpSpPr>
        <p:grpSpPr>
          <a:xfrm>
            <a:off x="2524667" y="3444207"/>
            <a:ext cx="351991" cy="350099"/>
            <a:chOff x="2214125" y="3648675"/>
            <a:chExt cx="269725" cy="268275"/>
          </a:xfrm>
        </p:grpSpPr>
        <p:sp>
          <p:nvSpPr>
            <p:cNvPr id="6782" name="Google Shape;6782;p65"/>
            <p:cNvSpPr/>
            <p:nvPr/>
          </p:nvSpPr>
          <p:spPr>
            <a:xfrm>
              <a:off x="2361175" y="3732975"/>
              <a:ext cx="36350" cy="36925"/>
            </a:xfrm>
            <a:custGeom>
              <a:avLst/>
              <a:gdLst/>
              <a:ahLst/>
              <a:cxnLst/>
              <a:rect l="l" t="t" r="r" b="b"/>
              <a:pathLst>
                <a:path w="1454" h="1477" extrusionOk="0">
                  <a:moveTo>
                    <a:pt x="739" y="0"/>
                  </a:moveTo>
                  <a:cubicBezTo>
                    <a:pt x="334" y="0"/>
                    <a:pt x="0" y="333"/>
                    <a:pt x="0" y="738"/>
                  </a:cubicBezTo>
                  <a:cubicBezTo>
                    <a:pt x="0" y="1143"/>
                    <a:pt x="334" y="1477"/>
                    <a:pt x="739" y="1477"/>
                  </a:cubicBezTo>
                  <a:cubicBezTo>
                    <a:pt x="1144" y="1477"/>
                    <a:pt x="1453" y="1143"/>
                    <a:pt x="1453" y="738"/>
                  </a:cubicBezTo>
                  <a:cubicBezTo>
                    <a:pt x="1453" y="333"/>
                    <a:pt x="1144" y="0"/>
                    <a:pt x="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65"/>
            <p:cNvSpPr/>
            <p:nvPr/>
          </p:nvSpPr>
          <p:spPr>
            <a:xfrm>
              <a:off x="2406425" y="3648675"/>
              <a:ext cx="77425" cy="75975"/>
            </a:xfrm>
            <a:custGeom>
              <a:avLst/>
              <a:gdLst/>
              <a:ahLst/>
              <a:cxnLst/>
              <a:rect l="l" t="t" r="r" b="b"/>
              <a:pathLst>
                <a:path w="3097" h="3039" extrusionOk="0">
                  <a:moveTo>
                    <a:pt x="1501" y="0"/>
                  </a:moveTo>
                  <a:cubicBezTo>
                    <a:pt x="999" y="0"/>
                    <a:pt x="496" y="60"/>
                    <a:pt x="0" y="181"/>
                  </a:cubicBezTo>
                  <a:lnTo>
                    <a:pt x="0" y="562"/>
                  </a:lnTo>
                  <a:cubicBezTo>
                    <a:pt x="72" y="1896"/>
                    <a:pt x="1143" y="2943"/>
                    <a:pt x="2477" y="3015"/>
                  </a:cubicBezTo>
                  <a:lnTo>
                    <a:pt x="2858" y="3039"/>
                  </a:lnTo>
                  <a:cubicBezTo>
                    <a:pt x="3072" y="2157"/>
                    <a:pt x="3096" y="1253"/>
                    <a:pt x="2930" y="371"/>
                  </a:cubicBezTo>
                  <a:cubicBezTo>
                    <a:pt x="2906" y="229"/>
                    <a:pt x="2810" y="133"/>
                    <a:pt x="2668" y="109"/>
                  </a:cubicBezTo>
                  <a:cubicBezTo>
                    <a:pt x="2282" y="37"/>
                    <a:pt x="1892" y="0"/>
                    <a:pt x="1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65"/>
            <p:cNvSpPr/>
            <p:nvPr/>
          </p:nvSpPr>
          <p:spPr>
            <a:xfrm>
              <a:off x="2363550" y="3824650"/>
              <a:ext cx="71475" cy="78825"/>
            </a:xfrm>
            <a:custGeom>
              <a:avLst/>
              <a:gdLst/>
              <a:ahLst/>
              <a:cxnLst/>
              <a:rect l="l" t="t" r="r" b="b"/>
              <a:pathLst>
                <a:path w="2859" h="3153" extrusionOk="0">
                  <a:moveTo>
                    <a:pt x="2858" y="0"/>
                  </a:moveTo>
                  <a:cubicBezTo>
                    <a:pt x="2857" y="10"/>
                    <a:pt x="2856" y="19"/>
                    <a:pt x="2854" y="28"/>
                  </a:cubicBezTo>
                  <a:lnTo>
                    <a:pt x="2854" y="28"/>
                  </a:lnTo>
                  <a:cubicBezTo>
                    <a:pt x="2856" y="27"/>
                    <a:pt x="2857" y="26"/>
                    <a:pt x="2858" y="24"/>
                  </a:cubicBezTo>
                  <a:lnTo>
                    <a:pt x="2858" y="0"/>
                  </a:lnTo>
                  <a:close/>
                  <a:moveTo>
                    <a:pt x="2854" y="28"/>
                  </a:moveTo>
                  <a:lnTo>
                    <a:pt x="2854" y="28"/>
                  </a:lnTo>
                  <a:cubicBezTo>
                    <a:pt x="1998" y="812"/>
                    <a:pt x="1047" y="1478"/>
                    <a:pt x="1" y="2001"/>
                  </a:cubicBezTo>
                  <a:lnTo>
                    <a:pt x="501" y="2977"/>
                  </a:lnTo>
                  <a:cubicBezTo>
                    <a:pt x="548" y="3072"/>
                    <a:pt x="644" y="3144"/>
                    <a:pt x="739" y="3144"/>
                  </a:cubicBezTo>
                  <a:cubicBezTo>
                    <a:pt x="763" y="3150"/>
                    <a:pt x="787" y="3153"/>
                    <a:pt x="810" y="3153"/>
                  </a:cubicBezTo>
                  <a:cubicBezTo>
                    <a:pt x="880" y="3153"/>
                    <a:pt x="947" y="3126"/>
                    <a:pt x="1001" y="3072"/>
                  </a:cubicBezTo>
                  <a:lnTo>
                    <a:pt x="1596" y="2477"/>
                  </a:lnTo>
                  <a:cubicBezTo>
                    <a:pt x="2257" y="1817"/>
                    <a:pt x="2707" y="970"/>
                    <a:pt x="2854" y="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5"/>
            <p:cNvSpPr/>
            <p:nvPr/>
          </p:nvSpPr>
          <p:spPr>
            <a:xfrm>
              <a:off x="2226625" y="3696050"/>
              <a:ext cx="79200" cy="71475"/>
            </a:xfrm>
            <a:custGeom>
              <a:avLst/>
              <a:gdLst/>
              <a:ahLst/>
              <a:cxnLst/>
              <a:rect l="l" t="t" r="r" b="b"/>
              <a:pathLst>
                <a:path w="3168" h="2859" extrusionOk="0">
                  <a:moveTo>
                    <a:pt x="3168" y="1"/>
                  </a:moveTo>
                  <a:lnTo>
                    <a:pt x="3168" y="1"/>
                  </a:lnTo>
                  <a:cubicBezTo>
                    <a:pt x="2239" y="143"/>
                    <a:pt x="1382" y="596"/>
                    <a:pt x="715" y="1263"/>
                  </a:cubicBezTo>
                  <a:lnTo>
                    <a:pt x="119" y="1858"/>
                  </a:lnTo>
                  <a:cubicBezTo>
                    <a:pt x="48" y="1929"/>
                    <a:pt x="0" y="2025"/>
                    <a:pt x="24" y="2120"/>
                  </a:cubicBezTo>
                  <a:cubicBezTo>
                    <a:pt x="48" y="2191"/>
                    <a:pt x="72" y="2239"/>
                    <a:pt x="119" y="2287"/>
                  </a:cubicBezTo>
                  <a:cubicBezTo>
                    <a:pt x="143" y="2311"/>
                    <a:pt x="167" y="2334"/>
                    <a:pt x="191" y="2358"/>
                  </a:cubicBezTo>
                  <a:lnTo>
                    <a:pt x="1191" y="2858"/>
                  </a:lnTo>
                  <a:cubicBezTo>
                    <a:pt x="1715" y="1810"/>
                    <a:pt x="2382" y="858"/>
                    <a:pt x="3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5"/>
            <p:cNvSpPr/>
            <p:nvPr/>
          </p:nvSpPr>
          <p:spPr>
            <a:xfrm>
              <a:off x="2214125" y="3822275"/>
              <a:ext cx="94075" cy="94675"/>
            </a:xfrm>
            <a:custGeom>
              <a:avLst/>
              <a:gdLst/>
              <a:ahLst/>
              <a:cxnLst/>
              <a:rect l="l" t="t" r="r" b="b"/>
              <a:pathLst>
                <a:path w="3763" h="3787" extrusionOk="0">
                  <a:moveTo>
                    <a:pt x="1310" y="0"/>
                  </a:moveTo>
                  <a:cubicBezTo>
                    <a:pt x="477" y="857"/>
                    <a:pt x="0" y="1977"/>
                    <a:pt x="24" y="3167"/>
                  </a:cubicBezTo>
                  <a:lnTo>
                    <a:pt x="24" y="3477"/>
                  </a:lnTo>
                  <a:cubicBezTo>
                    <a:pt x="0" y="3549"/>
                    <a:pt x="48" y="3620"/>
                    <a:pt x="96" y="3691"/>
                  </a:cubicBezTo>
                  <a:cubicBezTo>
                    <a:pt x="167" y="3739"/>
                    <a:pt x="238" y="3787"/>
                    <a:pt x="334" y="3787"/>
                  </a:cubicBezTo>
                  <a:lnTo>
                    <a:pt x="619" y="3787"/>
                  </a:lnTo>
                  <a:cubicBezTo>
                    <a:pt x="1786" y="3787"/>
                    <a:pt x="2929" y="3310"/>
                    <a:pt x="3763" y="2477"/>
                  </a:cubicBezTo>
                  <a:lnTo>
                    <a:pt x="2763" y="1477"/>
                  </a:lnTo>
                  <a:lnTo>
                    <a:pt x="2548" y="1691"/>
                  </a:lnTo>
                  <a:cubicBezTo>
                    <a:pt x="2489" y="1751"/>
                    <a:pt x="2406" y="1780"/>
                    <a:pt x="2322" y="1780"/>
                  </a:cubicBezTo>
                  <a:cubicBezTo>
                    <a:pt x="2239" y="1780"/>
                    <a:pt x="2155" y="1751"/>
                    <a:pt x="2096" y="1691"/>
                  </a:cubicBezTo>
                  <a:cubicBezTo>
                    <a:pt x="1977" y="1548"/>
                    <a:pt x="1977" y="1358"/>
                    <a:pt x="2096" y="1239"/>
                  </a:cubicBezTo>
                  <a:lnTo>
                    <a:pt x="2310" y="1024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65"/>
            <p:cNvSpPr/>
            <p:nvPr/>
          </p:nvSpPr>
          <p:spPr>
            <a:xfrm>
              <a:off x="2256400" y="3657350"/>
              <a:ext cx="217325" cy="216950"/>
            </a:xfrm>
            <a:custGeom>
              <a:avLst/>
              <a:gdLst/>
              <a:ahLst/>
              <a:cxnLst/>
              <a:rect l="l" t="t" r="r" b="b"/>
              <a:pathLst>
                <a:path w="8693" h="8678" extrusionOk="0">
                  <a:moveTo>
                    <a:pt x="4930" y="2406"/>
                  </a:moveTo>
                  <a:cubicBezTo>
                    <a:pt x="6144" y="2406"/>
                    <a:pt x="6740" y="3882"/>
                    <a:pt x="5882" y="4740"/>
                  </a:cubicBezTo>
                  <a:cubicBezTo>
                    <a:pt x="5620" y="5002"/>
                    <a:pt x="5275" y="5133"/>
                    <a:pt x="4927" y="5133"/>
                  </a:cubicBezTo>
                  <a:cubicBezTo>
                    <a:pt x="4578" y="5133"/>
                    <a:pt x="4227" y="5002"/>
                    <a:pt x="3953" y="4740"/>
                  </a:cubicBezTo>
                  <a:cubicBezTo>
                    <a:pt x="3096" y="3882"/>
                    <a:pt x="3715" y="2406"/>
                    <a:pt x="4930" y="2406"/>
                  </a:cubicBezTo>
                  <a:close/>
                  <a:moveTo>
                    <a:pt x="5382" y="1"/>
                  </a:moveTo>
                  <a:cubicBezTo>
                    <a:pt x="4406" y="334"/>
                    <a:pt x="3525" y="882"/>
                    <a:pt x="2810" y="1596"/>
                  </a:cubicBezTo>
                  <a:lnTo>
                    <a:pt x="2786" y="1620"/>
                  </a:lnTo>
                  <a:cubicBezTo>
                    <a:pt x="1572" y="2835"/>
                    <a:pt x="643" y="4287"/>
                    <a:pt x="48" y="5883"/>
                  </a:cubicBezTo>
                  <a:cubicBezTo>
                    <a:pt x="0" y="6002"/>
                    <a:pt x="24" y="6121"/>
                    <a:pt x="119" y="6216"/>
                  </a:cubicBezTo>
                  <a:lnTo>
                    <a:pt x="1072" y="7193"/>
                  </a:lnTo>
                  <a:lnTo>
                    <a:pt x="3072" y="5192"/>
                  </a:lnTo>
                  <a:cubicBezTo>
                    <a:pt x="3132" y="5133"/>
                    <a:pt x="3209" y="5103"/>
                    <a:pt x="3289" y="5103"/>
                  </a:cubicBezTo>
                  <a:cubicBezTo>
                    <a:pt x="3370" y="5103"/>
                    <a:pt x="3453" y="5133"/>
                    <a:pt x="3525" y="5192"/>
                  </a:cubicBezTo>
                  <a:cubicBezTo>
                    <a:pt x="3644" y="5311"/>
                    <a:pt x="3644" y="5502"/>
                    <a:pt x="3525" y="5621"/>
                  </a:cubicBezTo>
                  <a:lnTo>
                    <a:pt x="1524" y="7621"/>
                  </a:lnTo>
                  <a:lnTo>
                    <a:pt x="2477" y="8598"/>
                  </a:lnTo>
                  <a:cubicBezTo>
                    <a:pt x="2548" y="8651"/>
                    <a:pt x="2633" y="8678"/>
                    <a:pt x="2721" y="8678"/>
                  </a:cubicBezTo>
                  <a:cubicBezTo>
                    <a:pt x="2751" y="8678"/>
                    <a:pt x="2780" y="8675"/>
                    <a:pt x="2810" y="8669"/>
                  </a:cubicBezTo>
                  <a:cubicBezTo>
                    <a:pt x="4406" y="8050"/>
                    <a:pt x="5882" y="7121"/>
                    <a:pt x="7097" y="5907"/>
                  </a:cubicBezTo>
                  <a:lnTo>
                    <a:pt x="7097" y="5883"/>
                  </a:lnTo>
                  <a:cubicBezTo>
                    <a:pt x="7811" y="5168"/>
                    <a:pt x="8359" y="4287"/>
                    <a:pt x="8692" y="3311"/>
                  </a:cubicBezTo>
                  <a:lnTo>
                    <a:pt x="8454" y="3311"/>
                  </a:lnTo>
                  <a:cubicBezTo>
                    <a:pt x="6787" y="3216"/>
                    <a:pt x="5477" y="1906"/>
                    <a:pt x="5382" y="263"/>
                  </a:cubicBezTo>
                  <a:lnTo>
                    <a:pt x="5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8" name="Google Shape;6788;p65"/>
          <p:cNvGrpSpPr/>
          <p:nvPr/>
        </p:nvGrpSpPr>
        <p:grpSpPr>
          <a:xfrm>
            <a:off x="1769464" y="3443880"/>
            <a:ext cx="349675" cy="349642"/>
            <a:chOff x="1635425" y="3648425"/>
            <a:chExt cx="267950" cy="267925"/>
          </a:xfrm>
        </p:grpSpPr>
        <p:sp>
          <p:nvSpPr>
            <p:cNvPr id="6789" name="Google Shape;6789;p65"/>
            <p:cNvSpPr/>
            <p:nvPr/>
          </p:nvSpPr>
          <p:spPr>
            <a:xfrm>
              <a:off x="1683050" y="3863950"/>
              <a:ext cx="172675" cy="52400"/>
            </a:xfrm>
            <a:custGeom>
              <a:avLst/>
              <a:gdLst/>
              <a:ahLst/>
              <a:cxnLst/>
              <a:rect l="l" t="t" r="r" b="b"/>
              <a:pathLst>
                <a:path w="6907" h="2096" extrusionOk="0">
                  <a:moveTo>
                    <a:pt x="5550" y="738"/>
                  </a:moveTo>
                  <a:cubicBezTo>
                    <a:pt x="5931" y="786"/>
                    <a:pt x="5931" y="1334"/>
                    <a:pt x="5550" y="1381"/>
                  </a:cubicBezTo>
                  <a:lnTo>
                    <a:pt x="5145" y="1381"/>
                  </a:lnTo>
                  <a:cubicBezTo>
                    <a:pt x="4764" y="1334"/>
                    <a:pt x="4764" y="786"/>
                    <a:pt x="5145" y="738"/>
                  </a:cubicBezTo>
                  <a:close/>
                  <a:moveTo>
                    <a:pt x="1831" y="736"/>
                  </a:moveTo>
                  <a:cubicBezTo>
                    <a:pt x="2255" y="736"/>
                    <a:pt x="2248" y="1382"/>
                    <a:pt x="1810" y="1382"/>
                  </a:cubicBezTo>
                  <a:cubicBezTo>
                    <a:pt x="1802" y="1382"/>
                    <a:pt x="1795" y="1382"/>
                    <a:pt x="1787" y="1381"/>
                  </a:cubicBezTo>
                  <a:lnTo>
                    <a:pt x="1382" y="1381"/>
                  </a:lnTo>
                  <a:cubicBezTo>
                    <a:pt x="1374" y="1382"/>
                    <a:pt x="1367" y="1382"/>
                    <a:pt x="1359" y="1382"/>
                  </a:cubicBezTo>
                  <a:cubicBezTo>
                    <a:pt x="921" y="1382"/>
                    <a:pt x="914" y="736"/>
                    <a:pt x="1337" y="736"/>
                  </a:cubicBezTo>
                  <a:cubicBezTo>
                    <a:pt x="1352" y="736"/>
                    <a:pt x="1367" y="737"/>
                    <a:pt x="1382" y="738"/>
                  </a:cubicBezTo>
                  <a:lnTo>
                    <a:pt x="1787" y="738"/>
                  </a:lnTo>
                  <a:cubicBezTo>
                    <a:pt x="1802" y="737"/>
                    <a:pt x="1817" y="736"/>
                    <a:pt x="1831" y="736"/>
                  </a:cubicBezTo>
                  <a:close/>
                  <a:moveTo>
                    <a:pt x="3927" y="736"/>
                  </a:moveTo>
                  <a:cubicBezTo>
                    <a:pt x="4351" y="736"/>
                    <a:pt x="4344" y="1382"/>
                    <a:pt x="3906" y="1382"/>
                  </a:cubicBezTo>
                  <a:cubicBezTo>
                    <a:pt x="3898" y="1382"/>
                    <a:pt x="3890" y="1382"/>
                    <a:pt x="3883" y="1381"/>
                  </a:cubicBezTo>
                  <a:lnTo>
                    <a:pt x="3049" y="1381"/>
                  </a:lnTo>
                  <a:cubicBezTo>
                    <a:pt x="2668" y="1334"/>
                    <a:pt x="2668" y="786"/>
                    <a:pt x="3049" y="738"/>
                  </a:cubicBezTo>
                  <a:lnTo>
                    <a:pt x="3883" y="738"/>
                  </a:lnTo>
                  <a:cubicBezTo>
                    <a:pt x="3898" y="737"/>
                    <a:pt x="3913" y="736"/>
                    <a:pt x="3927" y="736"/>
                  </a:cubicBezTo>
                  <a:close/>
                  <a:moveTo>
                    <a:pt x="1" y="0"/>
                  </a:moveTo>
                  <a:lnTo>
                    <a:pt x="1" y="953"/>
                  </a:lnTo>
                  <a:cubicBezTo>
                    <a:pt x="1" y="1572"/>
                    <a:pt x="501" y="2096"/>
                    <a:pt x="1144" y="2096"/>
                  </a:cubicBezTo>
                  <a:lnTo>
                    <a:pt x="5740" y="2096"/>
                  </a:lnTo>
                  <a:cubicBezTo>
                    <a:pt x="6383" y="2096"/>
                    <a:pt x="6907" y="1596"/>
                    <a:pt x="6907" y="953"/>
                  </a:cubicBezTo>
                  <a:lnTo>
                    <a:pt x="69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5"/>
            <p:cNvSpPr/>
            <p:nvPr/>
          </p:nvSpPr>
          <p:spPr>
            <a:xfrm>
              <a:off x="1635425" y="3741825"/>
              <a:ext cx="108375" cy="75700"/>
            </a:xfrm>
            <a:custGeom>
              <a:avLst/>
              <a:gdLst/>
              <a:ahLst/>
              <a:cxnLst/>
              <a:rect l="l" t="t" r="r" b="b"/>
              <a:pathLst>
                <a:path w="4335" h="3028" extrusionOk="0">
                  <a:moveTo>
                    <a:pt x="2906" y="884"/>
                  </a:moveTo>
                  <a:cubicBezTo>
                    <a:pt x="3287" y="932"/>
                    <a:pt x="3287" y="1480"/>
                    <a:pt x="2906" y="1504"/>
                  </a:cubicBezTo>
                  <a:lnTo>
                    <a:pt x="1429" y="1504"/>
                  </a:lnTo>
                  <a:cubicBezTo>
                    <a:pt x="1415" y="1505"/>
                    <a:pt x="1402" y="1506"/>
                    <a:pt x="1388" y="1506"/>
                  </a:cubicBezTo>
                  <a:cubicBezTo>
                    <a:pt x="1219" y="1506"/>
                    <a:pt x="1096" y="1370"/>
                    <a:pt x="1096" y="1194"/>
                  </a:cubicBezTo>
                  <a:cubicBezTo>
                    <a:pt x="1096" y="1027"/>
                    <a:pt x="1239" y="884"/>
                    <a:pt x="1429" y="884"/>
                  </a:cubicBezTo>
                  <a:close/>
                  <a:moveTo>
                    <a:pt x="274" y="1"/>
                  </a:moveTo>
                  <a:cubicBezTo>
                    <a:pt x="123" y="1"/>
                    <a:pt x="1" y="136"/>
                    <a:pt x="1" y="313"/>
                  </a:cubicBezTo>
                  <a:lnTo>
                    <a:pt x="1" y="2099"/>
                  </a:lnTo>
                  <a:cubicBezTo>
                    <a:pt x="1" y="2266"/>
                    <a:pt x="143" y="2408"/>
                    <a:pt x="310" y="2408"/>
                  </a:cubicBezTo>
                  <a:lnTo>
                    <a:pt x="2882" y="2408"/>
                  </a:lnTo>
                  <a:lnTo>
                    <a:pt x="3835" y="2980"/>
                  </a:lnTo>
                  <a:cubicBezTo>
                    <a:pt x="3882" y="3004"/>
                    <a:pt x="3954" y="3028"/>
                    <a:pt x="4001" y="3028"/>
                  </a:cubicBezTo>
                  <a:cubicBezTo>
                    <a:pt x="4097" y="3028"/>
                    <a:pt x="4168" y="3004"/>
                    <a:pt x="4216" y="2932"/>
                  </a:cubicBezTo>
                  <a:cubicBezTo>
                    <a:pt x="4287" y="2885"/>
                    <a:pt x="4311" y="2790"/>
                    <a:pt x="4311" y="2694"/>
                  </a:cubicBezTo>
                  <a:lnTo>
                    <a:pt x="4311" y="313"/>
                  </a:lnTo>
                  <a:cubicBezTo>
                    <a:pt x="4335" y="146"/>
                    <a:pt x="4192" y="3"/>
                    <a:pt x="4025" y="3"/>
                  </a:cubicBezTo>
                  <a:lnTo>
                    <a:pt x="310" y="3"/>
                  </a:lnTo>
                  <a:cubicBezTo>
                    <a:pt x="298" y="1"/>
                    <a:pt x="286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65"/>
            <p:cNvSpPr/>
            <p:nvPr/>
          </p:nvSpPr>
          <p:spPr>
            <a:xfrm>
              <a:off x="1683050" y="3648425"/>
              <a:ext cx="172675" cy="200050"/>
            </a:xfrm>
            <a:custGeom>
              <a:avLst/>
              <a:gdLst/>
              <a:ahLst/>
              <a:cxnLst/>
              <a:rect l="l" t="t" r="r" b="b"/>
              <a:pathLst>
                <a:path w="6907" h="8002" extrusionOk="0">
                  <a:moveTo>
                    <a:pt x="1144" y="0"/>
                  </a:moveTo>
                  <a:cubicBezTo>
                    <a:pt x="501" y="0"/>
                    <a:pt x="1" y="524"/>
                    <a:pt x="1" y="1167"/>
                  </a:cubicBezTo>
                  <a:lnTo>
                    <a:pt x="1" y="3096"/>
                  </a:lnTo>
                  <a:lnTo>
                    <a:pt x="2073" y="3096"/>
                  </a:lnTo>
                  <a:cubicBezTo>
                    <a:pt x="2597" y="3096"/>
                    <a:pt x="3025" y="3525"/>
                    <a:pt x="3025" y="4049"/>
                  </a:cubicBezTo>
                  <a:lnTo>
                    <a:pt x="3025" y="6454"/>
                  </a:lnTo>
                  <a:cubicBezTo>
                    <a:pt x="3025" y="6692"/>
                    <a:pt x="2906" y="6954"/>
                    <a:pt x="2716" y="7121"/>
                  </a:cubicBezTo>
                  <a:cubicBezTo>
                    <a:pt x="2549" y="7288"/>
                    <a:pt x="2311" y="7407"/>
                    <a:pt x="2073" y="7407"/>
                  </a:cubicBezTo>
                  <a:cubicBezTo>
                    <a:pt x="1882" y="7383"/>
                    <a:pt x="1715" y="7359"/>
                    <a:pt x="1573" y="7264"/>
                  </a:cubicBezTo>
                  <a:lnTo>
                    <a:pt x="858" y="6764"/>
                  </a:lnTo>
                  <a:lnTo>
                    <a:pt x="1" y="6764"/>
                  </a:lnTo>
                  <a:lnTo>
                    <a:pt x="1" y="8002"/>
                  </a:lnTo>
                  <a:lnTo>
                    <a:pt x="6907" y="8002"/>
                  </a:lnTo>
                  <a:lnTo>
                    <a:pt x="6907" y="4287"/>
                  </a:lnTo>
                  <a:lnTo>
                    <a:pt x="6121" y="4287"/>
                  </a:lnTo>
                  <a:lnTo>
                    <a:pt x="5311" y="4787"/>
                  </a:lnTo>
                  <a:cubicBezTo>
                    <a:pt x="5162" y="4876"/>
                    <a:pt x="4993" y="4920"/>
                    <a:pt x="4823" y="4920"/>
                  </a:cubicBezTo>
                  <a:cubicBezTo>
                    <a:pt x="4586" y="4920"/>
                    <a:pt x="4349" y="4835"/>
                    <a:pt x="4168" y="4668"/>
                  </a:cubicBezTo>
                  <a:cubicBezTo>
                    <a:pt x="3978" y="4477"/>
                    <a:pt x="3883" y="4239"/>
                    <a:pt x="3883" y="3977"/>
                  </a:cubicBezTo>
                  <a:lnTo>
                    <a:pt x="3883" y="1572"/>
                  </a:lnTo>
                  <a:cubicBezTo>
                    <a:pt x="3883" y="1048"/>
                    <a:pt x="4311" y="643"/>
                    <a:pt x="4835" y="643"/>
                  </a:cubicBezTo>
                  <a:lnTo>
                    <a:pt x="6812" y="643"/>
                  </a:lnTo>
                  <a:cubicBezTo>
                    <a:pt x="6597" y="239"/>
                    <a:pt x="6216" y="0"/>
                    <a:pt x="5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65"/>
            <p:cNvSpPr/>
            <p:nvPr/>
          </p:nvSpPr>
          <p:spPr>
            <a:xfrm>
              <a:off x="1795575" y="3679375"/>
              <a:ext cx="107800" cy="76225"/>
            </a:xfrm>
            <a:custGeom>
              <a:avLst/>
              <a:gdLst/>
              <a:ahLst/>
              <a:cxnLst/>
              <a:rect l="l" t="t" r="r" b="b"/>
              <a:pathLst>
                <a:path w="4312" h="3049" extrusionOk="0">
                  <a:moveTo>
                    <a:pt x="2947" y="903"/>
                  </a:moveTo>
                  <a:cubicBezTo>
                    <a:pt x="3345" y="903"/>
                    <a:pt x="3345" y="1551"/>
                    <a:pt x="2947" y="1551"/>
                  </a:cubicBezTo>
                  <a:cubicBezTo>
                    <a:pt x="2934" y="1551"/>
                    <a:pt x="2920" y="1550"/>
                    <a:pt x="2906" y="1549"/>
                  </a:cubicBezTo>
                  <a:lnTo>
                    <a:pt x="1406" y="1549"/>
                  </a:lnTo>
                  <a:cubicBezTo>
                    <a:pt x="1392" y="1550"/>
                    <a:pt x="1378" y="1551"/>
                    <a:pt x="1365" y="1551"/>
                  </a:cubicBezTo>
                  <a:cubicBezTo>
                    <a:pt x="967" y="1551"/>
                    <a:pt x="967" y="903"/>
                    <a:pt x="1365" y="903"/>
                  </a:cubicBezTo>
                  <a:cubicBezTo>
                    <a:pt x="1378" y="903"/>
                    <a:pt x="1392" y="904"/>
                    <a:pt x="1406" y="906"/>
                  </a:cubicBezTo>
                  <a:lnTo>
                    <a:pt x="2906" y="906"/>
                  </a:lnTo>
                  <a:cubicBezTo>
                    <a:pt x="2920" y="904"/>
                    <a:pt x="2934" y="903"/>
                    <a:pt x="2947" y="903"/>
                  </a:cubicBezTo>
                  <a:close/>
                  <a:moveTo>
                    <a:pt x="4002" y="1"/>
                  </a:moveTo>
                  <a:lnTo>
                    <a:pt x="4002" y="25"/>
                  </a:lnTo>
                  <a:lnTo>
                    <a:pt x="310" y="25"/>
                  </a:lnTo>
                  <a:cubicBezTo>
                    <a:pt x="144" y="25"/>
                    <a:pt x="25" y="144"/>
                    <a:pt x="1" y="334"/>
                  </a:cubicBezTo>
                  <a:lnTo>
                    <a:pt x="1" y="2716"/>
                  </a:lnTo>
                  <a:cubicBezTo>
                    <a:pt x="1" y="2811"/>
                    <a:pt x="48" y="2882"/>
                    <a:pt x="96" y="2954"/>
                  </a:cubicBezTo>
                  <a:cubicBezTo>
                    <a:pt x="167" y="3001"/>
                    <a:pt x="239" y="3049"/>
                    <a:pt x="310" y="3049"/>
                  </a:cubicBezTo>
                  <a:cubicBezTo>
                    <a:pt x="382" y="3049"/>
                    <a:pt x="429" y="3025"/>
                    <a:pt x="477" y="3001"/>
                  </a:cubicBezTo>
                  <a:lnTo>
                    <a:pt x="1453" y="2406"/>
                  </a:lnTo>
                  <a:lnTo>
                    <a:pt x="4002" y="2406"/>
                  </a:lnTo>
                  <a:cubicBezTo>
                    <a:pt x="4168" y="2406"/>
                    <a:pt x="4311" y="2263"/>
                    <a:pt x="4311" y="2096"/>
                  </a:cubicBezTo>
                  <a:lnTo>
                    <a:pt x="4311" y="310"/>
                  </a:lnTo>
                  <a:cubicBezTo>
                    <a:pt x="4311" y="144"/>
                    <a:pt x="4168" y="1"/>
                    <a:pt x="4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3" name="Google Shape;6793;p65"/>
          <p:cNvGrpSpPr/>
          <p:nvPr/>
        </p:nvGrpSpPr>
        <p:grpSpPr>
          <a:xfrm>
            <a:off x="1009334" y="3444663"/>
            <a:ext cx="356918" cy="348859"/>
            <a:chOff x="1052950" y="3649025"/>
            <a:chExt cx="273500" cy="267325"/>
          </a:xfrm>
        </p:grpSpPr>
        <p:sp>
          <p:nvSpPr>
            <p:cNvPr id="6794" name="Google Shape;6794;p65"/>
            <p:cNvSpPr/>
            <p:nvPr/>
          </p:nvSpPr>
          <p:spPr>
            <a:xfrm>
              <a:off x="1160325" y="3720450"/>
              <a:ext cx="145300" cy="125425"/>
            </a:xfrm>
            <a:custGeom>
              <a:avLst/>
              <a:gdLst/>
              <a:ahLst/>
              <a:cxnLst/>
              <a:rect l="l" t="t" r="r" b="b"/>
              <a:pathLst>
                <a:path w="5812" h="5017" extrusionOk="0">
                  <a:moveTo>
                    <a:pt x="2501" y="1"/>
                  </a:moveTo>
                  <a:cubicBezTo>
                    <a:pt x="1215" y="1"/>
                    <a:pt x="167" y="930"/>
                    <a:pt x="1" y="2192"/>
                  </a:cubicBezTo>
                  <a:lnTo>
                    <a:pt x="953" y="2192"/>
                  </a:lnTo>
                  <a:cubicBezTo>
                    <a:pt x="1129" y="1337"/>
                    <a:pt x="1799" y="936"/>
                    <a:pt x="2471" y="936"/>
                  </a:cubicBezTo>
                  <a:cubicBezTo>
                    <a:pt x="3259" y="936"/>
                    <a:pt x="4049" y="1486"/>
                    <a:pt x="4049" y="2501"/>
                  </a:cubicBezTo>
                  <a:cubicBezTo>
                    <a:pt x="4049" y="3517"/>
                    <a:pt x="3259" y="4067"/>
                    <a:pt x="2471" y="4067"/>
                  </a:cubicBezTo>
                  <a:cubicBezTo>
                    <a:pt x="1799" y="4067"/>
                    <a:pt x="1129" y="3666"/>
                    <a:pt x="953" y="2811"/>
                  </a:cubicBezTo>
                  <a:lnTo>
                    <a:pt x="1" y="2811"/>
                  </a:lnTo>
                  <a:cubicBezTo>
                    <a:pt x="168" y="4182"/>
                    <a:pt x="1330" y="5017"/>
                    <a:pt x="2519" y="5017"/>
                  </a:cubicBezTo>
                  <a:cubicBezTo>
                    <a:pt x="3189" y="5017"/>
                    <a:pt x="3868" y="4752"/>
                    <a:pt x="4383" y="4168"/>
                  </a:cubicBezTo>
                  <a:cubicBezTo>
                    <a:pt x="5811" y="2549"/>
                    <a:pt x="4644" y="1"/>
                    <a:pt x="2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5"/>
            <p:cNvSpPr/>
            <p:nvPr/>
          </p:nvSpPr>
          <p:spPr>
            <a:xfrm>
              <a:off x="1200225" y="3759525"/>
              <a:ext cx="45850" cy="47100"/>
            </a:xfrm>
            <a:custGeom>
              <a:avLst/>
              <a:gdLst/>
              <a:ahLst/>
              <a:cxnLst/>
              <a:rect l="l" t="t" r="r" b="b"/>
              <a:pathLst>
                <a:path w="1834" h="1884" extrusionOk="0">
                  <a:moveTo>
                    <a:pt x="879" y="1"/>
                  </a:moveTo>
                  <a:cubicBezTo>
                    <a:pt x="517" y="1"/>
                    <a:pt x="154" y="197"/>
                    <a:pt x="0" y="629"/>
                  </a:cubicBezTo>
                  <a:lnTo>
                    <a:pt x="905" y="629"/>
                  </a:lnTo>
                  <a:cubicBezTo>
                    <a:pt x="1310" y="629"/>
                    <a:pt x="1310" y="1248"/>
                    <a:pt x="905" y="1248"/>
                  </a:cubicBezTo>
                  <a:lnTo>
                    <a:pt x="0" y="1248"/>
                  </a:lnTo>
                  <a:cubicBezTo>
                    <a:pt x="156" y="1683"/>
                    <a:pt x="522" y="1884"/>
                    <a:pt x="887" y="1884"/>
                  </a:cubicBezTo>
                  <a:cubicBezTo>
                    <a:pt x="1362" y="1884"/>
                    <a:pt x="1834" y="1544"/>
                    <a:pt x="1834" y="938"/>
                  </a:cubicBezTo>
                  <a:cubicBezTo>
                    <a:pt x="1834" y="343"/>
                    <a:pt x="1356" y="1"/>
                    <a:pt x="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5"/>
            <p:cNvSpPr/>
            <p:nvPr/>
          </p:nvSpPr>
          <p:spPr>
            <a:xfrm>
              <a:off x="1269875" y="3862150"/>
              <a:ext cx="55400" cy="54200"/>
            </a:xfrm>
            <a:custGeom>
              <a:avLst/>
              <a:gdLst/>
              <a:ahLst/>
              <a:cxnLst/>
              <a:rect l="l" t="t" r="r" b="b"/>
              <a:pathLst>
                <a:path w="2216" h="2168" extrusionOk="0">
                  <a:moveTo>
                    <a:pt x="1596" y="1"/>
                  </a:moveTo>
                  <a:cubicBezTo>
                    <a:pt x="1144" y="501"/>
                    <a:pt x="596" y="882"/>
                    <a:pt x="1" y="1168"/>
                  </a:cubicBezTo>
                  <a:lnTo>
                    <a:pt x="596" y="2025"/>
                  </a:lnTo>
                  <a:cubicBezTo>
                    <a:pt x="643" y="2120"/>
                    <a:pt x="739" y="2168"/>
                    <a:pt x="858" y="2168"/>
                  </a:cubicBezTo>
                  <a:lnTo>
                    <a:pt x="1906" y="2168"/>
                  </a:lnTo>
                  <a:cubicBezTo>
                    <a:pt x="2001" y="2168"/>
                    <a:pt x="2096" y="2120"/>
                    <a:pt x="2144" y="2049"/>
                  </a:cubicBezTo>
                  <a:cubicBezTo>
                    <a:pt x="2215" y="1954"/>
                    <a:pt x="2215" y="1858"/>
                    <a:pt x="2191" y="1763"/>
                  </a:cubicBezTo>
                  <a:lnTo>
                    <a:pt x="1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5"/>
            <p:cNvSpPr/>
            <p:nvPr/>
          </p:nvSpPr>
          <p:spPr>
            <a:xfrm>
              <a:off x="1119850" y="3862150"/>
              <a:ext cx="55975" cy="54200"/>
            </a:xfrm>
            <a:custGeom>
              <a:avLst/>
              <a:gdLst/>
              <a:ahLst/>
              <a:cxnLst/>
              <a:rect l="l" t="t" r="r" b="b"/>
              <a:pathLst>
                <a:path w="2239" h="2168" extrusionOk="0">
                  <a:moveTo>
                    <a:pt x="643" y="1"/>
                  </a:moveTo>
                  <a:lnTo>
                    <a:pt x="48" y="1763"/>
                  </a:lnTo>
                  <a:cubicBezTo>
                    <a:pt x="0" y="1858"/>
                    <a:pt x="24" y="1954"/>
                    <a:pt x="72" y="2049"/>
                  </a:cubicBezTo>
                  <a:cubicBezTo>
                    <a:pt x="143" y="2120"/>
                    <a:pt x="238" y="2168"/>
                    <a:pt x="334" y="2168"/>
                  </a:cubicBezTo>
                  <a:lnTo>
                    <a:pt x="1381" y="2168"/>
                  </a:lnTo>
                  <a:cubicBezTo>
                    <a:pt x="1477" y="2168"/>
                    <a:pt x="1596" y="2120"/>
                    <a:pt x="1643" y="2025"/>
                  </a:cubicBezTo>
                  <a:lnTo>
                    <a:pt x="2239" y="1144"/>
                  </a:lnTo>
                  <a:cubicBezTo>
                    <a:pt x="1739" y="929"/>
                    <a:pt x="1310" y="644"/>
                    <a:pt x="905" y="287"/>
                  </a:cubicBezTo>
                  <a:cubicBezTo>
                    <a:pt x="810" y="191"/>
                    <a:pt x="715" y="96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5"/>
            <p:cNvSpPr/>
            <p:nvPr/>
          </p:nvSpPr>
          <p:spPr>
            <a:xfrm>
              <a:off x="1052950" y="3681075"/>
              <a:ext cx="273500" cy="203825"/>
            </a:xfrm>
            <a:custGeom>
              <a:avLst/>
              <a:gdLst/>
              <a:ahLst/>
              <a:cxnLst/>
              <a:rect l="l" t="t" r="r" b="b"/>
              <a:pathLst>
                <a:path w="10940" h="8153" extrusionOk="0">
                  <a:moveTo>
                    <a:pt x="463" y="2903"/>
                  </a:moveTo>
                  <a:cubicBezTo>
                    <a:pt x="223" y="2903"/>
                    <a:pt x="0" y="3193"/>
                    <a:pt x="223" y="3433"/>
                  </a:cubicBezTo>
                  <a:lnTo>
                    <a:pt x="462" y="3767"/>
                  </a:lnTo>
                  <a:cubicBezTo>
                    <a:pt x="57" y="3767"/>
                    <a:pt x="57" y="4386"/>
                    <a:pt x="462" y="4386"/>
                  </a:cubicBezTo>
                  <a:lnTo>
                    <a:pt x="223" y="4719"/>
                  </a:lnTo>
                  <a:cubicBezTo>
                    <a:pt x="57" y="4934"/>
                    <a:pt x="200" y="5243"/>
                    <a:pt x="462" y="5243"/>
                  </a:cubicBezTo>
                  <a:cubicBezTo>
                    <a:pt x="557" y="5220"/>
                    <a:pt x="652" y="5196"/>
                    <a:pt x="723" y="5100"/>
                  </a:cubicBezTo>
                  <a:lnTo>
                    <a:pt x="1247" y="4386"/>
                  </a:lnTo>
                  <a:lnTo>
                    <a:pt x="1724" y="4386"/>
                  </a:lnTo>
                  <a:lnTo>
                    <a:pt x="1462" y="4719"/>
                  </a:lnTo>
                  <a:cubicBezTo>
                    <a:pt x="1319" y="4934"/>
                    <a:pt x="1462" y="5243"/>
                    <a:pt x="1724" y="5243"/>
                  </a:cubicBezTo>
                  <a:cubicBezTo>
                    <a:pt x="1819" y="5220"/>
                    <a:pt x="1914" y="5196"/>
                    <a:pt x="1986" y="5100"/>
                  </a:cubicBezTo>
                  <a:lnTo>
                    <a:pt x="2510" y="4386"/>
                  </a:lnTo>
                  <a:lnTo>
                    <a:pt x="2724" y="4386"/>
                  </a:lnTo>
                  <a:lnTo>
                    <a:pt x="2724" y="4076"/>
                  </a:lnTo>
                  <a:lnTo>
                    <a:pt x="2724" y="3767"/>
                  </a:lnTo>
                  <a:lnTo>
                    <a:pt x="2510" y="3767"/>
                  </a:lnTo>
                  <a:lnTo>
                    <a:pt x="1986" y="3052"/>
                  </a:lnTo>
                  <a:cubicBezTo>
                    <a:pt x="1913" y="2946"/>
                    <a:pt x="1817" y="2903"/>
                    <a:pt x="1724" y="2903"/>
                  </a:cubicBezTo>
                  <a:cubicBezTo>
                    <a:pt x="1483" y="2903"/>
                    <a:pt x="1256" y="3193"/>
                    <a:pt x="1462" y="3433"/>
                  </a:cubicBezTo>
                  <a:lnTo>
                    <a:pt x="1724" y="3767"/>
                  </a:lnTo>
                  <a:lnTo>
                    <a:pt x="1247" y="3767"/>
                  </a:lnTo>
                  <a:lnTo>
                    <a:pt x="723" y="3052"/>
                  </a:lnTo>
                  <a:cubicBezTo>
                    <a:pt x="650" y="2946"/>
                    <a:pt x="555" y="2903"/>
                    <a:pt x="463" y="2903"/>
                  </a:cubicBezTo>
                  <a:close/>
                  <a:moveTo>
                    <a:pt x="6760" y="0"/>
                  </a:moveTo>
                  <a:cubicBezTo>
                    <a:pt x="4648" y="0"/>
                    <a:pt x="2886" y="1636"/>
                    <a:pt x="2724" y="3767"/>
                  </a:cubicBezTo>
                  <a:lnTo>
                    <a:pt x="3653" y="3767"/>
                  </a:lnTo>
                  <a:cubicBezTo>
                    <a:pt x="3837" y="2015"/>
                    <a:pt x="5301" y="937"/>
                    <a:pt x="6802" y="937"/>
                  </a:cubicBezTo>
                  <a:cubicBezTo>
                    <a:pt x="7628" y="937"/>
                    <a:pt x="8464" y="1263"/>
                    <a:pt x="9106" y="1981"/>
                  </a:cubicBezTo>
                  <a:cubicBezTo>
                    <a:pt x="10940" y="3981"/>
                    <a:pt x="9511" y="7220"/>
                    <a:pt x="6796" y="7220"/>
                  </a:cubicBezTo>
                  <a:cubicBezTo>
                    <a:pt x="5177" y="7220"/>
                    <a:pt x="3819" y="6005"/>
                    <a:pt x="3653" y="4386"/>
                  </a:cubicBezTo>
                  <a:lnTo>
                    <a:pt x="2724" y="4386"/>
                  </a:lnTo>
                  <a:cubicBezTo>
                    <a:pt x="2886" y="6517"/>
                    <a:pt x="4648" y="8153"/>
                    <a:pt x="6760" y="8153"/>
                  </a:cubicBezTo>
                  <a:cubicBezTo>
                    <a:pt x="6820" y="8153"/>
                    <a:pt x="6879" y="8151"/>
                    <a:pt x="6939" y="8149"/>
                  </a:cubicBezTo>
                  <a:cubicBezTo>
                    <a:pt x="9130" y="8077"/>
                    <a:pt x="10868" y="6267"/>
                    <a:pt x="10868" y="4076"/>
                  </a:cubicBezTo>
                  <a:cubicBezTo>
                    <a:pt x="10868" y="1886"/>
                    <a:pt x="9130" y="76"/>
                    <a:pt x="6939" y="4"/>
                  </a:cubicBezTo>
                  <a:cubicBezTo>
                    <a:pt x="6879" y="2"/>
                    <a:pt x="6820" y="0"/>
                    <a:pt x="6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65"/>
            <p:cNvSpPr/>
            <p:nvPr/>
          </p:nvSpPr>
          <p:spPr>
            <a:xfrm>
              <a:off x="1203200" y="3649025"/>
              <a:ext cx="39325" cy="18475"/>
            </a:xfrm>
            <a:custGeom>
              <a:avLst/>
              <a:gdLst/>
              <a:ahLst/>
              <a:cxnLst/>
              <a:rect l="l" t="t" r="r" b="b"/>
              <a:pathLst>
                <a:path w="1573" h="739" extrusionOk="0">
                  <a:moveTo>
                    <a:pt x="310" y="0"/>
                  </a:moveTo>
                  <a:cubicBezTo>
                    <a:pt x="143" y="0"/>
                    <a:pt x="0" y="119"/>
                    <a:pt x="0" y="310"/>
                  </a:cubicBezTo>
                  <a:lnTo>
                    <a:pt x="0" y="738"/>
                  </a:lnTo>
                  <a:cubicBezTo>
                    <a:pt x="262" y="691"/>
                    <a:pt x="524" y="667"/>
                    <a:pt x="786" y="667"/>
                  </a:cubicBezTo>
                  <a:cubicBezTo>
                    <a:pt x="1048" y="667"/>
                    <a:pt x="1310" y="691"/>
                    <a:pt x="1572" y="738"/>
                  </a:cubicBezTo>
                  <a:lnTo>
                    <a:pt x="1572" y="310"/>
                  </a:lnTo>
                  <a:cubicBezTo>
                    <a:pt x="1572" y="119"/>
                    <a:pt x="1429" y="0"/>
                    <a:pt x="1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0" name="Google Shape;6800;p65"/>
          <p:cNvGrpSpPr/>
          <p:nvPr/>
        </p:nvGrpSpPr>
        <p:grpSpPr>
          <a:xfrm>
            <a:off x="1068960" y="4001136"/>
            <a:ext cx="282826" cy="349675"/>
            <a:chOff x="1081150" y="4076475"/>
            <a:chExt cx="216725" cy="267950"/>
          </a:xfrm>
        </p:grpSpPr>
        <p:sp>
          <p:nvSpPr>
            <p:cNvPr id="6801" name="Google Shape;6801;p65"/>
            <p:cNvSpPr/>
            <p:nvPr/>
          </p:nvSpPr>
          <p:spPr>
            <a:xfrm>
              <a:off x="1205575" y="4077075"/>
              <a:ext cx="92300" cy="164350"/>
            </a:xfrm>
            <a:custGeom>
              <a:avLst/>
              <a:gdLst/>
              <a:ahLst/>
              <a:cxnLst/>
              <a:rect l="l" t="t" r="r" b="b"/>
              <a:pathLst>
                <a:path w="3692" h="6574" extrusionOk="0">
                  <a:moveTo>
                    <a:pt x="1" y="1"/>
                  </a:moveTo>
                  <a:cubicBezTo>
                    <a:pt x="167" y="215"/>
                    <a:pt x="286" y="453"/>
                    <a:pt x="358" y="691"/>
                  </a:cubicBezTo>
                  <a:cubicBezTo>
                    <a:pt x="1930" y="1072"/>
                    <a:pt x="3049" y="2477"/>
                    <a:pt x="3049" y="4121"/>
                  </a:cubicBezTo>
                  <a:lnTo>
                    <a:pt x="3049" y="6573"/>
                  </a:lnTo>
                  <a:cubicBezTo>
                    <a:pt x="3454" y="6264"/>
                    <a:pt x="3692" y="5811"/>
                    <a:pt x="3692" y="5311"/>
                  </a:cubicBezTo>
                  <a:lnTo>
                    <a:pt x="3692" y="4121"/>
                  </a:lnTo>
                  <a:cubicBezTo>
                    <a:pt x="3692" y="2001"/>
                    <a:pt x="2096" y="23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5"/>
            <p:cNvSpPr/>
            <p:nvPr/>
          </p:nvSpPr>
          <p:spPr>
            <a:xfrm>
              <a:off x="1083525" y="4312250"/>
              <a:ext cx="213750" cy="32175"/>
            </a:xfrm>
            <a:custGeom>
              <a:avLst/>
              <a:gdLst/>
              <a:ahLst/>
              <a:cxnLst/>
              <a:rect l="l" t="t" r="r" b="b"/>
              <a:pathLst>
                <a:path w="8550" h="1287" extrusionOk="0">
                  <a:moveTo>
                    <a:pt x="977" y="0"/>
                  </a:moveTo>
                  <a:cubicBezTo>
                    <a:pt x="429" y="0"/>
                    <a:pt x="1" y="429"/>
                    <a:pt x="1" y="977"/>
                  </a:cubicBezTo>
                  <a:cubicBezTo>
                    <a:pt x="1" y="1143"/>
                    <a:pt x="120" y="1286"/>
                    <a:pt x="286" y="1286"/>
                  </a:cubicBezTo>
                  <a:lnTo>
                    <a:pt x="8240" y="1286"/>
                  </a:lnTo>
                  <a:cubicBezTo>
                    <a:pt x="8431" y="1286"/>
                    <a:pt x="8550" y="1143"/>
                    <a:pt x="8550" y="977"/>
                  </a:cubicBezTo>
                  <a:cubicBezTo>
                    <a:pt x="8550" y="453"/>
                    <a:pt x="8121" y="0"/>
                    <a:pt x="7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5"/>
            <p:cNvSpPr/>
            <p:nvPr/>
          </p:nvSpPr>
          <p:spPr>
            <a:xfrm>
              <a:off x="1081150" y="4076475"/>
              <a:ext cx="185175" cy="219725"/>
            </a:xfrm>
            <a:custGeom>
              <a:avLst/>
              <a:gdLst/>
              <a:ahLst/>
              <a:cxnLst/>
              <a:rect l="l" t="t" r="r" b="b"/>
              <a:pathLst>
                <a:path w="7407" h="8789" extrusionOk="0">
                  <a:moveTo>
                    <a:pt x="3412" y="3047"/>
                  </a:moveTo>
                  <a:cubicBezTo>
                    <a:pt x="3426" y="3047"/>
                    <a:pt x="3439" y="3047"/>
                    <a:pt x="3453" y="3049"/>
                  </a:cubicBezTo>
                  <a:cubicBezTo>
                    <a:pt x="3739" y="3049"/>
                    <a:pt x="3858" y="3383"/>
                    <a:pt x="3668" y="3573"/>
                  </a:cubicBezTo>
                  <a:cubicBezTo>
                    <a:pt x="3607" y="3634"/>
                    <a:pt x="3532" y="3661"/>
                    <a:pt x="3458" y="3661"/>
                  </a:cubicBezTo>
                  <a:cubicBezTo>
                    <a:pt x="3299" y="3661"/>
                    <a:pt x="3144" y="3537"/>
                    <a:pt x="3144" y="3359"/>
                  </a:cubicBezTo>
                  <a:cubicBezTo>
                    <a:pt x="3122" y="3182"/>
                    <a:pt x="3243" y="3047"/>
                    <a:pt x="3412" y="3047"/>
                  </a:cubicBezTo>
                  <a:close/>
                  <a:moveTo>
                    <a:pt x="5847" y="6240"/>
                  </a:moveTo>
                  <a:cubicBezTo>
                    <a:pt x="6019" y="6240"/>
                    <a:pt x="6192" y="6359"/>
                    <a:pt x="6168" y="6597"/>
                  </a:cubicBezTo>
                  <a:lnTo>
                    <a:pt x="6168" y="7860"/>
                  </a:lnTo>
                  <a:cubicBezTo>
                    <a:pt x="6144" y="8050"/>
                    <a:pt x="5996" y="8145"/>
                    <a:pt x="5847" y="8145"/>
                  </a:cubicBezTo>
                  <a:cubicBezTo>
                    <a:pt x="5698" y="8145"/>
                    <a:pt x="5549" y="8050"/>
                    <a:pt x="5525" y="7860"/>
                  </a:cubicBezTo>
                  <a:lnTo>
                    <a:pt x="5525" y="6597"/>
                  </a:lnTo>
                  <a:cubicBezTo>
                    <a:pt x="5501" y="6359"/>
                    <a:pt x="5674" y="6240"/>
                    <a:pt x="5847" y="6240"/>
                  </a:cubicBezTo>
                  <a:close/>
                  <a:moveTo>
                    <a:pt x="3191" y="1"/>
                  </a:moveTo>
                  <a:cubicBezTo>
                    <a:pt x="3025" y="1"/>
                    <a:pt x="2882" y="144"/>
                    <a:pt x="2882" y="310"/>
                  </a:cubicBezTo>
                  <a:lnTo>
                    <a:pt x="2882" y="1787"/>
                  </a:lnTo>
                  <a:cubicBezTo>
                    <a:pt x="2668" y="1930"/>
                    <a:pt x="2477" y="2097"/>
                    <a:pt x="2310" y="2311"/>
                  </a:cubicBezTo>
                  <a:lnTo>
                    <a:pt x="310" y="4692"/>
                  </a:lnTo>
                  <a:cubicBezTo>
                    <a:pt x="0" y="5073"/>
                    <a:pt x="24" y="5621"/>
                    <a:pt x="381" y="5978"/>
                  </a:cubicBezTo>
                  <a:lnTo>
                    <a:pt x="691" y="6264"/>
                  </a:lnTo>
                  <a:cubicBezTo>
                    <a:pt x="865" y="6452"/>
                    <a:pt x="1109" y="6544"/>
                    <a:pt x="1354" y="6544"/>
                  </a:cubicBezTo>
                  <a:cubicBezTo>
                    <a:pt x="1512" y="6544"/>
                    <a:pt x="1670" y="6506"/>
                    <a:pt x="1810" y="6431"/>
                  </a:cubicBezTo>
                  <a:lnTo>
                    <a:pt x="2787" y="5859"/>
                  </a:lnTo>
                  <a:lnTo>
                    <a:pt x="3763" y="5859"/>
                  </a:lnTo>
                  <a:cubicBezTo>
                    <a:pt x="4168" y="5859"/>
                    <a:pt x="4477" y="5526"/>
                    <a:pt x="4477" y="5121"/>
                  </a:cubicBezTo>
                  <a:cubicBezTo>
                    <a:pt x="4454" y="4895"/>
                    <a:pt x="4626" y="4782"/>
                    <a:pt x="4799" y="4782"/>
                  </a:cubicBezTo>
                  <a:cubicBezTo>
                    <a:pt x="4972" y="4782"/>
                    <a:pt x="5144" y="4895"/>
                    <a:pt x="5120" y="5121"/>
                  </a:cubicBezTo>
                  <a:cubicBezTo>
                    <a:pt x="5120" y="5883"/>
                    <a:pt x="4501" y="6478"/>
                    <a:pt x="3763" y="6502"/>
                  </a:cubicBezTo>
                  <a:lnTo>
                    <a:pt x="2501" y="6502"/>
                  </a:lnTo>
                  <a:cubicBezTo>
                    <a:pt x="1858" y="7098"/>
                    <a:pt x="1429" y="7907"/>
                    <a:pt x="1358" y="8788"/>
                  </a:cubicBezTo>
                  <a:lnTo>
                    <a:pt x="7407" y="8788"/>
                  </a:lnTo>
                  <a:lnTo>
                    <a:pt x="7407" y="4145"/>
                  </a:lnTo>
                  <a:cubicBezTo>
                    <a:pt x="7407" y="2644"/>
                    <a:pt x="6264" y="1382"/>
                    <a:pt x="4763" y="1263"/>
                  </a:cubicBezTo>
                  <a:lnTo>
                    <a:pt x="4763" y="1144"/>
                  </a:lnTo>
                  <a:cubicBezTo>
                    <a:pt x="4763" y="525"/>
                    <a:pt x="4239" y="1"/>
                    <a:pt x="3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4" name="Google Shape;6804;p65"/>
          <p:cNvGrpSpPr/>
          <p:nvPr/>
        </p:nvGrpSpPr>
        <p:grpSpPr>
          <a:xfrm>
            <a:off x="1768681" y="4002486"/>
            <a:ext cx="353851" cy="349675"/>
            <a:chOff x="1634825" y="4076475"/>
            <a:chExt cx="271150" cy="267950"/>
          </a:xfrm>
        </p:grpSpPr>
        <p:sp>
          <p:nvSpPr>
            <p:cNvPr id="6805" name="Google Shape;6805;p65"/>
            <p:cNvSpPr/>
            <p:nvPr/>
          </p:nvSpPr>
          <p:spPr>
            <a:xfrm>
              <a:off x="1655075" y="4297300"/>
              <a:ext cx="250900" cy="47125"/>
            </a:xfrm>
            <a:custGeom>
              <a:avLst/>
              <a:gdLst/>
              <a:ahLst/>
              <a:cxnLst/>
              <a:rect l="l" t="t" r="r" b="b"/>
              <a:pathLst>
                <a:path w="10036" h="1885" extrusionOk="0">
                  <a:moveTo>
                    <a:pt x="9619" y="1"/>
                  </a:moveTo>
                  <a:cubicBezTo>
                    <a:pt x="9604" y="1"/>
                    <a:pt x="9589" y="1"/>
                    <a:pt x="9574" y="3"/>
                  </a:cubicBezTo>
                  <a:lnTo>
                    <a:pt x="382" y="3"/>
                  </a:lnTo>
                  <a:cubicBezTo>
                    <a:pt x="0" y="27"/>
                    <a:pt x="0" y="598"/>
                    <a:pt x="382" y="622"/>
                  </a:cubicBezTo>
                  <a:lnTo>
                    <a:pt x="1024" y="622"/>
                  </a:lnTo>
                  <a:cubicBezTo>
                    <a:pt x="620" y="1146"/>
                    <a:pt x="1001" y="1884"/>
                    <a:pt x="1644" y="1884"/>
                  </a:cubicBezTo>
                  <a:cubicBezTo>
                    <a:pt x="2287" y="1884"/>
                    <a:pt x="2668" y="1146"/>
                    <a:pt x="2287" y="622"/>
                  </a:cubicBezTo>
                  <a:lnTo>
                    <a:pt x="4359" y="622"/>
                  </a:lnTo>
                  <a:cubicBezTo>
                    <a:pt x="3977" y="1146"/>
                    <a:pt x="4335" y="1884"/>
                    <a:pt x="4978" y="1884"/>
                  </a:cubicBezTo>
                  <a:cubicBezTo>
                    <a:pt x="5645" y="1884"/>
                    <a:pt x="6002" y="1146"/>
                    <a:pt x="5621" y="622"/>
                  </a:cubicBezTo>
                  <a:lnTo>
                    <a:pt x="7693" y="622"/>
                  </a:lnTo>
                  <a:cubicBezTo>
                    <a:pt x="7312" y="1146"/>
                    <a:pt x="7669" y="1884"/>
                    <a:pt x="8336" y="1884"/>
                  </a:cubicBezTo>
                  <a:cubicBezTo>
                    <a:pt x="8979" y="1884"/>
                    <a:pt x="9336" y="1146"/>
                    <a:pt x="8955" y="622"/>
                  </a:cubicBezTo>
                  <a:lnTo>
                    <a:pt x="9574" y="622"/>
                  </a:lnTo>
                  <a:cubicBezTo>
                    <a:pt x="9589" y="624"/>
                    <a:pt x="9604" y="624"/>
                    <a:pt x="9619" y="624"/>
                  </a:cubicBezTo>
                  <a:cubicBezTo>
                    <a:pt x="10035" y="624"/>
                    <a:pt x="10035" y="1"/>
                    <a:pt x="9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65"/>
            <p:cNvSpPr/>
            <p:nvPr/>
          </p:nvSpPr>
          <p:spPr>
            <a:xfrm>
              <a:off x="1634825" y="4076475"/>
              <a:ext cx="269125" cy="204850"/>
            </a:xfrm>
            <a:custGeom>
              <a:avLst/>
              <a:gdLst/>
              <a:ahLst/>
              <a:cxnLst/>
              <a:rect l="l" t="t" r="r" b="b"/>
              <a:pathLst>
                <a:path w="10765" h="8194" extrusionOk="0">
                  <a:moveTo>
                    <a:pt x="2641" y="2237"/>
                  </a:moveTo>
                  <a:cubicBezTo>
                    <a:pt x="3058" y="2237"/>
                    <a:pt x="3058" y="2861"/>
                    <a:pt x="2641" y="2861"/>
                  </a:cubicBezTo>
                  <a:cubicBezTo>
                    <a:pt x="2627" y="2861"/>
                    <a:pt x="2612" y="2860"/>
                    <a:pt x="2597" y="2859"/>
                  </a:cubicBezTo>
                  <a:cubicBezTo>
                    <a:pt x="2216" y="2835"/>
                    <a:pt x="2216" y="2287"/>
                    <a:pt x="2597" y="2239"/>
                  </a:cubicBezTo>
                  <a:cubicBezTo>
                    <a:pt x="2612" y="2238"/>
                    <a:pt x="2627" y="2237"/>
                    <a:pt x="2641" y="2237"/>
                  </a:cubicBezTo>
                  <a:close/>
                  <a:moveTo>
                    <a:pt x="2073" y="1"/>
                  </a:moveTo>
                  <a:cubicBezTo>
                    <a:pt x="1882" y="1"/>
                    <a:pt x="1739" y="144"/>
                    <a:pt x="1739" y="310"/>
                  </a:cubicBezTo>
                  <a:lnTo>
                    <a:pt x="1739" y="1430"/>
                  </a:lnTo>
                  <a:cubicBezTo>
                    <a:pt x="1692" y="1477"/>
                    <a:pt x="1620" y="1549"/>
                    <a:pt x="1573" y="1596"/>
                  </a:cubicBezTo>
                  <a:lnTo>
                    <a:pt x="215" y="3287"/>
                  </a:lnTo>
                  <a:cubicBezTo>
                    <a:pt x="25" y="3525"/>
                    <a:pt x="1" y="3883"/>
                    <a:pt x="167" y="4145"/>
                  </a:cubicBezTo>
                  <a:lnTo>
                    <a:pt x="477" y="4597"/>
                  </a:lnTo>
                  <a:cubicBezTo>
                    <a:pt x="614" y="4810"/>
                    <a:pt x="848" y="4926"/>
                    <a:pt x="1086" y="4926"/>
                  </a:cubicBezTo>
                  <a:cubicBezTo>
                    <a:pt x="1221" y="4926"/>
                    <a:pt x="1357" y="4889"/>
                    <a:pt x="1477" y="4811"/>
                  </a:cubicBezTo>
                  <a:lnTo>
                    <a:pt x="1477" y="4788"/>
                  </a:lnTo>
                  <a:lnTo>
                    <a:pt x="1930" y="4502"/>
                  </a:lnTo>
                  <a:lnTo>
                    <a:pt x="1930" y="8193"/>
                  </a:lnTo>
                  <a:lnTo>
                    <a:pt x="3216" y="8193"/>
                  </a:lnTo>
                  <a:lnTo>
                    <a:pt x="3502" y="6859"/>
                  </a:lnTo>
                  <a:cubicBezTo>
                    <a:pt x="4164" y="7102"/>
                    <a:pt x="4868" y="7243"/>
                    <a:pt x="5575" y="7243"/>
                  </a:cubicBezTo>
                  <a:cubicBezTo>
                    <a:pt x="5630" y="7243"/>
                    <a:pt x="5685" y="7242"/>
                    <a:pt x="5740" y="7240"/>
                  </a:cubicBezTo>
                  <a:cubicBezTo>
                    <a:pt x="6526" y="7240"/>
                    <a:pt x="7336" y="7098"/>
                    <a:pt x="8074" y="6836"/>
                  </a:cubicBezTo>
                  <a:lnTo>
                    <a:pt x="8407" y="8193"/>
                  </a:lnTo>
                  <a:lnTo>
                    <a:pt x="9669" y="8193"/>
                  </a:lnTo>
                  <a:lnTo>
                    <a:pt x="9669" y="5383"/>
                  </a:lnTo>
                  <a:cubicBezTo>
                    <a:pt x="9669" y="5026"/>
                    <a:pt x="9574" y="4692"/>
                    <a:pt x="9408" y="4407"/>
                  </a:cubicBezTo>
                  <a:lnTo>
                    <a:pt x="9408" y="4407"/>
                  </a:lnTo>
                  <a:cubicBezTo>
                    <a:pt x="9884" y="4716"/>
                    <a:pt x="10146" y="5240"/>
                    <a:pt x="10098" y="5788"/>
                  </a:cubicBezTo>
                  <a:cubicBezTo>
                    <a:pt x="10110" y="5978"/>
                    <a:pt x="10253" y="6074"/>
                    <a:pt x="10399" y="6074"/>
                  </a:cubicBezTo>
                  <a:cubicBezTo>
                    <a:pt x="10545" y="6074"/>
                    <a:pt x="10693" y="5978"/>
                    <a:pt x="10717" y="5788"/>
                  </a:cubicBezTo>
                  <a:cubicBezTo>
                    <a:pt x="10765" y="5073"/>
                    <a:pt x="10432" y="4383"/>
                    <a:pt x="9860" y="3954"/>
                  </a:cubicBezTo>
                  <a:cubicBezTo>
                    <a:pt x="9255" y="3587"/>
                    <a:pt x="8590" y="3376"/>
                    <a:pt x="7903" y="3376"/>
                  </a:cubicBezTo>
                  <a:cubicBezTo>
                    <a:pt x="7833" y="3376"/>
                    <a:pt x="7763" y="3378"/>
                    <a:pt x="7693" y="3383"/>
                  </a:cubicBezTo>
                  <a:lnTo>
                    <a:pt x="5026" y="3383"/>
                  </a:lnTo>
                  <a:lnTo>
                    <a:pt x="5026" y="3121"/>
                  </a:lnTo>
                  <a:cubicBezTo>
                    <a:pt x="5026" y="2620"/>
                    <a:pt x="4859" y="2120"/>
                    <a:pt x="4549" y="1716"/>
                  </a:cubicBezTo>
                  <a:cubicBezTo>
                    <a:pt x="4287" y="1382"/>
                    <a:pt x="3930" y="1120"/>
                    <a:pt x="3525" y="953"/>
                  </a:cubicBezTo>
                  <a:cubicBezTo>
                    <a:pt x="3430" y="406"/>
                    <a:pt x="2930" y="1"/>
                    <a:pt x="2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7" name="Google Shape;6807;p65"/>
          <p:cNvGrpSpPr/>
          <p:nvPr/>
        </p:nvGrpSpPr>
        <p:grpSpPr>
          <a:xfrm>
            <a:off x="2539414" y="4002486"/>
            <a:ext cx="320932" cy="350458"/>
            <a:chOff x="2225425" y="4076475"/>
            <a:chExt cx="245925" cy="268550"/>
          </a:xfrm>
        </p:grpSpPr>
        <p:sp>
          <p:nvSpPr>
            <p:cNvPr id="6808" name="Google Shape;6808;p65"/>
            <p:cNvSpPr/>
            <p:nvPr/>
          </p:nvSpPr>
          <p:spPr>
            <a:xfrm>
              <a:off x="2323675" y="4134225"/>
              <a:ext cx="49425" cy="47675"/>
            </a:xfrm>
            <a:custGeom>
              <a:avLst/>
              <a:gdLst/>
              <a:ahLst/>
              <a:cxnLst/>
              <a:rect l="l" t="t" r="r" b="b"/>
              <a:pathLst>
                <a:path w="1977" h="1907" extrusionOk="0">
                  <a:moveTo>
                    <a:pt x="1000" y="1"/>
                  </a:moveTo>
                  <a:lnTo>
                    <a:pt x="762" y="501"/>
                  </a:lnTo>
                  <a:cubicBezTo>
                    <a:pt x="715" y="572"/>
                    <a:pt x="619" y="644"/>
                    <a:pt x="524" y="668"/>
                  </a:cubicBezTo>
                  <a:lnTo>
                    <a:pt x="0" y="739"/>
                  </a:lnTo>
                  <a:lnTo>
                    <a:pt x="357" y="1120"/>
                  </a:lnTo>
                  <a:cubicBezTo>
                    <a:pt x="453" y="1192"/>
                    <a:pt x="476" y="1287"/>
                    <a:pt x="453" y="1382"/>
                  </a:cubicBezTo>
                  <a:lnTo>
                    <a:pt x="357" y="1906"/>
                  </a:lnTo>
                  <a:lnTo>
                    <a:pt x="834" y="1668"/>
                  </a:lnTo>
                  <a:cubicBezTo>
                    <a:pt x="881" y="1644"/>
                    <a:pt x="935" y="1632"/>
                    <a:pt x="988" y="1632"/>
                  </a:cubicBezTo>
                  <a:cubicBezTo>
                    <a:pt x="1042" y="1632"/>
                    <a:pt x="1096" y="1644"/>
                    <a:pt x="1143" y="1668"/>
                  </a:cubicBezTo>
                  <a:lnTo>
                    <a:pt x="1596" y="1906"/>
                  </a:lnTo>
                  <a:lnTo>
                    <a:pt x="1524" y="1382"/>
                  </a:lnTo>
                  <a:cubicBezTo>
                    <a:pt x="1500" y="1287"/>
                    <a:pt x="1524" y="1192"/>
                    <a:pt x="1596" y="1120"/>
                  </a:cubicBezTo>
                  <a:lnTo>
                    <a:pt x="1977" y="739"/>
                  </a:lnTo>
                  <a:lnTo>
                    <a:pt x="1453" y="668"/>
                  </a:lnTo>
                  <a:cubicBezTo>
                    <a:pt x="1358" y="644"/>
                    <a:pt x="1262" y="572"/>
                    <a:pt x="1215" y="501"/>
                  </a:cubicBezTo>
                  <a:lnTo>
                    <a:pt x="10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5"/>
            <p:cNvSpPr/>
            <p:nvPr/>
          </p:nvSpPr>
          <p:spPr>
            <a:xfrm>
              <a:off x="2225425" y="4076475"/>
              <a:ext cx="245925" cy="268550"/>
            </a:xfrm>
            <a:custGeom>
              <a:avLst/>
              <a:gdLst/>
              <a:ahLst/>
              <a:cxnLst/>
              <a:rect l="l" t="t" r="r" b="b"/>
              <a:pathLst>
                <a:path w="9837" h="10742" extrusionOk="0">
                  <a:moveTo>
                    <a:pt x="1668" y="1525"/>
                  </a:moveTo>
                  <a:lnTo>
                    <a:pt x="1668" y="3716"/>
                  </a:lnTo>
                  <a:cubicBezTo>
                    <a:pt x="1668" y="4145"/>
                    <a:pt x="1763" y="4549"/>
                    <a:pt x="1906" y="4954"/>
                  </a:cubicBezTo>
                  <a:cubicBezTo>
                    <a:pt x="1144" y="4669"/>
                    <a:pt x="620" y="3906"/>
                    <a:pt x="620" y="3073"/>
                  </a:cubicBezTo>
                  <a:lnTo>
                    <a:pt x="620" y="2049"/>
                  </a:lnTo>
                  <a:cubicBezTo>
                    <a:pt x="620" y="1763"/>
                    <a:pt x="858" y="1525"/>
                    <a:pt x="1144" y="1525"/>
                  </a:cubicBezTo>
                  <a:close/>
                  <a:moveTo>
                    <a:pt x="8693" y="1525"/>
                  </a:moveTo>
                  <a:cubicBezTo>
                    <a:pt x="8979" y="1525"/>
                    <a:pt x="9217" y="1763"/>
                    <a:pt x="9217" y="2049"/>
                  </a:cubicBezTo>
                  <a:lnTo>
                    <a:pt x="9217" y="3097"/>
                  </a:lnTo>
                  <a:cubicBezTo>
                    <a:pt x="9217" y="3930"/>
                    <a:pt x="8693" y="4669"/>
                    <a:pt x="7931" y="4954"/>
                  </a:cubicBezTo>
                  <a:cubicBezTo>
                    <a:pt x="8074" y="4549"/>
                    <a:pt x="8169" y="4145"/>
                    <a:pt x="8169" y="3716"/>
                  </a:cubicBezTo>
                  <a:lnTo>
                    <a:pt x="8169" y="1525"/>
                  </a:lnTo>
                  <a:close/>
                  <a:moveTo>
                    <a:pt x="4907" y="1323"/>
                  </a:moveTo>
                  <a:cubicBezTo>
                    <a:pt x="5020" y="1323"/>
                    <a:pt x="5133" y="1382"/>
                    <a:pt x="5192" y="1501"/>
                  </a:cubicBezTo>
                  <a:lnTo>
                    <a:pt x="5621" y="2382"/>
                  </a:lnTo>
                  <a:lnTo>
                    <a:pt x="6621" y="2525"/>
                  </a:lnTo>
                  <a:cubicBezTo>
                    <a:pt x="6740" y="2549"/>
                    <a:pt x="6836" y="2620"/>
                    <a:pt x="6883" y="2740"/>
                  </a:cubicBezTo>
                  <a:cubicBezTo>
                    <a:pt x="6907" y="2859"/>
                    <a:pt x="6883" y="2978"/>
                    <a:pt x="6812" y="3073"/>
                  </a:cubicBezTo>
                  <a:lnTo>
                    <a:pt x="6097" y="3764"/>
                  </a:lnTo>
                  <a:lnTo>
                    <a:pt x="6264" y="4764"/>
                  </a:lnTo>
                  <a:cubicBezTo>
                    <a:pt x="6288" y="4883"/>
                    <a:pt x="6240" y="5002"/>
                    <a:pt x="6145" y="5050"/>
                  </a:cubicBezTo>
                  <a:cubicBezTo>
                    <a:pt x="6090" y="5091"/>
                    <a:pt x="6018" y="5117"/>
                    <a:pt x="5949" y="5117"/>
                  </a:cubicBezTo>
                  <a:cubicBezTo>
                    <a:pt x="5900" y="5117"/>
                    <a:pt x="5851" y="5103"/>
                    <a:pt x="5811" y="5073"/>
                  </a:cubicBezTo>
                  <a:lnTo>
                    <a:pt x="4907" y="4621"/>
                  </a:lnTo>
                  <a:lnTo>
                    <a:pt x="4025" y="5073"/>
                  </a:lnTo>
                  <a:cubicBezTo>
                    <a:pt x="3978" y="5097"/>
                    <a:pt x="3930" y="5121"/>
                    <a:pt x="3883" y="5121"/>
                  </a:cubicBezTo>
                  <a:cubicBezTo>
                    <a:pt x="3811" y="5121"/>
                    <a:pt x="3740" y="5097"/>
                    <a:pt x="3692" y="5050"/>
                  </a:cubicBezTo>
                  <a:cubicBezTo>
                    <a:pt x="3597" y="5002"/>
                    <a:pt x="3549" y="4883"/>
                    <a:pt x="3573" y="4764"/>
                  </a:cubicBezTo>
                  <a:lnTo>
                    <a:pt x="3740" y="3764"/>
                  </a:lnTo>
                  <a:lnTo>
                    <a:pt x="3001" y="3073"/>
                  </a:lnTo>
                  <a:cubicBezTo>
                    <a:pt x="2930" y="2978"/>
                    <a:pt x="2906" y="2859"/>
                    <a:pt x="2930" y="2740"/>
                  </a:cubicBezTo>
                  <a:cubicBezTo>
                    <a:pt x="2978" y="2620"/>
                    <a:pt x="3073" y="2549"/>
                    <a:pt x="3192" y="2525"/>
                  </a:cubicBezTo>
                  <a:lnTo>
                    <a:pt x="4192" y="2382"/>
                  </a:lnTo>
                  <a:lnTo>
                    <a:pt x="4621" y="1501"/>
                  </a:lnTo>
                  <a:cubicBezTo>
                    <a:pt x="4680" y="1382"/>
                    <a:pt x="4793" y="1323"/>
                    <a:pt x="4907" y="1323"/>
                  </a:cubicBezTo>
                  <a:close/>
                  <a:moveTo>
                    <a:pt x="1977" y="1"/>
                  </a:moveTo>
                  <a:cubicBezTo>
                    <a:pt x="1811" y="1"/>
                    <a:pt x="1692" y="144"/>
                    <a:pt x="1692" y="310"/>
                  </a:cubicBezTo>
                  <a:lnTo>
                    <a:pt x="1692" y="906"/>
                  </a:lnTo>
                  <a:lnTo>
                    <a:pt x="1144" y="906"/>
                  </a:lnTo>
                  <a:cubicBezTo>
                    <a:pt x="525" y="906"/>
                    <a:pt x="1" y="1406"/>
                    <a:pt x="1" y="2049"/>
                  </a:cubicBezTo>
                  <a:lnTo>
                    <a:pt x="1" y="3097"/>
                  </a:lnTo>
                  <a:cubicBezTo>
                    <a:pt x="1" y="4430"/>
                    <a:pt x="1001" y="5550"/>
                    <a:pt x="2335" y="5693"/>
                  </a:cubicBezTo>
                  <a:cubicBezTo>
                    <a:pt x="2787" y="6264"/>
                    <a:pt x="3382" y="6669"/>
                    <a:pt x="4073" y="6859"/>
                  </a:cubicBezTo>
                  <a:lnTo>
                    <a:pt x="4073" y="8860"/>
                  </a:lnTo>
                  <a:lnTo>
                    <a:pt x="3430" y="8860"/>
                  </a:lnTo>
                  <a:cubicBezTo>
                    <a:pt x="3413" y="8859"/>
                    <a:pt x="3396" y="8859"/>
                    <a:pt x="3380" y="8859"/>
                  </a:cubicBezTo>
                  <a:cubicBezTo>
                    <a:pt x="2901" y="8859"/>
                    <a:pt x="2496" y="9185"/>
                    <a:pt x="2335" y="9646"/>
                  </a:cubicBezTo>
                  <a:lnTo>
                    <a:pt x="2096" y="10313"/>
                  </a:lnTo>
                  <a:cubicBezTo>
                    <a:pt x="2073" y="10408"/>
                    <a:pt x="2096" y="10527"/>
                    <a:pt x="2144" y="10598"/>
                  </a:cubicBezTo>
                  <a:cubicBezTo>
                    <a:pt x="2216" y="10694"/>
                    <a:pt x="2311" y="10741"/>
                    <a:pt x="2406" y="10741"/>
                  </a:cubicBezTo>
                  <a:lnTo>
                    <a:pt x="7431" y="10741"/>
                  </a:lnTo>
                  <a:cubicBezTo>
                    <a:pt x="7526" y="10741"/>
                    <a:pt x="7621" y="10694"/>
                    <a:pt x="7693" y="10598"/>
                  </a:cubicBezTo>
                  <a:cubicBezTo>
                    <a:pt x="7740" y="10527"/>
                    <a:pt x="7764" y="10408"/>
                    <a:pt x="7740" y="10313"/>
                  </a:cubicBezTo>
                  <a:lnTo>
                    <a:pt x="7502" y="9646"/>
                  </a:lnTo>
                  <a:cubicBezTo>
                    <a:pt x="7341" y="9185"/>
                    <a:pt x="6936" y="8859"/>
                    <a:pt x="6457" y="8859"/>
                  </a:cubicBezTo>
                  <a:cubicBezTo>
                    <a:pt x="6440" y="8859"/>
                    <a:pt x="6424" y="8859"/>
                    <a:pt x="6407" y="8860"/>
                  </a:cubicBezTo>
                  <a:lnTo>
                    <a:pt x="5764" y="8860"/>
                  </a:lnTo>
                  <a:lnTo>
                    <a:pt x="5764" y="6859"/>
                  </a:lnTo>
                  <a:cubicBezTo>
                    <a:pt x="6454" y="6669"/>
                    <a:pt x="7050" y="6264"/>
                    <a:pt x="7502" y="5693"/>
                  </a:cubicBezTo>
                  <a:cubicBezTo>
                    <a:pt x="8836" y="5550"/>
                    <a:pt x="9836" y="4430"/>
                    <a:pt x="9836" y="3073"/>
                  </a:cubicBezTo>
                  <a:lnTo>
                    <a:pt x="9836" y="2049"/>
                  </a:lnTo>
                  <a:cubicBezTo>
                    <a:pt x="9836" y="1420"/>
                    <a:pt x="9335" y="905"/>
                    <a:pt x="8734" y="905"/>
                  </a:cubicBezTo>
                  <a:cubicBezTo>
                    <a:pt x="8720" y="905"/>
                    <a:pt x="8707" y="905"/>
                    <a:pt x="8693" y="906"/>
                  </a:cubicBezTo>
                  <a:lnTo>
                    <a:pt x="8169" y="906"/>
                  </a:lnTo>
                  <a:lnTo>
                    <a:pt x="8169" y="334"/>
                  </a:lnTo>
                  <a:cubicBezTo>
                    <a:pt x="8169" y="144"/>
                    <a:pt x="8026" y="1"/>
                    <a:pt x="7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0" name="Google Shape;6810;p65"/>
          <p:cNvGrpSpPr/>
          <p:nvPr/>
        </p:nvGrpSpPr>
        <p:grpSpPr>
          <a:xfrm>
            <a:off x="3300816" y="4001637"/>
            <a:ext cx="308502" cy="350523"/>
            <a:chOff x="2808875" y="4075825"/>
            <a:chExt cx="236400" cy="268600"/>
          </a:xfrm>
        </p:grpSpPr>
        <p:sp>
          <p:nvSpPr>
            <p:cNvPr id="6811" name="Google Shape;6811;p65"/>
            <p:cNvSpPr/>
            <p:nvPr/>
          </p:nvSpPr>
          <p:spPr>
            <a:xfrm>
              <a:off x="2904150" y="4152100"/>
              <a:ext cx="63125" cy="63125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2" y="0"/>
                  </a:moveTo>
                  <a:cubicBezTo>
                    <a:pt x="572" y="0"/>
                    <a:pt x="0" y="572"/>
                    <a:pt x="0" y="1262"/>
                  </a:cubicBezTo>
                  <a:cubicBezTo>
                    <a:pt x="0" y="1953"/>
                    <a:pt x="572" y="2525"/>
                    <a:pt x="1262" y="2525"/>
                  </a:cubicBezTo>
                  <a:cubicBezTo>
                    <a:pt x="1953" y="2525"/>
                    <a:pt x="2525" y="1953"/>
                    <a:pt x="2525" y="1262"/>
                  </a:cubicBezTo>
                  <a:cubicBezTo>
                    <a:pt x="2525" y="572"/>
                    <a:pt x="1953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5"/>
            <p:cNvSpPr/>
            <p:nvPr/>
          </p:nvSpPr>
          <p:spPr>
            <a:xfrm>
              <a:off x="2808875" y="4075825"/>
              <a:ext cx="236400" cy="268600"/>
            </a:xfrm>
            <a:custGeom>
              <a:avLst/>
              <a:gdLst/>
              <a:ahLst/>
              <a:cxnLst/>
              <a:rect l="l" t="t" r="r" b="b"/>
              <a:pathLst>
                <a:path w="9456" h="10744" extrusionOk="0">
                  <a:moveTo>
                    <a:pt x="5085" y="1605"/>
                  </a:moveTo>
                  <a:cubicBezTo>
                    <a:pt x="5246" y="1605"/>
                    <a:pt x="5407" y="1706"/>
                    <a:pt x="5407" y="1908"/>
                  </a:cubicBezTo>
                  <a:lnTo>
                    <a:pt x="5407" y="2456"/>
                  </a:lnTo>
                  <a:cubicBezTo>
                    <a:pt x="5835" y="2527"/>
                    <a:pt x="6240" y="2766"/>
                    <a:pt x="6526" y="3123"/>
                  </a:cubicBezTo>
                  <a:lnTo>
                    <a:pt x="7026" y="2837"/>
                  </a:lnTo>
                  <a:cubicBezTo>
                    <a:pt x="7063" y="2807"/>
                    <a:pt x="7102" y="2794"/>
                    <a:pt x="7141" y="2794"/>
                  </a:cubicBezTo>
                  <a:cubicBezTo>
                    <a:pt x="7375" y="2794"/>
                    <a:pt x="7598" y="3282"/>
                    <a:pt x="7312" y="3385"/>
                  </a:cubicBezTo>
                  <a:lnTo>
                    <a:pt x="6836" y="3671"/>
                  </a:lnTo>
                  <a:cubicBezTo>
                    <a:pt x="6907" y="3861"/>
                    <a:pt x="6955" y="4099"/>
                    <a:pt x="6955" y="4313"/>
                  </a:cubicBezTo>
                  <a:lnTo>
                    <a:pt x="6979" y="4313"/>
                  </a:lnTo>
                  <a:cubicBezTo>
                    <a:pt x="6979" y="4552"/>
                    <a:pt x="6931" y="4766"/>
                    <a:pt x="6860" y="4980"/>
                  </a:cubicBezTo>
                  <a:lnTo>
                    <a:pt x="7336" y="5242"/>
                  </a:lnTo>
                  <a:cubicBezTo>
                    <a:pt x="7631" y="5379"/>
                    <a:pt x="7536" y="5841"/>
                    <a:pt x="7216" y="5841"/>
                  </a:cubicBezTo>
                  <a:cubicBezTo>
                    <a:pt x="7201" y="5841"/>
                    <a:pt x="7185" y="5840"/>
                    <a:pt x="7169" y="5838"/>
                  </a:cubicBezTo>
                  <a:cubicBezTo>
                    <a:pt x="7121" y="5838"/>
                    <a:pt x="7050" y="5838"/>
                    <a:pt x="7026" y="5814"/>
                  </a:cubicBezTo>
                  <a:lnTo>
                    <a:pt x="6526" y="5528"/>
                  </a:lnTo>
                  <a:cubicBezTo>
                    <a:pt x="6240" y="5885"/>
                    <a:pt x="5835" y="6100"/>
                    <a:pt x="5407" y="6171"/>
                  </a:cubicBezTo>
                  <a:lnTo>
                    <a:pt x="5407" y="6743"/>
                  </a:lnTo>
                  <a:cubicBezTo>
                    <a:pt x="5407" y="6945"/>
                    <a:pt x="5246" y="7046"/>
                    <a:pt x="5085" y="7046"/>
                  </a:cubicBezTo>
                  <a:cubicBezTo>
                    <a:pt x="4925" y="7046"/>
                    <a:pt x="4764" y="6945"/>
                    <a:pt x="4764" y="6743"/>
                  </a:cubicBezTo>
                  <a:lnTo>
                    <a:pt x="4764" y="6171"/>
                  </a:lnTo>
                  <a:cubicBezTo>
                    <a:pt x="4335" y="6100"/>
                    <a:pt x="3930" y="5885"/>
                    <a:pt x="3645" y="5528"/>
                  </a:cubicBezTo>
                  <a:lnTo>
                    <a:pt x="3168" y="5814"/>
                  </a:lnTo>
                  <a:cubicBezTo>
                    <a:pt x="3121" y="5838"/>
                    <a:pt x="3049" y="5838"/>
                    <a:pt x="3002" y="5838"/>
                  </a:cubicBezTo>
                  <a:cubicBezTo>
                    <a:pt x="2985" y="5840"/>
                    <a:pt x="2970" y="5841"/>
                    <a:pt x="2955" y="5841"/>
                  </a:cubicBezTo>
                  <a:cubicBezTo>
                    <a:pt x="2634" y="5841"/>
                    <a:pt x="2539" y="5379"/>
                    <a:pt x="2835" y="5242"/>
                  </a:cubicBezTo>
                  <a:lnTo>
                    <a:pt x="3311" y="4980"/>
                  </a:lnTo>
                  <a:cubicBezTo>
                    <a:pt x="3168" y="4552"/>
                    <a:pt x="3168" y="4075"/>
                    <a:pt x="3311" y="3671"/>
                  </a:cubicBezTo>
                  <a:lnTo>
                    <a:pt x="2835" y="3385"/>
                  </a:lnTo>
                  <a:cubicBezTo>
                    <a:pt x="2531" y="3202"/>
                    <a:pt x="2710" y="2796"/>
                    <a:pt x="3004" y="2796"/>
                  </a:cubicBezTo>
                  <a:cubicBezTo>
                    <a:pt x="3056" y="2796"/>
                    <a:pt x="3111" y="2809"/>
                    <a:pt x="3168" y="2837"/>
                  </a:cubicBezTo>
                  <a:lnTo>
                    <a:pt x="3645" y="3123"/>
                  </a:lnTo>
                  <a:cubicBezTo>
                    <a:pt x="3930" y="2766"/>
                    <a:pt x="4335" y="2527"/>
                    <a:pt x="4764" y="2456"/>
                  </a:cubicBezTo>
                  <a:lnTo>
                    <a:pt x="4764" y="1908"/>
                  </a:lnTo>
                  <a:cubicBezTo>
                    <a:pt x="4764" y="1706"/>
                    <a:pt x="4925" y="1605"/>
                    <a:pt x="5085" y="1605"/>
                  </a:cubicBezTo>
                  <a:close/>
                  <a:moveTo>
                    <a:pt x="5046" y="1"/>
                  </a:moveTo>
                  <a:cubicBezTo>
                    <a:pt x="5000" y="1"/>
                    <a:pt x="4953" y="2"/>
                    <a:pt x="4907" y="3"/>
                  </a:cubicBezTo>
                  <a:cubicBezTo>
                    <a:pt x="2621" y="98"/>
                    <a:pt x="811" y="1980"/>
                    <a:pt x="787" y="4266"/>
                  </a:cubicBezTo>
                  <a:lnTo>
                    <a:pt x="144" y="6171"/>
                  </a:lnTo>
                  <a:cubicBezTo>
                    <a:pt x="1" y="6647"/>
                    <a:pt x="334" y="7147"/>
                    <a:pt x="834" y="7147"/>
                  </a:cubicBezTo>
                  <a:lnTo>
                    <a:pt x="1406" y="7147"/>
                  </a:lnTo>
                  <a:lnTo>
                    <a:pt x="1406" y="8076"/>
                  </a:lnTo>
                  <a:cubicBezTo>
                    <a:pt x="1406" y="8719"/>
                    <a:pt x="1930" y="9243"/>
                    <a:pt x="2573" y="9243"/>
                  </a:cubicBezTo>
                  <a:lnTo>
                    <a:pt x="3287" y="9243"/>
                  </a:lnTo>
                  <a:lnTo>
                    <a:pt x="3287" y="10434"/>
                  </a:lnTo>
                  <a:cubicBezTo>
                    <a:pt x="3287" y="10600"/>
                    <a:pt x="3430" y="10743"/>
                    <a:pt x="3621" y="10743"/>
                  </a:cubicBezTo>
                  <a:lnTo>
                    <a:pt x="7788" y="10743"/>
                  </a:lnTo>
                  <a:cubicBezTo>
                    <a:pt x="7979" y="10743"/>
                    <a:pt x="8122" y="10600"/>
                    <a:pt x="8122" y="10434"/>
                  </a:cubicBezTo>
                  <a:lnTo>
                    <a:pt x="8122" y="7338"/>
                  </a:lnTo>
                  <a:cubicBezTo>
                    <a:pt x="9003" y="6457"/>
                    <a:pt x="9455" y="5195"/>
                    <a:pt x="9360" y="3932"/>
                  </a:cubicBezTo>
                  <a:cubicBezTo>
                    <a:pt x="9173" y="1692"/>
                    <a:pt x="7295" y="1"/>
                    <a:pt x="5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3" name="Google Shape;6813;p65"/>
          <p:cNvGrpSpPr/>
          <p:nvPr/>
        </p:nvGrpSpPr>
        <p:grpSpPr>
          <a:xfrm>
            <a:off x="4056019" y="4001637"/>
            <a:ext cx="308469" cy="350523"/>
            <a:chOff x="3387575" y="4075825"/>
            <a:chExt cx="236375" cy="268600"/>
          </a:xfrm>
        </p:grpSpPr>
        <p:sp>
          <p:nvSpPr>
            <p:cNvPr id="6814" name="Google Shape;6814;p65"/>
            <p:cNvSpPr/>
            <p:nvPr/>
          </p:nvSpPr>
          <p:spPr>
            <a:xfrm>
              <a:off x="3491175" y="4249150"/>
              <a:ext cx="47050" cy="16100"/>
            </a:xfrm>
            <a:custGeom>
              <a:avLst/>
              <a:gdLst/>
              <a:ahLst/>
              <a:cxnLst/>
              <a:rect l="l" t="t" r="r" b="b"/>
              <a:pathLst>
                <a:path w="1882" h="644" extrusionOk="0">
                  <a:moveTo>
                    <a:pt x="0" y="0"/>
                  </a:moveTo>
                  <a:lnTo>
                    <a:pt x="0" y="548"/>
                  </a:lnTo>
                  <a:cubicBezTo>
                    <a:pt x="0" y="595"/>
                    <a:pt x="24" y="643"/>
                    <a:pt x="96" y="643"/>
                  </a:cubicBezTo>
                  <a:lnTo>
                    <a:pt x="1763" y="643"/>
                  </a:lnTo>
                  <a:cubicBezTo>
                    <a:pt x="1834" y="643"/>
                    <a:pt x="1882" y="595"/>
                    <a:pt x="1882" y="548"/>
                  </a:cubicBezTo>
                  <a:lnTo>
                    <a:pt x="1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5"/>
            <p:cNvSpPr/>
            <p:nvPr/>
          </p:nvSpPr>
          <p:spPr>
            <a:xfrm>
              <a:off x="3447975" y="4123750"/>
              <a:ext cx="130150" cy="109925"/>
            </a:xfrm>
            <a:custGeom>
              <a:avLst/>
              <a:gdLst/>
              <a:ahLst/>
              <a:cxnLst/>
              <a:rect l="l" t="t" r="r" b="b"/>
              <a:pathLst>
                <a:path w="5206" h="4397" extrusionOk="0">
                  <a:moveTo>
                    <a:pt x="2642" y="0"/>
                  </a:moveTo>
                  <a:cubicBezTo>
                    <a:pt x="962" y="0"/>
                    <a:pt x="0" y="2008"/>
                    <a:pt x="1181" y="3301"/>
                  </a:cubicBezTo>
                  <a:cubicBezTo>
                    <a:pt x="1443" y="3611"/>
                    <a:pt x="1633" y="3992"/>
                    <a:pt x="1681" y="4397"/>
                  </a:cubicBezTo>
                  <a:lnTo>
                    <a:pt x="2348" y="4397"/>
                  </a:lnTo>
                  <a:lnTo>
                    <a:pt x="2348" y="2730"/>
                  </a:lnTo>
                  <a:lnTo>
                    <a:pt x="1800" y="2206"/>
                  </a:lnTo>
                  <a:cubicBezTo>
                    <a:pt x="1580" y="1968"/>
                    <a:pt x="1783" y="1660"/>
                    <a:pt x="2029" y="1660"/>
                  </a:cubicBezTo>
                  <a:cubicBezTo>
                    <a:pt x="2103" y="1660"/>
                    <a:pt x="2181" y="1687"/>
                    <a:pt x="2252" y="1754"/>
                  </a:cubicBezTo>
                  <a:lnTo>
                    <a:pt x="2657" y="2158"/>
                  </a:lnTo>
                  <a:lnTo>
                    <a:pt x="3062" y="1754"/>
                  </a:lnTo>
                  <a:cubicBezTo>
                    <a:pt x="3128" y="1687"/>
                    <a:pt x="3203" y="1660"/>
                    <a:pt x="3276" y="1660"/>
                  </a:cubicBezTo>
                  <a:cubicBezTo>
                    <a:pt x="3517" y="1660"/>
                    <a:pt x="3734" y="1968"/>
                    <a:pt x="3514" y="2206"/>
                  </a:cubicBezTo>
                  <a:lnTo>
                    <a:pt x="2967" y="2730"/>
                  </a:lnTo>
                  <a:lnTo>
                    <a:pt x="2967" y="4397"/>
                  </a:lnTo>
                  <a:lnTo>
                    <a:pt x="3634" y="4397"/>
                  </a:lnTo>
                  <a:cubicBezTo>
                    <a:pt x="3681" y="3992"/>
                    <a:pt x="3872" y="3611"/>
                    <a:pt x="4157" y="3301"/>
                  </a:cubicBezTo>
                  <a:cubicBezTo>
                    <a:pt x="5205" y="2087"/>
                    <a:pt x="4467" y="182"/>
                    <a:pt x="2895" y="15"/>
                  </a:cubicBezTo>
                  <a:cubicBezTo>
                    <a:pt x="2809" y="5"/>
                    <a:pt x="2725" y="0"/>
                    <a:pt x="2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5"/>
            <p:cNvSpPr/>
            <p:nvPr/>
          </p:nvSpPr>
          <p:spPr>
            <a:xfrm>
              <a:off x="3387575" y="4075825"/>
              <a:ext cx="236375" cy="268600"/>
            </a:xfrm>
            <a:custGeom>
              <a:avLst/>
              <a:gdLst/>
              <a:ahLst/>
              <a:cxnLst/>
              <a:rect l="l" t="t" r="r" b="b"/>
              <a:pathLst>
                <a:path w="9455" h="10744" extrusionOk="0">
                  <a:moveTo>
                    <a:pt x="5097" y="1313"/>
                  </a:moveTo>
                  <a:cubicBezTo>
                    <a:pt x="7335" y="1313"/>
                    <a:pt x="8526" y="3956"/>
                    <a:pt x="7050" y="5647"/>
                  </a:cubicBezTo>
                  <a:lnTo>
                    <a:pt x="7050" y="5623"/>
                  </a:lnTo>
                  <a:cubicBezTo>
                    <a:pt x="6788" y="5885"/>
                    <a:pt x="6645" y="6242"/>
                    <a:pt x="6645" y="6600"/>
                  </a:cubicBezTo>
                  <a:lnTo>
                    <a:pt x="6645" y="7481"/>
                  </a:lnTo>
                  <a:cubicBezTo>
                    <a:pt x="6645" y="7862"/>
                    <a:pt x="6311" y="8195"/>
                    <a:pt x="5907" y="8195"/>
                  </a:cubicBezTo>
                  <a:lnTo>
                    <a:pt x="4240" y="8195"/>
                  </a:lnTo>
                  <a:cubicBezTo>
                    <a:pt x="3835" y="8195"/>
                    <a:pt x="3501" y="7862"/>
                    <a:pt x="3525" y="7481"/>
                  </a:cubicBezTo>
                  <a:lnTo>
                    <a:pt x="3525" y="6623"/>
                  </a:lnTo>
                  <a:cubicBezTo>
                    <a:pt x="3501" y="6266"/>
                    <a:pt x="3382" y="5909"/>
                    <a:pt x="3120" y="5647"/>
                  </a:cubicBezTo>
                  <a:cubicBezTo>
                    <a:pt x="1644" y="3956"/>
                    <a:pt x="2835" y="1313"/>
                    <a:pt x="5097" y="1313"/>
                  </a:cubicBezTo>
                  <a:close/>
                  <a:moveTo>
                    <a:pt x="5044" y="1"/>
                  </a:moveTo>
                  <a:cubicBezTo>
                    <a:pt x="4998" y="1"/>
                    <a:pt x="4952" y="2"/>
                    <a:pt x="4906" y="3"/>
                  </a:cubicBezTo>
                  <a:cubicBezTo>
                    <a:pt x="2620" y="98"/>
                    <a:pt x="810" y="1980"/>
                    <a:pt x="787" y="4266"/>
                  </a:cubicBezTo>
                  <a:lnTo>
                    <a:pt x="144" y="6171"/>
                  </a:lnTo>
                  <a:cubicBezTo>
                    <a:pt x="1" y="6647"/>
                    <a:pt x="334" y="7147"/>
                    <a:pt x="834" y="7147"/>
                  </a:cubicBezTo>
                  <a:lnTo>
                    <a:pt x="1406" y="7147"/>
                  </a:lnTo>
                  <a:lnTo>
                    <a:pt x="1406" y="8076"/>
                  </a:lnTo>
                  <a:cubicBezTo>
                    <a:pt x="1406" y="8719"/>
                    <a:pt x="1930" y="9243"/>
                    <a:pt x="2573" y="9243"/>
                  </a:cubicBezTo>
                  <a:lnTo>
                    <a:pt x="3287" y="9243"/>
                  </a:lnTo>
                  <a:lnTo>
                    <a:pt x="3287" y="10434"/>
                  </a:lnTo>
                  <a:cubicBezTo>
                    <a:pt x="3287" y="10600"/>
                    <a:pt x="3430" y="10743"/>
                    <a:pt x="3620" y="10743"/>
                  </a:cubicBezTo>
                  <a:lnTo>
                    <a:pt x="7788" y="10743"/>
                  </a:lnTo>
                  <a:cubicBezTo>
                    <a:pt x="7978" y="10743"/>
                    <a:pt x="8121" y="10600"/>
                    <a:pt x="8121" y="10434"/>
                  </a:cubicBezTo>
                  <a:lnTo>
                    <a:pt x="8121" y="7338"/>
                  </a:lnTo>
                  <a:cubicBezTo>
                    <a:pt x="9003" y="6457"/>
                    <a:pt x="9455" y="5195"/>
                    <a:pt x="9360" y="3932"/>
                  </a:cubicBezTo>
                  <a:cubicBezTo>
                    <a:pt x="9173" y="1692"/>
                    <a:pt x="7271" y="1"/>
                    <a:pt x="50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65"/>
          <p:cNvGrpSpPr/>
          <p:nvPr/>
        </p:nvGrpSpPr>
        <p:grpSpPr>
          <a:xfrm>
            <a:off x="4813539" y="4001637"/>
            <a:ext cx="306153" cy="350523"/>
            <a:chOff x="3968050" y="4075825"/>
            <a:chExt cx="234600" cy="268600"/>
          </a:xfrm>
        </p:grpSpPr>
        <p:sp>
          <p:nvSpPr>
            <p:cNvPr id="6818" name="Google Shape;6818;p65"/>
            <p:cNvSpPr/>
            <p:nvPr/>
          </p:nvSpPr>
          <p:spPr>
            <a:xfrm>
              <a:off x="4085350" y="4212825"/>
              <a:ext cx="15500" cy="15500"/>
            </a:xfrm>
            <a:custGeom>
              <a:avLst/>
              <a:gdLst/>
              <a:ahLst/>
              <a:cxnLst/>
              <a:rect l="l" t="t" r="r" b="b"/>
              <a:pathLst>
                <a:path w="620" h="620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77"/>
                    <a:pt x="143" y="620"/>
                    <a:pt x="310" y="620"/>
                  </a:cubicBezTo>
                  <a:cubicBezTo>
                    <a:pt x="476" y="620"/>
                    <a:pt x="619" y="477"/>
                    <a:pt x="619" y="310"/>
                  </a:cubicBezTo>
                  <a:cubicBezTo>
                    <a:pt x="619" y="143"/>
                    <a:pt x="476" y="0"/>
                    <a:pt x="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5"/>
            <p:cNvSpPr/>
            <p:nvPr/>
          </p:nvSpPr>
          <p:spPr>
            <a:xfrm>
              <a:off x="3968050" y="4075825"/>
              <a:ext cx="234600" cy="268600"/>
            </a:xfrm>
            <a:custGeom>
              <a:avLst/>
              <a:gdLst/>
              <a:ahLst/>
              <a:cxnLst/>
              <a:rect l="l" t="t" r="r" b="b"/>
              <a:pathLst>
                <a:path w="9384" h="10744" extrusionOk="0">
                  <a:moveTo>
                    <a:pt x="5002" y="1384"/>
                  </a:moveTo>
                  <a:cubicBezTo>
                    <a:pt x="6645" y="1384"/>
                    <a:pt x="8002" y="2694"/>
                    <a:pt x="8050" y="4337"/>
                  </a:cubicBezTo>
                  <a:cubicBezTo>
                    <a:pt x="8050" y="4504"/>
                    <a:pt x="7907" y="4647"/>
                    <a:pt x="7740" y="4647"/>
                  </a:cubicBezTo>
                  <a:lnTo>
                    <a:pt x="7097" y="4647"/>
                  </a:lnTo>
                  <a:cubicBezTo>
                    <a:pt x="6716" y="4599"/>
                    <a:pt x="6716" y="4052"/>
                    <a:pt x="7097" y="4004"/>
                  </a:cubicBezTo>
                  <a:lnTo>
                    <a:pt x="7383" y="4004"/>
                  </a:lnTo>
                  <a:cubicBezTo>
                    <a:pt x="7336" y="3599"/>
                    <a:pt x="7169" y="3194"/>
                    <a:pt x="6907" y="2861"/>
                  </a:cubicBezTo>
                  <a:lnTo>
                    <a:pt x="6716" y="3075"/>
                  </a:lnTo>
                  <a:cubicBezTo>
                    <a:pt x="6645" y="3123"/>
                    <a:pt x="6574" y="3170"/>
                    <a:pt x="6478" y="3170"/>
                  </a:cubicBezTo>
                  <a:cubicBezTo>
                    <a:pt x="6216" y="3147"/>
                    <a:pt x="6073" y="2813"/>
                    <a:pt x="6264" y="2623"/>
                  </a:cubicBezTo>
                  <a:lnTo>
                    <a:pt x="6478" y="2408"/>
                  </a:lnTo>
                  <a:cubicBezTo>
                    <a:pt x="6145" y="2170"/>
                    <a:pt x="5740" y="2004"/>
                    <a:pt x="5311" y="1932"/>
                  </a:cubicBezTo>
                  <a:lnTo>
                    <a:pt x="5311" y="2242"/>
                  </a:lnTo>
                  <a:cubicBezTo>
                    <a:pt x="5335" y="2468"/>
                    <a:pt x="5168" y="2581"/>
                    <a:pt x="5002" y="2581"/>
                  </a:cubicBezTo>
                  <a:cubicBezTo>
                    <a:pt x="4835" y="2581"/>
                    <a:pt x="4668" y="2468"/>
                    <a:pt x="4692" y="2242"/>
                  </a:cubicBezTo>
                  <a:lnTo>
                    <a:pt x="4692" y="1932"/>
                  </a:lnTo>
                  <a:cubicBezTo>
                    <a:pt x="4264" y="2004"/>
                    <a:pt x="3883" y="2170"/>
                    <a:pt x="3549" y="2408"/>
                  </a:cubicBezTo>
                  <a:lnTo>
                    <a:pt x="3740" y="2623"/>
                  </a:lnTo>
                  <a:cubicBezTo>
                    <a:pt x="3859" y="2742"/>
                    <a:pt x="3859" y="2956"/>
                    <a:pt x="3740" y="3075"/>
                  </a:cubicBezTo>
                  <a:cubicBezTo>
                    <a:pt x="3692" y="3123"/>
                    <a:pt x="3621" y="3170"/>
                    <a:pt x="3525" y="3170"/>
                  </a:cubicBezTo>
                  <a:cubicBezTo>
                    <a:pt x="3454" y="3170"/>
                    <a:pt x="3359" y="3123"/>
                    <a:pt x="3311" y="3075"/>
                  </a:cubicBezTo>
                  <a:lnTo>
                    <a:pt x="3097" y="2861"/>
                  </a:lnTo>
                  <a:cubicBezTo>
                    <a:pt x="2835" y="3194"/>
                    <a:pt x="2668" y="3599"/>
                    <a:pt x="2620" y="4004"/>
                  </a:cubicBezTo>
                  <a:lnTo>
                    <a:pt x="2906" y="4004"/>
                  </a:lnTo>
                  <a:cubicBezTo>
                    <a:pt x="2921" y="4002"/>
                    <a:pt x="2935" y="4002"/>
                    <a:pt x="2949" y="4002"/>
                  </a:cubicBezTo>
                  <a:cubicBezTo>
                    <a:pt x="3368" y="4002"/>
                    <a:pt x="3368" y="4649"/>
                    <a:pt x="2949" y="4649"/>
                  </a:cubicBezTo>
                  <a:cubicBezTo>
                    <a:pt x="2935" y="4649"/>
                    <a:pt x="2921" y="4648"/>
                    <a:pt x="2906" y="4647"/>
                  </a:cubicBezTo>
                  <a:lnTo>
                    <a:pt x="2287" y="4647"/>
                  </a:lnTo>
                  <a:cubicBezTo>
                    <a:pt x="2120" y="4647"/>
                    <a:pt x="1977" y="4504"/>
                    <a:pt x="1977" y="4337"/>
                  </a:cubicBezTo>
                  <a:cubicBezTo>
                    <a:pt x="2025" y="2694"/>
                    <a:pt x="3382" y="1384"/>
                    <a:pt x="5002" y="1384"/>
                  </a:cubicBezTo>
                  <a:close/>
                  <a:moveTo>
                    <a:pt x="5017" y="3194"/>
                  </a:moveTo>
                  <a:cubicBezTo>
                    <a:pt x="5163" y="3194"/>
                    <a:pt x="5311" y="3289"/>
                    <a:pt x="5335" y="3480"/>
                  </a:cubicBezTo>
                  <a:lnTo>
                    <a:pt x="5335" y="4885"/>
                  </a:lnTo>
                  <a:cubicBezTo>
                    <a:pt x="6327" y="5263"/>
                    <a:pt x="6078" y="6719"/>
                    <a:pt x="5027" y="6719"/>
                  </a:cubicBezTo>
                  <a:cubicBezTo>
                    <a:pt x="5019" y="6719"/>
                    <a:pt x="5010" y="6719"/>
                    <a:pt x="5002" y="6719"/>
                  </a:cubicBezTo>
                  <a:cubicBezTo>
                    <a:pt x="3954" y="6695"/>
                    <a:pt x="3716" y="5242"/>
                    <a:pt x="4716" y="4885"/>
                  </a:cubicBezTo>
                  <a:lnTo>
                    <a:pt x="4716" y="3480"/>
                  </a:lnTo>
                  <a:cubicBezTo>
                    <a:pt x="4728" y="3289"/>
                    <a:pt x="4871" y="3194"/>
                    <a:pt x="5017" y="3194"/>
                  </a:cubicBezTo>
                  <a:close/>
                  <a:moveTo>
                    <a:pt x="4974" y="1"/>
                  </a:moveTo>
                  <a:cubicBezTo>
                    <a:pt x="4928" y="1"/>
                    <a:pt x="4882" y="2"/>
                    <a:pt x="4835" y="3"/>
                  </a:cubicBezTo>
                  <a:cubicBezTo>
                    <a:pt x="2549" y="98"/>
                    <a:pt x="739" y="1980"/>
                    <a:pt x="715" y="4266"/>
                  </a:cubicBezTo>
                  <a:lnTo>
                    <a:pt x="72" y="6171"/>
                  </a:lnTo>
                  <a:cubicBezTo>
                    <a:pt x="1" y="6409"/>
                    <a:pt x="48" y="6647"/>
                    <a:pt x="191" y="6838"/>
                  </a:cubicBezTo>
                  <a:cubicBezTo>
                    <a:pt x="300" y="7012"/>
                    <a:pt x="509" y="7127"/>
                    <a:pt x="726" y="7127"/>
                  </a:cubicBezTo>
                  <a:cubicBezTo>
                    <a:pt x="746" y="7127"/>
                    <a:pt x="766" y="7126"/>
                    <a:pt x="787" y="7124"/>
                  </a:cubicBezTo>
                  <a:lnTo>
                    <a:pt x="1358" y="7124"/>
                  </a:lnTo>
                  <a:lnTo>
                    <a:pt x="1358" y="8076"/>
                  </a:lnTo>
                  <a:cubicBezTo>
                    <a:pt x="1358" y="8719"/>
                    <a:pt x="1858" y="9219"/>
                    <a:pt x="2501" y="9219"/>
                  </a:cubicBezTo>
                  <a:lnTo>
                    <a:pt x="3240" y="9219"/>
                  </a:lnTo>
                  <a:lnTo>
                    <a:pt x="3240" y="10410"/>
                  </a:lnTo>
                  <a:cubicBezTo>
                    <a:pt x="3216" y="10600"/>
                    <a:pt x="3359" y="10743"/>
                    <a:pt x="3549" y="10743"/>
                  </a:cubicBezTo>
                  <a:lnTo>
                    <a:pt x="7740" y="10743"/>
                  </a:lnTo>
                  <a:cubicBezTo>
                    <a:pt x="7907" y="10743"/>
                    <a:pt x="8050" y="10600"/>
                    <a:pt x="8050" y="10434"/>
                  </a:cubicBezTo>
                  <a:lnTo>
                    <a:pt x="8050" y="7338"/>
                  </a:lnTo>
                  <a:cubicBezTo>
                    <a:pt x="8931" y="6457"/>
                    <a:pt x="9384" y="5195"/>
                    <a:pt x="9288" y="3932"/>
                  </a:cubicBezTo>
                  <a:cubicBezTo>
                    <a:pt x="9102" y="1692"/>
                    <a:pt x="7223" y="1"/>
                    <a:pt x="4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0" name="Google Shape;6820;p65"/>
          <p:cNvGrpSpPr/>
          <p:nvPr/>
        </p:nvGrpSpPr>
        <p:grpSpPr>
          <a:xfrm>
            <a:off x="5546982" y="4002942"/>
            <a:ext cx="369870" cy="350001"/>
            <a:chOff x="4530075" y="4076825"/>
            <a:chExt cx="283425" cy="268200"/>
          </a:xfrm>
        </p:grpSpPr>
        <p:sp>
          <p:nvSpPr>
            <p:cNvPr id="6821" name="Google Shape;6821;p65"/>
            <p:cNvSpPr/>
            <p:nvPr/>
          </p:nvSpPr>
          <p:spPr>
            <a:xfrm>
              <a:off x="4534250" y="4234475"/>
              <a:ext cx="61350" cy="52200"/>
            </a:xfrm>
            <a:custGeom>
              <a:avLst/>
              <a:gdLst/>
              <a:ahLst/>
              <a:cxnLst/>
              <a:rect l="l" t="t" r="r" b="b"/>
              <a:pathLst>
                <a:path w="2454" h="2088" extrusionOk="0">
                  <a:moveTo>
                    <a:pt x="1402" y="0"/>
                  </a:moveTo>
                  <a:cubicBezTo>
                    <a:pt x="1145" y="0"/>
                    <a:pt x="882" y="94"/>
                    <a:pt x="667" y="301"/>
                  </a:cubicBezTo>
                  <a:cubicBezTo>
                    <a:pt x="0" y="968"/>
                    <a:pt x="477" y="2087"/>
                    <a:pt x="1405" y="2087"/>
                  </a:cubicBezTo>
                  <a:cubicBezTo>
                    <a:pt x="1977" y="2087"/>
                    <a:pt x="2453" y="1635"/>
                    <a:pt x="2453" y="1040"/>
                  </a:cubicBezTo>
                  <a:cubicBezTo>
                    <a:pt x="2453" y="411"/>
                    <a:pt x="1940" y="0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5"/>
            <p:cNvSpPr/>
            <p:nvPr/>
          </p:nvSpPr>
          <p:spPr>
            <a:xfrm>
              <a:off x="4530075" y="4292600"/>
              <a:ext cx="78025" cy="52425"/>
            </a:xfrm>
            <a:custGeom>
              <a:avLst/>
              <a:gdLst/>
              <a:ahLst/>
              <a:cxnLst/>
              <a:rect l="l" t="t" r="r" b="b"/>
              <a:pathLst>
                <a:path w="3121" h="2097" extrusionOk="0">
                  <a:moveTo>
                    <a:pt x="501" y="1"/>
                  </a:moveTo>
                  <a:cubicBezTo>
                    <a:pt x="191" y="286"/>
                    <a:pt x="1" y="691"/>
                    <a:pt x="1" y="1120"/>
                  </a:cubicBezTo>
                  <a:lnTo>
                    <a:pt x="1" y="1787"/>
                  </a:lnTo>
                  <a:cubicBezTo>
                    <a:pt x="1" y="1953"/>
                    <a:pt x="144" y="2096"/>
                    <a:pt x="310" y="2096"/>
                  </a:cubicBezTo>
                  <a:lnTo>
                    <a:pt x="2811" y="2096"/>
                  </a:lnTo>
                  <a:cubicBezTo>
                    <a:pt x="2977" y="2096"/>
                    <a:pt x="3120" y="1953"/>
                    <a:pt x="3120" y="1787"/>
                  </a:cubicBezTo>
                  <a:lnTo>
                    <a:pt x="3120" y="1144"/>
                  </a:lnTo>
                  <a:cubicBezTo>
                    <a:pt x="3120" y="715"/>
                    <a:pt x="2977" y="286"/>
                    <a:pt x="2668" y="1"/>
                  </a:cubicBezTo>
                  <a:cubicBezTo>
                    <a:pt x="2346" y="262"/>
                    <a:pt x="1959" y="393"/>
                    <a:pt x="1575" y="393"/>
                  </a:cubicBezTo>
                  <a:cubicBezTo>
                    <a:pt x="1191" y="393"/>
                    <a:pt x="810" y="262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65"/>
            <p:cNvSpPr/>
            <p:nvPr/>
          </p:nvSpPr>
          <p:spPr>
            <a:xfrm>
              <a:off x="4722975" y="4234475"/>
              <a:ext cx="61350" cy="52200"/>
            </a:xfrm>
            <a:custGeom>
              <a:avLst/>
              <a:gdLst/>
              <a:ahLst/>
              <a:cxnLst/>
              <a:rect l="l" t="t" r="r" b="b"/>
              <a:pathLst>
                <a:path w="2454" h="2088" extrusionOk="0">
                  <a:moveTo>
                    <a:pt x="1384" y="0"/>
                  </a:moveTo>
                  <a:cubicBezTo>
                    <a:pt x="1124" y="0"/>
                    <a:pt x="859" y="94"/>
                    <a:pt x="644" y="301"/>
                  </a:cubicBezTo>
                  <a:cubicBezTo>
                    <a:pt x="1" y="968"/>
                    <a:pt x="453" y="2087"/>
                    <a:pt x="1406" y="2087"/>
                  </a:cubicBezTo>
                  <a:cubicBezTo>
                    <a:pt x="1977" y="2087"/>
                    <a:pt x="2453" y="1635"/>
                    <a:pt x="2453" y="1040"/>
                  </a:cubicBezTo>
                  <a:cubicBezTo>
                    <a:pt x="2453" y="411"/>
                    <a:pt x="1929" y="0"/>
                    <a:pt x="1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65"/>
            <p:cNvSpPr/>
            <p:nvPr/>
          </p:nvSpPr>
          <p:spPr>
            <a:xfrm>
              <a:off x="4718800" y="4292600"/>
              <a:ext cx="78625" cy="51825"/>
            </a:xfrm>
            <a:custGeom>
              <a:avLst/>
              <a:gdLst/>
              <a:ahLst/>
              <a:cxnLst/>
              <a:rect l="l" t="t" r="r" b="b"/>
              <a:pathLst>
                <a:path w="3145" h="2073" extrusionOk="0">
                  <a:moveTo>
                    <a:pt x="477" y="1"/>
                  </a:moveTo>
                  <a:cubicBezTo>
                    <a:pt x="168" y="286"/>
                    <a:pt x="1" y="691"/>
                    <a:pt x="1" y="1120"/>
                  </a:cubicBezTo>
                  <a:lnTo>
                    <a:pt x="1" y="1787"/>
                  </a:lnTo>
                  <a:cubicBezTo>
                    <a:pt x="1" y="1953"/>
                    <a:pt x="144" y="2072"/>
                    <a:pt x="310" y="2072"/>
                  </a:cubicBezTo>
                  <a:lnTo>
                    <a:pt x="2811" y="2072"/>
                  </a:lnTo>
                  <a:cubicBezTo>
                    <a:pt x="2978" y="2072"/>
                    <a:pt x="3121" y="1953"/>
                    <a:pt x="3144" y="1787"/>
                  </a:cubicBezTo>
                  <a:lnTo>
                    <a:pt x="3144" y="1144"/>
                  </a:lnTo>
                  <a:cubicBezTo>
                    <a:pt x="3144" y="715"/>
                    <a:pt x="2978" y="286"/>
                    <a:pt x="2668" y="1"/>
                  </a:cubicBezTo>
                  <a:cubicBezTo>
                    <a:pt x="2347" y="262"/>
                    <a:pt x="1960" y="393"/>
                    <a:pt x="1573" y="393"/>
                  </a:cubicBezTo>
                  <a:cubicBezTo>
                    <a:pt x="1186" y="393"/>
                    <a:pt x="799" y="262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65"/>
            <p:cNvSpPr/>
            <p:nvPr/>
          </p:nvSpPr>
          <p:spPr>
            <a:xfrm>
              <a:off x="4628325" y="4234475"/>
              <a:ext cx="61325" cy="52200"/>
            </a:xfrm>
            <a:custGeom>
              <a:avLst/>
              <a:gdLst/>
              <a:ahLst/>
              <a:cxnLst/>
              <a:rect l="l" t="t" r="r" b="b"/>
              <a:pathLst>
                <a:path w="2453" h="2088" extrusionOk="0">
                  <a:moveTo>
                    <a:pt x="1402" y="0"/>
                  </a:moveTo>
                  <a:cubicBezTo>
                    <a:pt x="1145" y="0"/>
                    <a:pt x="882" y="94"/>
                    <a:pt x="667" y="301"/>
                  </a:cubicBezTo>
                  <a:cubicBezTo>
                    <a:pt x="0" y="968"/>
                    <a:pt x="476" y="2087"/>
                    <a:pt x="1405" y="2087"/>
                  </a:cubicBezTo>
                  <a:cubicBezTo>
                    <a:pt x="2000" y="2087"/>
                    <a:pt x="2453" y="1635"/>
                    <a:pt x="2453" y="1040"/>
                  </a:cubicBezTo>
                  <a:cubicBezTo>
                    <a:pt x="2453" y="411"/>
                    <a:pt x="1940" y="0"/>
                    <a:pt x="1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65"/>
            <p:cNvSpPr/>
            <p:nvPr/>
          </p:nvSpPr>
          <p:spPr>
            <a:xfrm>
              <a:off x="4624150" y="4292600"/>
              <a:ext cx="79200" cy="52425"/>
            </a:xfrm>
            <a:custGeom>
              <a:avLst/>
              <a:gdLst/>
              <a:ahLst/>
              <a:cxnLst/>
              <a:rect l="l" t="t" r="r" b="b"/>
              <a:pathLst>
                <a:path w="3168" h="2097" extrusionOk="0">
                  <a:moveTo>
                    <a:pt x="500" y="1"/>
                  </a:moveTo>
                  <a:cubicBezTo>
                    <a:pt x="191" y="286"/>
                    <a:pt x="0" y="691"/>
                    <a:pt x="0" y="1120"/>
                  </a:cubicBezTo>
                  <a:lnTo>
                    <a:pt x="0" y="1787"/>
                  </a:lnTo>
                  <a:cubicBezTo>
                    <a:pt x="0" y="1953"/>
                    <a:pt x="143" y="2096"/>
                    <a:pt x="334" y="2096"/>
                  </a:cubicBezTo>
                  <a:lnTo>
                    <a:pt x="2834" y="2096"/>
                  </a:lnTo>
                  <a:cubicBezTo>
                    <a:pt x="3025" y="2096"/>
                    <a:pt x="3168" y="1953"/>
                    <a:pt x="3144" y="1787"/>
                  </a:cubicBezTo>
                  <a:lnTo>
                    <a:pt x="3144" y="1144"/>
                  </a:lnTo>
                  <a:cubicBezTo>
                    <a:pt x="3168" y="715"/>
                    <a:pt x="2977" y="286"/>
                    <a:pt x="2668" y="1"/>
                  </a:cubicBezTo>
                  <a:cubicBezTo>
                    <a:pt x="2358" y="262"/>
                    <a:pt x="1971" y="393"/>
                    <a:pt x="1584" y="393"/>
                  </a:cubicBezTo>
                  <a:cubicBezTo>
                    <a:pt x="1197" y="393"/>
                    <a:pt x="810" y="262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65"/>
            <p:cNvSpPr/>
            <p:nvPr/>
          </p:nvSpPr>
          <p:spPr>
            <a:xfrm>
              <a:off x="4530075" y="4076825"/>
              <a:ext cx="283425" cy="141375"/>
            </a:xfrm>
            <a:custGeom>
              <a:avLst/>
              <a:gdLst/>
              <a:ahLst/>
              <a:cxnLst/>
              <a:rect l="l" t="t" r="r" b="b"/>
              <a:pathLst>
                <a:path w="11337" h="5655" extrusionOk="0">
                  <a:moveTo>
                    <a:pt x="5364" y="1"/>
                  </a:moveTo>
                  <a:cubicBezTo>
                    <a:pt x="4697" y="1"/>
                    <a:pt x="4037" y="368"/>
                    <a:pt x="3740" y="1059"/>
                  </a:cubicBezTo>
                  <a:cubicBezTo>
                    <a:pt x="3644" y="1035"/>
                    <a:pt x="3549" y="1035"/>
                    <a:pt x="3478" y="1035"/>
                  </a:cubicBezTo>
                  <a:cubicBezTo>
                    <a:pt x="2763" y="1035"/>
                    <a:pt x="2144" y="1440"/>
                    <a:pt x="1834" y="2083"/>
                  </a:cubicBezTo>
                  <a:lnTo>
                    <a:pt x="1787" y="2083"/>
                  </a:lnTo>
                  <a:cubicBezTo>
                    <a:pt x="787" y="2083"/>
                    <a:pt x="1" y="2892"/>
                    <a:pt x="1" y="3869"/>
                  </a:cubicBezTo>
                  <a:cubicBezTo>
                    <a:pt x="24" y="4845"/>
                    <a:pt x="810" y="5655"/>
                    <a:pt x="1811" y="5655"/>
                  </a:cubicBezTo>
                  <a:lnTo>
                    <a:pt x="4859" y="5655"/>
                  </a:lnTo>
                  <a:lnTo>
                    <a:pt x="5478" y="4393"/>
                  </a:lnTo>
                  <a:lnTo>
                    <a:pt x="4740" y="4393"/>
                  </a:lnTo>
                  <a:cubicBezTo>
                    <a:pt x="4502" y="4393"/>
                    <a:pt x="4335" y="4154"/>
                    <a:pt x="4430" y="3940"/>
                  </a:cubicBezTo>
                  <a:lnTo>
                    <a:pt x="5073" y="2678"/>
                  </a:lnTo>
                  <a:cubicBezTo>
                    <a:pt x="5123" y="2561"/>
                    <a:pt x="5231" y="2503"/>
                    <a:pt x="5341" y="2503"/>
                  </a:cubicBezTo>
                  <a:cubicBezTo>
                    <a:pt x="5388" y="2503"/>
                    <a:pt x="5435" y="2514"/>
                    <a:pt x="5478" y="2535"/>
                  </a:cubicBezTo>
                  <a:cubicBezTo>
                    <a:pt x="5645" y="2606"/>
                    <a:pt x="5716" y="2797"/>
                    <a:pt x="5621" y="2964"/>
                  </a:cubicBezTo>
                  <a:lnTo>
                    <a:pt x="5216" y="3773"/>
                  </a:lnTo>
                  <a:lnTo>
                    <a:pt x="5978" y="3773"/>
                  </a:lnTo>
                  <a:cubicBezTo>
                    <a:pt x="5991" y="3769"/>
                    <a:pt x="6004" y="3767"/>
                    <a:pt x="6017" y="3767"/>
                  </a:cubicBezTo>
                  <a:cubicBezTo>
                    <a:pt x="6076" y="3767"/>
                    <a:pt x="6134" y="3806"/>
                    <a:pt x="6192" y="3845"/>
                  </a:cubicBezTo>
                  <a:cubicBezTo>
                    <a:pt x="6288" y="3940"/>
                    <a:pt x="6311" y="4083"/>
                    <a:pt x="6264" y="4226"/>
                  </a:cubicBezTo>
                  <a:lnTo>
                    <a:pt x="5549" y="5655"/>
                  </a:lnTo>
                  <a:lnTo>
                    <a:pt x="8883" y="5655"/>
                  </a:lnTo>
                  <a:cubicBezTo>
                    <a:pt x="10884" y="5607"/>
                    <a:pt x="11336" y="2821"/>
                    <a:pt x="9431" y="2178"/>
                  </a:cubicBezTo>
                  <a:lnTo>
                    <a:pt x="9431" y="2154"/>
                  </a:lnTo>
                  <a:cubicBezTo>
                    <a:pt x="9395" y="1129"/>
                    <a:pt x="8558" y="416"/>
                    <a:pt x="7637" y="416"/>
                  </a:cubicBezTo>
                  <a:cubicBezTo>
                    <a:pt x="7338" y="416"/>
                    <a:pt x="7031" y="491"/>
                    <a:pt x="6740" y="654"/>
                  </a:cubicBezTo>
                  <a:cubicBezTo>
                    <a:pt x="6381" y="212"/>
                    <a:pt x="5870" y="1"/>
                    <a:pt x="5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8" name="Google Shape;6828;p65"/>
          <p:cNvGrpSpPr/>
          <p:nvPr/>
        </p:nvGrpSpPr>
        <p:grpSpPr>
          <a:xfrm>
            <a:off x="6302185" y="4003269"/>
            <a:ext cx="348109" cy="349675"/>
            <a:chOff x="5108775" y="4077075"/>
            <a:chExt cx="266750" cy="267950"/>
          </a:xfrm>
        </p:grpSpPr>
        <p:sp>
          <p:nvSpPr>
            <p:cNvPr id="6829" name="Google Shape;6829;p65"/>
            <p:cNvSpPr/>
            <p:nvPr/>
          </p:nvSpPr>
          <p:spPr>
            <a:xfrm>
              <a:off x="5130200" y="4077075"/>
              <a:ext cx="225075" cy="88750"/>
            </a:xfrm>
            <a:custGeom>
              <a:avLst/>
              <a:gdLst/>
              <a:ahLst/>
              <a:cxnLst/>
              <a:rect l="l" t="t" r="r" b="b"/>
              <a:pathLst>
                <a:path w="9003" h="3550" extrusionOk="0">
                  <a:moveTo>
                    <a:pt x="7431" y="1477"/>
                  </a:moveTo>
                  <a:cubicBezTo>
                    <a:pt x="7812" y="1501"/>
                    <a:pt x="7812" y="2049"/>
                    <a:pt x="7431" y="2096"/>
                  </a:cubicBezTo>
                  <a:lnTo>
                    <a:pt x="1572" y="2096"/>
                  </a:lnTo>
                  <a:cubicBezTo>
                    <a:pt x="1191" y="2049"/>
                    <a:pt x="1191" y="1501"/>
                    <a:pt x="1572" y="1477"/>
                  </a:cubicBezTo>
                  <a:close/>
                  <a:moveTo>
                    <a:pt x="1144" y="1"/>
                  </a:moveTo>
                  <a:cubicBezTo>
                    <a:pt x="501" y="1"/>
                    <a:pt x="1" y="501"/>
                    <a:pt x="1" y="1144"/>
                  </a:cubicBezTo>
                  <a:lnTo>
                    <a:pt x="1" y="2406"/>
                  </a:lnTo>
                  <a:cubicBezTo>
                    <a:pt x="1" y="3025"/>
                    <a:pt x="501" y="3549"/>
                    <a:pt x="1144" y="3549"/>
                  </a:cubicBezTo>
                  <a:lnTo>
                    <a:pt x="7836" y="3549"/>
                  </a:lnTo>
                  <a:cubicBezTo>
                    <a:pt x="8479" y="3549"/>
                    <a:pt x="9003" y="3025"/>
                    <a:pt x="9003" y="2406"/>
                  </a:cubicBezTo>
                  <a:lnTo>
                    <a:pt x="9003" y="1144"/>
                  </a:lnTo>
                  <a:cubicBezTo>
                    <a:pt x="9003" y="501"/>
                    <a:pt x="8479" y="1"/>
                    <a:pt x="7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65"/>
            <p:cNvSpPr/>
            <p:nvPr/>
          </p:nvSpPr>
          <p:spPr>
            <a:xfrm>
              <a:off x="5303525" y="4183150"/>
              <a:ext cx="23775" cy="35650"/>
            </a:xfrm>
            <a:custGeom>
              <a:avLst/>
              <a:gdLst/>
              <a:ahLst/>
              <a:cxnLst/>
              <a:rect l="l" t="t" r="r" b="b"/>
              <a:pathLst>
                <a:path w="951" h="1426" extrusionOk="0">
                  <a:moveTo>
                    <a:pt x="447" y="1"/>
                  </a:moveTo>
                  <a:cubicBezTo>
                    <a:pt x="238" y="1"/>
                    <a:pt x="1" y="151"/>
                    <a:pt x="117" y="354"/>
                  </a:cubicBezTo>
                  <a:lnTo>
                    <a:pt x="307" y="1187"/>
                  </a:lnTo>
                  <a:cubicBezTo>
                    <a:pt x="355" y="1330"/>
                    <a:pt x="474" y="1426"/>
                    <a:pt x="617" y="1426"/>
                  </a:cubicBezTo>
                  <a:lnTo>
                    <a:pt x="688" y="1426"/>
                  </a:lnTo>
                  <a:cubicBezTo>
                    <a:pt x="855" y="1378"/>
                    <a:pt x="950" y="1211"/>
                    <a:pt x="926" y="1045"/>
                  </a:cubicBezTo>
                  <a:lnTo>
                    <a:pt x="712" y="211"/>
                  </a:lnTo>
                  <a:cubicBezTo>
                    <a:pt x="703" y="62"/>
                    <a:pt x="581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65"/>
            <p:cNvSpPr/>
            <p:nvPr/>
          </p:nvSpPr>
          <p:spPr>
            <a:xfrm>
              <a:off x="5157000" y="4183575"/>
              <a:ext cx="22050" cy="35225"/>
            </a:xfrm>
            <a:custGeom>
              <a:avLst/>
              <a:gdLst/>
              <a:ahLst/>
              <a:cxnLst/>
              <a:rect l="l" t="t" r="r" b="b"/>
              <a:pathLst>
                <a:path w="882" h="1409" extrusionOk="0">
                  <a:moveTo>
                    <a:pt x="562" y="1"/>
                  </a:moveTo>
                  <a:cubicBezTo>
                    <a:pt x="453" y="1"/>
                    <a:pt x="344" y="54"/>
                    <a:pt x="286" y="170"/>
                  </a:cubicBezTo>
                  <a:lnTo>
                    <a:pt x="262" y="194"/>
                  </a:lnTo>
                  <a:lnTo>
                    <a:pt x="72" y="1028"/>
                  </a:lnTo>
                  <a:cubicBezTo>
                    <a:pt x="0" y="1194"/>
                    <a:pt x="119" y="1361"/>
                    <a:pt x="286" y="1409"/>
                  </a:cubicBezTo>
                  <a:lnTo>
                    <a:pt x="357" y="1409"/>
                  </a:lnTo>
                  <a:cubicBezTo>
                    <a:pt x="500" y="1409"/>
                    <a:pt x="619" y="1289"/>
                    <a:pt x="667" y="1170"/>
                  </a:cubicBezTo>
                  <a:lnTo>
                    <a:pt x="881" y="313"/>
                  </a:lnTo>
                  <a:cubicBezTo>
                    <a:pt x="881" y="115"/>
                    <a:pt x="722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65"/>
            <p:cNvSpPr/>
            <p:nvPr/>
          </p:nvSpPr>
          <p:spPr>
            <a:xfrm>
              <a:off x="5233800" y="4181275"/>
              <a:ext cx="17275" cy="36925"/>
            </a:xfrm>
            <a:custGeom>
              <a:avLst/>
              <a:gdLst/>
              <a:ahLst/>
              <a:cxnLst/>
              <a:rect l="l" t="t" r="r" b="b"/>
              <a:pathLst>
                <a:path w="691" h="1477" extrusionOk="0">
                  <a:moveTo>
                    <a:pt x="346" y="0"/>
                  </a:moveTo>
                  <a:cubicBezTo>
                    <a:pt x="173" y="0"/>
                    <a:pt x="0" y="119"/>
                    <a:pt x="24" y="357"/>
                  </a:cubicBezTo>
                  <a:lnTo>
                    <a:pt x="24" y="1191"/>
                  </a:lnTo>
                  <a:cubicBezTo>
                    <a:pt x="48" y="1381"/>
                    <a:pt x="197" y="1477"/>
                    <a:pt x="346" y="1477"/>
                  </a:cubicBezTo>
                  <a:cubicBezTo>
                    <a:pt x="494" y="1477"/>
                    <a:pt x="643" y="1381"/>
                    <a:pt x="667" y="1191"/>
                  </a:cubicBezTo>
                  <a:lnTo>
                    <a:pt x="667" y="357"/>
                  </a:lnTo>
                  <a:cubicBezTo>
                    <a:pt x="691" y="119"/>
                    <a:pt x="518" y="0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65"/>
            <p:cNvSpPr/>
            <p:nvPr/>
          </p:nvSpPr>
          <p:spPr>
            <a:xfrm>
              <a:off x="5121875" y="4234250"/>
              <a:ext cx="52400" cy="52425"/>
            </a:xfrm>
            <a:custGeom>
              <a:avLst/>
              <a:gdLst/>
              <a:ahLst/>
              <a:cxnLst/>
              <a:rect l="l" t="t" r="r" b="b"/>
              <a:pathLst>
                <a:path w="2096" h="2097" extrusionOk="0">
                  <a:moveTo>
                    <a:pt x="1048" y="1"/>
                  </a:moveTo>
                  <a:cubicBezTo>
                    <a:pt x="477" y="1"/>
                    <a:pt x="0" y="477"/>
                    <a:pt x="0" y="1049"/>
                  </a:cubicBezTo>
                  <a:cubicBezTo>
                    <a:pt x="0" y="1644"/>
                    <a:pt x="477" y="2096"/>
                    <a:pt x="1048" y="2096"/>
                  </a:cubicBezTo>
                  <a:cubicBezTo>
                    <a:pt x="1643" y="2096"/>
                    <a:pt x="2096" y="1644"/>
                    <a:pt x="2096" y="1049"/>
                  </a:cubicBezTo>
                  <a:cubicBezTo>
                    <a:pt x="2096" y="477"/>
                    <a:pt x="1643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65"/>
            <p:cNvSpPr/>
            <p:nvPr/>
          </p:nvSpPr>
          <p:spPr>
            <a:xfrm>
              <a:off x="5108775" y="4292600"/>
              <a:ext cx="78600" cy="52425"/>
            </a:xfrm>
            <a:custGeom>
              <a:avLst/>
              <a:gdLst/>
              <a:ahLst/>
              <a:cxnLst/>
              <a:rect l="l" t="t" r="r" b="b"/>
              <a:pathLst>
                <a:path w="3144" h="2097" extrusionOk="0">
                  <a:moveTo>
                    <a:pt x="500" y="1"/>
                  </a:moveTo>
                  <a:cubicBezTo>
                    <a:pt x="191" y="286"/>
                    <a:pt x="0" y="715"/>
                    <a:pt x="0" y="1144"/>
                  </a:cubicBezTo>
                  <a:lnTo>
                    <a:pt x="0" y="1787"/>
                  </a:lnTo>
                  <a:cubicBezTo>
                    <a:pt x="0" y="1953"/>
                    <a:pt x="143" y="2096"/>
                    <a:pt x="334" y="2096"/>
                  </a:cubicBezTo>
                  <a:lnTo>
                    <a:pt x="2834" y="2096"/>
                  </a:lnTo>
                  <a:cubicBezTo>
                    <a:pt x="3001" y="2096"/>
                    <a:pt x="3144" y="1953"/>
                    <a:pt x="3144" y="1787"/>
                  </a:cubicBezTo>
                  <a:lnTo>
                    <a:pt x="3144" y="1144"/>
                  </a:lnTo>
                  <a:cubicBezTo>
                    <a:pt x="3144" y="715"/>
                    <a:pt x="2953" y="310"/>
                    <a:pt x="2644" y="24"/>
                  </a:cubicBezTo>
                  <a:cubicBezTo>
                    <a:pt x="2358" y="262"/>
                    <a:pt x="1977" y="405"/>
                    <a:pt x="1572" y="405"/>
                  </a:cubicBezTo>
                  <a:cubicBezTo>
                    <a:pt x="1191" y="405"/>
                    <a:pt x="786" y="262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5"/>
            <p:cNvSpPr/>
            <p:nvPr/>
          </p:nvSpPr>
          <p:spPr>
            <a:xfrm>
              <a:off x="5310600" y="4234250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8" y="1"/>
                  </a:moveTo>
                  <a:cubicBezTo>
                    <a:pt x="453" y="1"/>
                    <a:pt x="0" y="477"/>
                    <a:pt x="0" y="1049"/>
                  </a:cubicBezTo>
                  <a:cubicBezTo>
                    <a:pt x="0" y="1644"/>
                    <a:pt x="453" y="2096"/>
                    <a:pt x="1048" y="2096"/>
                  </a:cubicBezTo>
                  <a:cubicBezTo>
                    <a:pt x="1620" y="2096"/>
                    <a:pt x="2096" y="1644"/>
                    <a:pt x="2096" y="1049"/>
                  </a:cubicBezTo>
                  <a:cubicBezTo>
                    <a:pt x="2096" y="477"/>
                    <a:pt x="1620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5"/>
            <p:cNvSpPr/>
            <p:nvPr/>
          </p:nvSpPr>
          <p:spPr>
            <a:xfrm>
              <a:off x="5297500" y="4292600"/>
              <a:ext cx="78025" cy="52425"/>
            </a:xfrm>
            <a:custGeom>
              <a:avLst/>
              <a:gdLst/>
              <a:ahLst/>
              <a:cxnLst/>
              <a:rect l="l" t="t" r="r" b="b"/>
              <a:pathLst>
                <a:path w="3121" h="2097" extrusionOk="0">
                  <a:moveTo>
                    <a:pt x="477" y="1"/>
                  </a:moveTo>
                  <a:cubicBezTo>
                    <a:pt x="167" y="286"/>
                    <a:pt x="0" y="691"/>
                    <a:pt x="0" y="1120"/>
                  </a:cubicBezTo>
                  <a:lnTo>
                    <a:pt x="0" y="1787"/>
                  </a:lnTo>
                  <a:cubicBezTo>
                    <a:pt x="0" y="1953"/>
                    <a:pt x="120" y="2096"/>
                    <a:pt x="286" y="2096"/>
                  </a:cubicBezTo>
                  <a:lnTo>
                    <a:pt x="2811" y="2096"/>
                  </a:lnTo>
                  <a:cubicBezTo>
                    <a:pt x="2977" y="2096"/>
                    <a:pt x="3120" y="1953"/>
                    <a:pt x="3096" y="1787"/>
                  </a:cubicBezTo>
                  <a:lnTo>
                    <a:pt x="3096" y="1144"/>
                  </a:lnTo>
                  <a:cubicBezTo>
                    <a:pt x="3120" y="715"/>
                    <a:pt x="2953" y="286"/>
                    <a:pt x="2644" y="1"/>
                  </a:cubicBezTo>
                  <a:cubicBezTo>
                    <a:pt x="2334" y="262"/>
                    <a:pt x="1947" y="393"/>
                    <a:pt x="1560" y="393"/>
                  </a:cubicBezTo>
                  <a:cubicBezTo>
                    <a:pt x="1173" y="393"/>
                    <a:pt x="786" y="262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5"/>
            <p:cNvSpPr/>
            <p:nvPr/>
          </p:nvSpPr>
          <p:spPr>
            <a:xfrm>
              <a:off x="5216525" y="4234250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9" y="1"/>
                  </a:moveTo>
                  <a:cubicBezTo>
                    <a:pt x="453" y="1"/>
                    <a:pt x="1" y="477"/>
                    <a:pt x="1" y="1049"/>
                  </a:cubicBezTo>
                  <a:cubicBezTo>
                    <a:pt x="1" y="1644"/>
                    <a:pt x="453" y="2096"/>
                    <a:pt x="1049" y="2096"/>
                  </a:cubicBezTo>
                  <a:cubicBezTo>
                    <a:pt x="1620" y="2096"/>
                    <a:pt x="2096" y="1644"/>
                    <a:pt x="2096" y="1049"/>
                  </a:cubicBezTo>
                  <a:cubicBezTo>
                    <a:pt x="2096" y="477"/>
                    <a:pt x="1620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5"/>
            <p:cNvSpPr/>
            <p:nvPr/>
          </p:nvSpPr>
          <p:spPr>
            <a:xfrm>
              <a:off x="5203425" y="4292600"/>
              <a:ext cx="78625" cy="52425"/>
            </a:xfrm>
            <a:custGeom>
              <a:avLst/>
              <a:gdLst/>
              <a:ahLst/>
              <a:cxnLst/>
              <a:rect l="l" t="t" r="r" b="b"/>
              <a:pathLst>
                <a:path w="3145" h="2097" extrusionOk="0">
                  <a:moveTo>
                    <a:pt x="477" y="1"/>
                  </a:moveTo>
                  <a:cubicBezTo>
                    <a:pt x="168" y="286"/>
                    <a:pt x="1" y="691"/>
                    <a:pt x="1" y="1120"/>
                  </a:cubicBezTo>
                  <a:lnTo>
                    <a:pt x="1" y="1787"/>
                  </a:lnTo>
                  <a:cubicBezTo>
                    <a:pt x="1" y="1953"/>
                    <a:pt x="144" y="2096"/>
                    <a:pt x="310" y="2096"/>
                  </a:cubicBezTo>
                  <a:lnTo>
                    <a:pt x="2811" y="2096"/>
                  </a:lnTo>
                  <a:cubicBezTo>
                    <a:pt x="3001" y="2096"/>
                    <a:pt x="3144" y="1953"/>
                    <a:pt x="3121" y="1787"/>
                  </a:cubicBezTo>
                  <a:lnTo>
                    <a:pt x="3121" y="1144"/>
                  </a:lnTo>
                  <a:cubicBezTo>
                    <a:pt x="3121" y="715"/>
                    <a:pt x="2954" y="310"/>
                    <a:pt x="2644" y="24"/>
                  </a:cubicBezTo>
                  <a:cubicBezTo>
                    <a:pt x="2338" y="260"/>
                    <a:pt x="1961" y="402"/>
                    <a:pt x="1561" y="405"/>
                  </a:cubicBezTo>
                  <a:lnTo>
                    <a:pt x="1561" y="405"/>
                  </a:lnTo>
                  <a:cubicBezTo>
                    <a:pt x="1161" y="402"/>
                    <a:pt x="784" y="236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9" name="Google Shape;6839;p65"/>
          <p:cNvGrpSpPr/>
          <p:nvPr/>
        </p:nvGrpSpPr>
        <p:grpSpPr>
          <a:xfrm>
            <a:off x="7057356" y="4002486"/>
            <a:ext cx="349675" cy="349675"/>
            <a:chOff x="5687450" y="4076475"/>
            <a:chExt cx="267950" cy="267950"/>
          </a:xfrm>
        </p:grpSpPr>
        <p:sp>
          <p:nvSpPr>
            <p:cNvPr id="6840" name="Google Shape;6840;p65"/>
            <p:cNvSpPr/>
            <p:nvPr/>
          </p:nvSpPr>
          <p:spPr>
            <a:xfrm>
              <a:off x="5795225" y="4234250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8" y="1"/>
                  </a:moveTo>
                  <a:cubicBezTo>
                    <a:pt x="453" y="1"/>
                    <a:pt x="0" y="477"/>
                    <a:pt x="0" y="1049"/>
                  </a:cubicBezTo>
                  <a:cubicBezTo>
                    <a:pt x="0" y="1644"/>
                    <a:pt x="453" y="2096"/>
                    <a:pt x="1048" y="2096"/>
                  </a:cubicBezTo>
                  <a:cubicBezTo>
                    <a:pt x="1620" y="2096"/>
                    <a:pt x="2096" y="1644"/>
                    <a:pt x="2096" y="1049"/>
                  </a:cubicBezTo>
                  <a:cubicBezTo>
                    <a:pt x="2096" y="477"/>
                    <a:pt x="1620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65"/>
            <p:cNvSpPr/>
            <p:nvPr/>
          </p:nvSpPr>
          <p:spPr>
            <a:xfrm>
              <a:off x="5771400" y="4290825"/>
              <a:ext cx="99450" cy="53600"/>
            </a:xfrm>
            <a:custGeom>
              <a:avLst/>
              <a:gdLst/>
              <a:ahLst/>
              <a:cxnLst/>
              <a:rect l="l" t="t" r="r" b="b"/>
              <a:pathLst>
                <a:path w="3978" h="2144" extrusionOk="0">
                  <a:moveTo>
                    <a:pt x="834" y="0"/>
                  </a:moveTo>
                  <a:cubicBezTo>
                    <a:pt x="310" y="381"/>
                    <a:pt x="1" y="976"/>
                    <a:pt x="1" y="1619"/>
                  </a:cubicBezTo>
                  <a:lnTo>
                    <a:pt x="1" y="1858"/>
                  </a:lnTo>
                  <a:cubicBezTo>
                    <a:pt x="25" y="2024"/>
                    <a:pt x="144" y="2143"/>
                    <a:pt x="334" y="2143"/>
                  </a:cubicBezTo>
                  <a:lnTo>
                    <a:pt x="3668" y="2143"/>
                  </a:lnTo>
                  <a:cubicBezTo>
                    <a:pt x="3835" y="2143"/>
                    <a:pt x="3978" y="2000"/>
                    <a:pt x="3978" y="1834"/>
                  </a:cubicBezTo>
                  <a:lnTo>
                    <a:pt x="3978" y="1619"/>
                  </a:lnTo>
                  <a:cubicBezTo>
                    <a:pt x="3978" y="976"/>
                    <a:pt x="3668" y="381"/>
                    <a:pt x="3144" y="0"/>
                  </a:cubicBezTo>
                  <a:cubicBezTo>
                    <a:pt x="2823" y="310"/>
                    <a:pt x="2406" y="464"/>
                    <a:pt x="1989" y="464"/>
                  </a:cubicBezTo>
                  <a:cubicBezTo>
                    <a:pt x="1573" y="464"/>
                    <a:pt x="1156" y="31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65"/>
            <p:cNvSpPr/>
            <p:nvPr/>
          </p:nvSpPr>
          <p:spPr>
            <a:xfrm>
              <a:off x="5879175" y="4076475"/>
              <a:ext cx="52400" cy="52425"/>
            </a:xfrm>
            <a:custGeom>
              <a:avLst/>
              <a:gdLst/>
              <a:ahLst/>
              <a:cxnLst/>
              <a:rect l="l" t="t" r="r" b="b"/>
              <a:pathLst>
                <a:path w="2096" h="2097" extrusionOk="0">
                  <a:moveTo>
                    <a:pt x="1048" y="1"/>
                  </a:moveTo>
                  <a:cubicBezTo>
                    <a:pt x="477" y="1"/>
                    <a:pt x="0" y="477"/>
                    <a:pt x="0" y="1049"/>
                  </a:cubicBezTo>
                  <a:cubicBezTo>
                    <a:pt x="0" y="1620"/>
                    <a:pt x="477" y="2097"/>
                    <a:pt x="1048" y="2097"/>
                  </a:cubicBezTo>
                  <a:cubicBezTo>
                    <a:pt x="1643" y="2097"/>
                    <a:pt x="2096" y="1620"/>
                    <a:pt x="2096" y="1049"/>
                  </a:cubicBezTo>
                  <a:cubicBezTo>
                    <a:pt x="2096" y="477"/>
                    <a:pt x="1643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5"/>
            <p:cNvSpPr/>
            <p:nvPr/>
          </p:nvSpPr>
          <p:spPr>
            <a:xfrm>
              <a:off x="5855950" y="4133050"/>
              <a:ext cx="99450" cy="53600"/>
            </a:xfrm>
            <a:custGeom>
              <a:avLst/>
              <a:gdLst/>
              <a:ahLst/>
              <a:cxnLst/>
              <a:rect l="l" t="t" r="r" b="b"/>
              <a:pathLst>
                <a:path w="3978" h="2144" extrusionOk="0">
                  <a:moveTo>
                    <a:pt x="834" y="0"/>
                  </a:moveTo>
                  <a:cubicBezTo>
                    <a:pt x="310" y="357"/>
                    <a:pt x="0" y="977"/>
                    <a:pt x="0" y="1620"/>
                  </a:cubicBezTo>
                  <a:lnTo>
                    <a:pt x="0" y="1810"/>
                  </a:lnTo>
                  <a:cubicBezTo>
                    <a:pt x="0" y="2001"/>
                    <a:pt x="143" y="2144"/>
                    <a:pt x="310" y="2144"/>
                  </a:cubicBezTo>
                  <a:lnTo>
                    <a:pt x="3668" y="2144"/>
                  </a:lnTo>
                  <a:cubicBezTo>
                    <a:pt x="3835" y="2144"/>
                    <a:pt x="3978" y="2001"/>
                    <a:pt x="3978" y="1810"/>
                  </a:cubicBezTo>
                  <a:lnTo>
                    <a:pt x="3978" y="1620"/>
                  </a:lnTo>
                  <a:cubicBezTo>
                    <a:pt x="3978" y="977"/>
                    <a:pt x="3668" y="357"/>
                    <a:pt x="3144" y="0"/>
                  </a:cubicBezTo>
                  <a:cubicBezTo>
                    <a:pt x="2823" y="310"/>
                    <a:pt x="2406" y="465"/>
                    <a:pt x="1989" y="465"/>
                  </a:cubicBezTo>
                  <a:cubicBezTo>
                    <a:pt x="1572" y="465"/>
                    <a:pt x="1155" y="31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5"/>
            <p:cNvSpPr/>
            <p:nvPr/>
          </p:nvSpPr>
          <p:spPr>
            <a:xfrm>
              <a:off x="5710675" y="4076475"/>
              <a:ext cx="52425" cy="52425"/>
            </a:xfrm>
            <a:custGeom>
              <a:avLst/>
              <a:gdLst/>
              <a:ahLst/>
              <a:cxnLst/>
              <a:rect l="l" t="t" r="r" b="b"/>
              <a:pathLst>
                <a:path w="2097" h="2097" extrusionOk="0">
                  <a:moveTo>
                    <a:pt x="1049" y="1"/>
                  </a:moveTo>
                  <a:cubicBezTo>
                    <a:pt x="477" y="1"/>
                    <a:pt x="1" y="477"/>
                    <a:pt x="1" y="1049"/>
                  </a:cubicBezTo>
                  <a:cubicBezTo>
                    <a:pt x="1" y="1620"/>
                    <a:pt x="477" y="2097"/>
                    <a:pt x="1049" y="2097"/>
                  </a:cubicBezTo>
                  <a:cubicBezTo>
                    <a:pt x="1644" y="2097"/>
                    <a:pt x="2096" y="1620"/>
                    <a:pt x="2096" y="1049"/>
                  </a:cubicBezTo>
                  <a:cubicBezTo>
                    <a:pt x="2096" y="477"/>
                    <a:pt x="1644" y="1"/>
                    <a:pt x="1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5"/>
            <p:cNvSpPr/>
            <p:nvPr/>
          </p:nvSpPr>
          <p:spPr>
            <a:xfrm>
              <a:off x="5687450" y="4133050"/>
              <a:ext cx="99450" cy="53600"/>
            </a:xfrm>
            <a:custGeom>
              <a:avLst/>
              <a:gdLst/>
              <a:ahLst/>
              <a:cxnLst/>
              <a:rect l="l" t="t" r="r" b="b"/>
              <a:pathLst>
                <a:path w="3978" h="2144" extrusionOk="0">
                  <a:moveTo>
                    <a:pt x="834" y="0"/>
                  </a:moveTo>
                  <a:cubicBezTo>
                    <a:pt x="311" y="357"/>
                    <a:pt x="1" y="977"/>
                    <a:pt x="1" y="1620"/>
                  </a:cubicBezTo>
                  <a:lnTo>
                    <a:pt x="1" y="1810"/>
                  </a:lnTo>
                  <a:cubicBezTo>
                    <a:pt x="1" y="2001"/>
                    <a:pt x="144" y="2144"/>
                    <a:pt x="311" y="2144"/>
                  </a:cubicBezTo>
                  <a:lnTo>
                    <a:pt x="3668" y="2144"/>
                  </a:lnTo>
                  <a:cubicBezTo>
                    <a:pt x="3835" y="2120"/>
                    <a:pt x="3978" y="2001"/>
                    <a:pt x="3978" y="1810"/>
                  </a:cubicBezTo>
                  <a:lnTo>
                    <a:pt x="3978" y="1620"/>
                  </a:lnTo>
                  <a:cubicBezTo>
                    <a:pt x="3978" y="977"/>
                    <a:pt x="3668" y="357"/>
                    <a:pt x="3144" y="0"/>
                  </a:cubicBezTo>
                  <a:cubicBezTo>
                    <a:pt x="2823" y="310"/>
                    <a:pt x="2406" y="465"/>
                    <a:pt x="1989" y="465"/>
                  </a:cubicBezTo>
                  <a:cubicBezTo>
                    <a:pt x="1573" y="465"/>
                    <a:pt x="1156" y="31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5"/>
            <p:cNvSpPr/>
            <p:nvPr/>
          </p:nvSpPr>
          <p:spPr>
            <a:xfrm>
              <a:off x="5782725" y="4078900"/>
              <a:ext cx="76225" cy="57750"/>
            </a:xfrm>
            <a:custGeom>
              <a:avLst/>
              <a:gdLst/>
              <a:ahLst/>
              <a:cxnLst/>
              <a:rect l="l" t="t" r="r" b="b"/>
              <a:pathLst>
                <a:path w="3049" h="2310" extrusionOk="0">
                  <a:moveTo>
                    <a:pt x="1858" y="0"/>
                  </a:moveTo>
                  <a:cubicBezTo>
                    <a:pt x="1617" y="0"/>
                    <a:pt x="1400" y="309"/>
                    <a:pt x="1620" y="547"/>
                  </a:cubicBezTo>
                  <a:lnTo>
                    <a:pt x="1929" y="833"/>
                  </a:lnTo>
                  <a:lnTo>
                    <a:pt x="381" y="833"/>
                  </a:lnTo>
                  <a:cubicBezTo>
                    <a:pt x="0" y="880"/>
                    <a:pt x="0" y="1428"/>
                    <a:pt x="381" y="1476"/>
                  </a:cubicBezTo>
                  <a:lnTo>
                    <a:pt x="1929" y="1476"/>
                  </a:lnTo>
                  <a:lnTo>
                    <a:pt x="1644" y="1761"/>
                  </a:lnTo>
                  <a:cubicBezTo>
                    <a:pt x="1524" y="1904"/>
                    <a:pt x="1524" y="2095"/>
                    <a:pt x="1644" y="2214"/>
                  </a:cubicBezTo>
                  <a:cubicBezTo>
                    <a:pt x="1691" y="2262"/>
                    <a:pt x="1786" y="2309"/>
                    <a:pt x="1858" y="2309"/>
                  </a:cubicBezTo>
                  <a:cubicBezTo>
                    <a:pt x="1953" y="2309"/>
                    <a:pt x="2025" y="2262"/>
                    <a:pt x="2072" y="2214"/>
                  </a:cubicBezTo>
                  <a:lnTo>
                    <a:pt x="2929" y="1380"/>
                  </a:lnTo>
                  <a:cubicBezTo>
                    <a:pt x="3049" y="1261"/>
                    <a:pt x="3049" y="1047"/>
                    <a:pt x="2929" y="928"/>
                  </a:cubicBezTo>
                  <a:lnTo>
                    <a:pt x="2072" y="94"/>
                  </a:lnTo>
                  <a:cubicBezTo>
                    <a:pt x="2006" y="28"/>
                    <a:pt x="193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65"/>
            <p:cNvSpPr/>
            <p:nvPr/>
          </p:nvSpPr>
          <p:spPr>
            <a:xfrm>
              <a:off x="5713650" y="4205675"/>
              <a:ext cx="59875" cy="56325"/>
            </a:xfrm>
            <a:custGeom>
              <a:avLst/>
              <a:gdLst/>
              <a:ahLst/>
              <a:cxnLst/>
              <a:rect l="l" t="t" r="r" b="b"/>
              <a:pathLst>
                <a:path w="2395" h="2253" extrusionOk="0">
                  <a:moveTo>
                    <a:pt x="358" y="1"/>
                  </a:moveTo>
                  <a:cubicBezTo>
                    <a:pt x="168" y="1"/>
                    <a:pt x="25" y="144"/>
                    <a:pt x="25" y="334"/>
                  </a:cubicBezTo>
                  <a:lnTo>
                    <a:pt x="25" y="1525"/>
                  </a:lnTo>
                  <a:cubicBezTo>
                    <a:pt x="1" y="1751"/>
                    <a:pt x="173" y="1864"/>
                    <a:pt x="346" y="1864"/>
                  </a:cubicBezTo>
                  <a:cubicBezTo>
                    <a:pt x="519" y="1864"/>
                    <a:pt x="691" y="1751"/>
                    <a:pt x="668" y="1525"/>
                  </a:cubicBezTo>
                  <a:lnTo>
                    <a:pt x="668" y="1096"/>
                  </a:lnTo>
                  <a:lnTo>
                    <a:pt x="1763" y="2168"/>
                  </a:lnTo>
                  <a:cubicBezTo>
                    <a:pt x="1828" y="2227"/>
                    <a:pt x="1899" y="2252"/>
                    <a:pt x="1967" y="2252"/>
                  </a:cubicBezTo>
                  <a:cubicBezTo>
                    <a:pt x="2198" y="2252"/>
                    <a:pt x="2394" y="1960"/>
                    <a:pt x="2192" y="1739"/>
                  </a:cubicBezTo>
                  <a:lnTo>
                    <a:pt x="1120" y="644"/>
                  </a:lnTo>
                  <a:lnTo>
                    <a:pt x="1549" y="644"/>
                  </a:lnTo>
                  <a:cubicBezTo>
                    <a:pt x="1906" y="596"/>
                    <a:pt x="1906" y="48"/>
                    <a:pt x="1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65"/>
            <p:cNvSpPr/>
            <p:nvPr/>
          </p:nvSpPr>
          <p:spPr>
            <a:xfrm>
              <a:off x="5870825" y="4205450"/>
              <a:ext cx="60250" cy="56875"/>
            </a:xfrm>
            <a:custGeom>
              <a:avLst/>
              <a:gdLst/>
              <a:ahLst/>
              <a:cxnLst/>
              <a:rect l="l" t="t" r="r" b="b"/>
              <a:pathLst>
                <a:path w="2410" h="2275" extrusionOk="0">
                  <a:moveTo>
                    <a:pt x="1969" y="1"/>
                  </a:moveTo>
                  <a:cubicBezTo>
                    <a:pt x="1893" y="1"/>
                    <a:pt x="1813" y="31"/>
                    <a:pt x="1739" y="105"/>
                  </a:cubicBezTo>
                  <a:lnTo>
                    <a:pt x="1763" y="105"/>
                  </a:lnTo>
                  <a:lnTo>
                    <a:pt x="668" y="1200"/>
                  </a:lnTo>
                  <a:lnTo>
                    <a:pt x="668" y="772"/>
                  </a:lnTo>
                  <a:cubicBezTo>
                    <a:pt x="691" y="545"/>
                    <a:pt x="519" y="432"/>
                    <a:pt x="346" y="432"/>
                  </a:cubicBezTo>
                  <a:cubicBezTo>
                    <a:pt x="174" y="432"/>
                    <a:pt x="1" y="545"/>
                    <a:pt x="25" y="772"/>
                  </a:cubicBezTo>
                  <a:lnTo>
                    <a:pt x="25" y="1962"/>
                  </a:lnTo>
                  <a:cubicBezTo>
                    <a:pt x="25" y="2129"/>
                    <a:pt x="168" y="2272"/>
                    <a:pt x="334" y="2272"/>
                  </a:cubicBezTo>
                  <a:lnTo>
                    <a:pt x="1525" y="2272"/>
                  </a:lnTo>
                  <a:cubicBezTo>
                    <a:pt x="1539" y="2273"/>
                    <a:pt x="1553" y="2274"/>
                    <a:pt x="1566" y="2274"/>
                  </a:cubicBezTo>
                  <a:cubicBezTo>
                    <a:pt x="1964" y="2274"/>
                    <a:pt x="1964" y="1627"/>
                    <a:pt x="1566" y="1627"/>
                  </a:cubicBezTo>
                  <a:cubicBezTo>
                    <a:pt x="1553" y="1627"/>
                    <a:pt x="1539" y="1628"/>
                    <a:pt x="1525" y="1629"/>
                  </a:cubicBezTo>
                  <a:lnTo>
                    <a:pt x="1096" y="1629"/>
                  </a:lnTo>
                  <a:lnTo>
                    <a:pt x="2192" y="534"/>
                  </a:lnTo>
                  <a:cubicBezTo>
                    <a:pt x="2410" y="316"/>
                    <a:pt x="2212" y="1"/>
                    <a:pt x="1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9" name="Google Shape;6849;p65"/>
          <p:cNvGrpSpPr/>
          <p:nvPr/>
        </p:nvGrpSpPr>
        <p:grpSpPr>
          <a:xfrm>
            <a:off x="7812560" y="4002486"/>
            <a:ext cx="349675" cy="350458"/>
            <a:chOff x="6266150" y="4076475"/>
            <a:chExt cx="267950" cy="268550"/>
          </a:xfrm>
        </p:grpSpPr>
        <p:sp>
          <p:nvSpPr>
            <p:cNvPr id="6850" name="Google Shape;6850;p65"/>
            <p:cNvSpPr/>
            <p:nvPr/>
          </p:nvSpPr>
          <p:spPr>
            <a:xfrm>
              <a:off x="6373925" y="4076475"/>
              <a:ext cx="52400" cy="52425"/>
            </a:xfrm>
            <a:custGeom>
              <a:avLst/>
              <a:gdLst/>
              <a:ahLst/>
              <a:cxnLst/>
              <a:rect l="l" t="t" r="r" b="b"/>
              <a:pathLst>
                <a:path w="2096" h="2097" extrusionOk="0">
                  <a:moveTo>
                    <a:pt x="1048" y="1"/>
                  </a:moveTo>
                  <a:cubicBezTo>
                    <a:pt x="476" y="1"/>
                    <a:pt x="0" y="477"/>
                    <a:pt x="0" y="1049"/>
                  </a:cubicBezTo>
                  <a:cubicBezTo>
                    <a:pt x="0" y="1620"/>
                    <a:pt x="476" y="2097"/>
                    <a:pt x="1048" y="2097"/>
                  </a:cubicBezTo>
                  <a:cubicBezTo>
                    <a:pt x="1619" y="2097"/>
                    <a:pt x="2096" y="1620"/>
                    <a:pt x="2096" y="1049"/>
                  </a:cubicBezTo>
                  <a:cubicBezTo>
                    <a:pt x="2096" y="477"/>
                    <a:pt x="1619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65"/>
            <p:cNvSpPr/>
            <p:nvPr/>
          </p:nvSpPr>
          <p:spPr>
            <a:xfrm>
              <a:off x="6266150" y="4290825"/>
              <a:ext cx="99450" cy="54200"/>
            </a:xfrm>
            <a:custGeom>
              <a:avLst/>
              <a:gdLst/>
              <a:ahLst/>
              <a:cxnLst/>
              <a:rect l="l" t="t" r="r" b="b"/>
              <a:pathLst>
                <a:path w="3978" h="2168" extrusionOk="0">
                  <a:moveTo>
                    <a:pt x="834" y="0"/>
                  </a:moveTo>
                  <a:cubicBezTo>
                    <a:pt x="310" y="381"/>
                    <a:pt x="1" y="976"/>
                    <a:pt x="1" y="1619"/>
                  </a:cubicBezTo>
                  <a:lnTo>
                    <a:pt x="1" y="1858"/>
                  </a:lnTo>
                  <a:cubicBezTo>
                    <a:pt x="1" y="2024"/>
                    <a:pt x="120" y="2167"/>
                    <a:pt x="310" y="2167"/>
                  </a:cubicBezTo>
                  <a:lnTo>
                    <a:pt x="3668" y="2167"/>
                  </a:lnTo>
                  <a:cubicBezTo>
                    <a:pt x="3835" y="2167"/>
                    <a:pt x="3978" y="2024"/>
                    <a:pt x="3978" y="1858"/>
                  </a:cubicBezTo>
                  <a:lnTo>
                    <a:pt x="3978" y="1643"/>
                  </a:lnTo>
                  <a:cubicBezTo>
                    <a:pt x="3978" y="976"/>
                    <a:pt x="3668" y="381"/>
                    <a:pt x="3144" y="0"/>
                  </a:cubicBezTo>
                  <a:cubicBezTo>
                    <a:pt x="2823" y="310"/>
                    <a:pt x="2406" y="464"/>
                    <a:pt x="1989" y="464"/>
                  </a:cubicBezTo>
                  <a:cubicBezTo>
                    <a:pt x="1572" y="464"/>
                    <a:pt x="1156" y="31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65"/>
            <p:cNvSpPr/>
            <p:nvPr/>
          </p:nvSpPr>
          <p:spPr>
            <a:xfrm>
              <a:off x="6434650" y="4290825"/>
              <a:ext cx="99450" cy="53600"/>
            </a:xfrm>
            <a:custGeom>
              <a:avLst/>
              <a:gdLst/>
              <a:ahLst/>
              <a:cxnLst/>
              <a:rect l="l" t="t" r="r" b="b"/>
              <a:pathLst>
                <a:path w="3978" h="2144" extrusionOk="0">
                  <a:moveTo>
                    <a:pt x="834" y="0"/>
                  </a:moveTo>
                  <a:cubicBezTo>
                    <a:pt x="310" y="381"/>
                    <a:pt x="0" y="976"/>
                    <a:pt x="0" y="1619"/>
                  </a:cubicBezTo>
                  <a:lnTo>
                    <a:pt x="0" y="1858"/>
                  </a:lnTo>
                  <a:cubicBezTo>
                    <a:pt x="0" y="2024"/>
                    <a:pt x="143" y="2143"/>
                    <a:pt x="310" y="2143"/>
                  </a:cubicBezTo>
                  <a:lnTo>
                    <a:pt x="3691" y="2143"/>
                  </a:lnTo>
                  <a:cubicBezTo>
                    <a:pt x="3858" y="2143"/>
                    <a:pt x="3977" y="2000"/>
                    <a:pt x="3977" y="1834"/>
                  </a:cubicBezTo>
                  <a:lnTo>
                    <a:pt x="3977" y="1619"/>
                  </a:lnTo>
                  <a:cubicBezTo>
                    <a:pt x="3977" y="976"/>
                    <a:pt x="3668" y="381"/>
                    <a:pt x="3144" y="0"/>
                  </a:cubicBezTo>
                  <a:cubicBezTo>
                    <a:pt x="2822" y="310"/>
                    <a:pt x="2405" y="464"/>
                    <a:pt x="1989" y="464"/>
                  </a:cubicBezTo>
                  <a:cubicBezTo>
                    <a:pt x="1572" y="464"/>
                    <a:pt x="1155" y="31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65"/>
            <p:cNvSpPr/>
            <p:nvPr/>
          </p:nvSpPr>
          <p:spPr>
            <a:xfrm>
              <a:off x="6279250" y="4133050"/>
              <a:ext cx="241750" cy="153625"/>
            </a:xfrm>
            <a:custGeom>
              <a:avLst/>
              <a:gdLst/>
              <a:ahLst/>
              <a:cxnLst/>
              <a:rect l="l" t="t" r="r" b="b"/>
              <a:pathLst>
                <a:path w="9670" h="6145" extrusionOk="0">
                  <a:moveTo>
                    <a:pt x="3668" y="0"/>
                  </a:moveTo>
                  <a:cubicBezTo>
                    <a:pt x="3144" y="357"/>
                    <a:pt x="2835" y="977"/>
                    <a:pt x="2858" y="1620"/>
                  </a:cubicBezTo>
                  <a:lnTo>
                    <a:pt x="2858" y="1810"/>
                  </a:lnTo>
                  <a:cubicBezTo>
                    <a:pt x="2835" y="1977"/>
                    <a:pt x="2977" y="2120"/>
                    <a:pt x="3144" y="2144"/>
                  </a:cubicBezTo>
                  <a:lnTo>
                    <a:pt x="4549" y="2144"/>
                  </a:lnTo>
                  <a:lnTo>
                    <a:pt x="4549" y="2810"/>
                  </a:lnTo>
                  <a:lnTo>
                    <a:pt x="1477" y="2810"/>
                  </a:lnTo>
                  <a:cubicBezTo>
                    <a:pt x="1463" y="2809"/>
                    <a:pt x="1449" y="2808"/>
                    <a:pt x="1436" y="2808"/>
                  </a:cubicBezTo>
                  <a:cubicBezTo>
                    <a:pt x="1266" y="2808"/>
                    <a:pt x="1144" y="2943"/>
                    <a:pt x="1144" y="3120"/>
                  </a:cubicBezTo>
                  <a:lnTo>
                    <a:pt x="1144" y="4096"/>
                  </a:lnTo>
                  <a:cubicBezTo>
                    <a:pt x="1" y="4454"/>
                    <a:pt x="263" y="6144"/>
                    <a:pt x="1453" y="6144"/>
                  </a:cubicBezTo>
                  <a:cubicBezTo>
                    <a:pt x="2668" y="6144"/>
                    <a:pt x="2930" y="4454"/>
                    <a:pt x="1787" y="4096"/>
                  </a:cubicBezTo>
                  <a:lnTo>
                    <a:pt x="1787" y="3430"/>
                  </a:lnTo>
                  <a:lnTo>
                    <a:pt x="7883" y="3430"/>
                  </a:lnTo>
                  <a:lnTo>
                    <a:pt x="7883" y="4120"/>
                  </a:lnTo>
                  <a:cubicBezTo>
                    <a:pt x="6740" y="4477"/>
                    <a:pt x="7002" y="6144"/>
                    <a:pt x="8193" y="6144"/>
                  </a:cubicBezTo>
                  <a:cubicBezTo>
                    <a:pt x="9407" y="6144"/>
                    <a:pt x="9669" y="4477"/>
                    <a:pt x="8526" y="4120"/>
                  </a:cubicBezTo>
                  <a:lnTo>
                    <a:pt x="8526" y="3120"/>
                  </a:lnTo>
                  <a:cubicBezTo>
                    <a:pt x="8526" y="2953"/>
                    <a:pt x="8383" y="2810"/>
                    <a:pt x="8217" y="2810"/>
                  </a:cubicBezTo>
                  <a:lnTo>
                    <a:pt x="5145" y="2810"/>
                  </a:lnTo>
                  <a:lnTo>
                    <a:pt x="5145" y="2144"/>
                  </a:lnTo>
                  <a:lnTo>
                    <a:pt x="6502" y="2144"/>
                  </a:lnTo>
                  <a:cubicBezTo>
                    <a:pt x="6692" y="2144"/>
                    <a:pt x="6835" y="2001"/>
                    <a:pt x="6835" y="1810"/>
                  </a:cubicBezTo>
                  <a:lnTo>
                    <a:pt x="6835" y="1620"/>
                  </a:lnTo>
                  <a:cubicBezTo>
                    <a:pt x="6835" y="977"/>
                    <a:pt x="6526" y="357"/>
                    <a:pt x="6002" y="0"/>
                  </a:cubicBezTo>
                  <a:cubicBezTo>
                    <a:pt x="5668" y="310"/>
                    <a:pt x="5252" y="465"/>
                    <a:pt x="4835" y="465"/>
                  </a:cubicBezTo>
                  <a:cubicBezTo>
                    <a:pt x="4418" y="465"/>
                    <a:pt x="4001" y="310"/>
                    <a:pt x="3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4" name="Google Shape;6854;p65"/>
          <p:cNvGrpSpPr/>
          <p:nvPr/>
        </p:nvGrpSpPr>
        <p:grpSpPr>
          <a:xfrm>
            <a:off x="3279088" y="2899239"/>
            <a:ext cx="351991" cy="324206"/>
            <a:chOff x="2792225" y="3231075"/>
            <a:chExt cx="269725" cy="248434"/>
          </a:xfrm>
        </p:grpSpPr>
        <p:sp>
          <p:nvSpPr>
            <p:cNvPr id="6855" name="Google Shape;6855;p65"/>
            <p:cNvSpPr/>
            <p:nvPr/>
          </p:nvSpPr>
          <p:spPr>
            <a:xfrm>
              <a:off x="2939726" y="3448400"/>
              <a:ext cx="26205" cy="30813"/>
            </a:xfrm>
            <a:custGeom>
              <a:avLst/>
              <a:gdLst/>
              <a:ahLst/>
              <a:cxnLst/>
              <a:rect l="l" t="t" r="r" b="b"/>
              <a:pathLst>
                <a:path w="21747" h="25571" extrusionOk="0">
                  <a:moveTo>
                    <a:pt x="16310" y="0"/>
                  </a:moveTo>
                  <a:lnTo>
                    <a:pt x="16310" y="0"/>
                  </a:lnTo>
                  <a:cubicBezTo>
                    <a:pt x="15321" y="5931"/>
                    <a:pt x="12850" y="11861"/>
                    <a:pt x="8402" y="15815"/>
                  </a:cubicBezTo>
                  <a:lnTo>
                    <a:pt x="0" y="24711"/>
                  </a:lnTo>
                  <a:cubicBezTo>
                    <a:pt x="1587" y="25288"/>
                    <a:pt x="3215" y="25570"/>
                    <a:pt x="4836" y="25570"/>
                  </a:cubicBezTo>
                  <a:cubicBezTo>
                    <a:pt x="8772" y="25570"/>
                    <a:pt x="12665" y="23908"/>
                    <a:pt x="15815" y="20757"/>
                  </a:cubicBezTo>
                  <a:cubicBezTo>
                    <a:pt x="21252" y="15321"/>
                    <a:pt x="21746" y="5931"/>
                    <a:pt x="16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5"/>
            <p:cNvSpPr/>
            <p:nvPr/>
          </p:nvSpPr>
          <p:spPr>
            <a:xfrm>
              <a:off x="2809253" y="3338031"/>
              <a:ext cx="136429" cy="141478"/>
            </a:xfrm>
            <a:custGeom>
              <a:avLst/>
              <a:gdLst/>
              <a:ahLst/>
              <a:cxnLst/>
              <a:rect l="l" t="t" r="r" b="b"/>
              <a:pathLst>
                <a:path w="113219" h="117409" extrusionOk="0">
                  <a:moveTo>
                    <a:pt x="46109" y="0"/>
                  </a:moveTo>
                  <a:cubicBezTo>
                    <a:pt x="42989" y="0"/>
                    <a:pt x="39703" y="1085"/>
                    <a:pt x="36614" y="3622"/>
                  </a:cubicBezTo>
                  <a:lnTo>
                    <a:pt x="9926" y="29815"/>
                  </a:lnTo>
                  <a:cubicBezTo>
                    <a:pt x="1" y="40504"/>
                    <a:pt x="9537" y="54732"/>
                    <a:pt x="20769" y="54732"/>
                  </a:cubicBezTo>
                  <a:cubicBezTo>
                    <a:pt x="24078" y="54732"/>
                    <a:pt x="27534" y="53497"/>
                    <a:pt x="30684" y="50573"/>
                  </a:cubicBezTo>
                  <a:lnTo>
                    <a:pt x="30684" y="50573"/>
                  </a:lnTo>
                  <a:cubicBezTo>
                    <a:pt x="21810" y="61376"/>
                    <a:pt x="31008" y="74890"/>
                    <a:pt x="42054" y="74890"/>
                  </a:cubicBezTo>
                  <a:cubicBezTo>
                    <a:pt x="45157" y="74890"/>
                    <a:pt x="48406" y="73823"/>
                    <a:pt x="51441" y="71330"/>
                  </a:cubicBezTo>
                  <a:lnTo>
                    <a:pt x="51441" y="71330"/>
                  </a:lnTo>
                  <a:cubicBezTo>
                    <a:pt x="40819" y="81952"/>
                    <a:pt x="50580" y="96651"/>
                    <a:pt x="61950" y="96651"/>
                  </a:cubicBezTo>
                  <a:cubicBezTo>
                    <a:pt x="65392" y="96651"/>
                    <a:pt x="68982" y="95304"/>
                    <a:pt x="72198" y="92088"/>
                  </a:cubicBezTo>
                  <a:lnTo>
                    <a:pt x="72198" y="92088"/>
                  </a:lnTo>
                  <a:cubicBezTo>
                    <a:pt x="61576" y="102710"/>
                    <a:pt x="71338" y="117408"/>
                    <a:pt x="82707" y="117408"/>
                  </a:cubicBezTo>
                  <a:cubicBezTo>
                    <a:pt x="86150" y="117408"/>
                    <a:pt x="89739" y="116061"/>
                    <a:pt x="92955" y="112845"/>
                  </a:cubicBezTo>
                  <a:lnTo>
                    <a:pt x="107288" y="98018"/>
                  </a:lnTo>
                  <a:cubicBezTo>
                    <a:pt x="113219" y="92582"/>
                    <a:pt x="113219" y="83191"/>
                    <a:pt x="107288" y="77261"/>
                  </a:cubicBezTo>
                  <a:lnTo>
                    <a:pt x="107288" y="77755"/>
                  </a:lnTo>
                  <a:cubicBezTo>
                    <a:pt x="104570" y="74790"/>
                    <a:pt x="100863" y="73307"/>
                    <a:pt x="97156" y="73307"/>
                  </a:cubicBezTo>
                  <a:cubicBezTo>
                    <a:pt x="93591" y="73307"/>
                    <a:pt x="90027" y="74678"/>
                    <a:pt x="87341" y="77421"/>
                  </a:cubicBezTo>
                  <a:lnTo>
                    <a:pt x="87341" y="77421"/>
                  </a:lnTo>
                  <a:lnTo>
                    <a:pt x="95921" y="68365"/>
                  </a:lnTo>
                  <a:cubicBezTo>
                    <a:pt x="107927" y="57859"/>
                    <a:pt x="97716" y="42226"/>
                    <a:pt x="86046" y="42226"/>
                  </a:cubicBezTo>
                  <a:cubicBezTo>
                    <a:pt x="83004" y="42226"/>
                    <a:pt x="79862" y="43288"/>
                    <a:pt x="76990" y="45781"/>
                  </a:cubicBezTo>
                  <a:lnTo>
                    <a:pt x="76990" y="45781"/>
                  </a:lnTo>
                  <a:lnTo>
                    <a:pt x="84554" y="38217"/>
                  </a:lnTo>
                  <a:cubicBezTo>
                    <a:pt x="94479" y="27528"/>
                    <a:pt x="84943" y="13301"/>
                    <a:pt x="73711" y="13301"/>
                  </a:cubicBezTo>
                  <a:cubicBezTo>
                    <a:pt x="70402" y="13301"/>
                    <a:pt x="66946" y="14536"/>
                    <a:pt x="63796" y="17460"/>
                  </a:cubicBezTo>
                  <a:lnTo>
                    <a:pt x="57372" y="23885"/>
                  </a:lnTo>
                  <a:cubicBezTo>
                    <a:pt x="65818" y="13135"/>
                    <a:pt x="56967" y="0"/>
                    <a:pt x="46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65"/>
            <p:cNvSpPr/>
            <p:nvPr/>
          </p:nvSpPr>
          <p:spPr>
            <a:xfrm>
              <a:off x="2958925" y="3448375"/>
              <a:ext cx="625" cy="625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4" y="25"/>
                  </a:moveTo>
                  <a:lnTo>
                    <a:pt x="24" y="25"/>
                  </a:lnTo>
                  <a:lnTo>
                    <a:pt x="0" y="1"/>
                  </a:lnTo>
                  <a:lnTo>
                    <a:pt x="24" y="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5"/>
            <p:cNvSpPr/>
            <p:nvPr/>
          </p:nvSpPr>
          <p:spPr>
            <a:xfrm>
              <a:off x="2792225" y="3231075"/>
              <a:ext cx="257400" cy="222775"/>
            </a:xfrm>
            <a:custGeom>
              <a:avLst/>
              <a:gdLst/>
              <a:ahLst/>
              <a:cxnLst/>
              <a:rect l="l" t="t" r="r" b="b"/>
              <a:pathLst>
                <a:path w="10296" h="8911" extrusionOk="0">
                  <a:moveTo>
                    <a:pt x="2882" y="1"/>
                  </a:moveTo>
                  <a:cubicBezTo>
                    <a:pt x="2786" y="1"/>
                    <a:pt x="2715" y="24"/>
                    <a:pt x="2667" y="96"/>
                  </a:cubicBezTo>
                  <a:lnTo>
                    <a:pt x="143" y="2620"/>
                  </a:lnTo>
                  <a:cubicBezTo>
                    <a:pt x="0" y="2739"/>
                    <a:pt x="0" y="2930"/>
                    <a:pt x="143" y="3049"/>
                  </a:cubicBezTo>
                  <a:lnTo>
                    <a:pt x="238" y="3144"/>
                  </a:lnTo>
                  <a:cubicBezTo>
                    <a:pt x="381" y="3311"/>
                    <a:pt x="476" y="3525"/>
                    <a:pt x="429" y="3763"/>
                  </a:cubicBezTo>
                  <a:cubicBezTo>
                    <a:pt x="381" y="4192"/>
                    <a:pt x="524" y="4621"/>
                    <a:pt x="810" y="4906"/>
                  </a:cubicBezTo>
                  <a:lnTo>
                    <a:pt x="977" y="5073"/>
                  </a:lnTo>
                  <a:lnTo>
                    <a:pt x="2024" y="4001"/>
                  </a:lnTo>
                  <a:cubicBezTo>
                    <a:pt x="2286" y="3751"/>
                    <a:pt x="2626" y="3626"/>
                    <a:pt x="2965" y="3626"/>
                  </a:cubicBezTo>
                  <a:cubicBezTo>
                    <a:pt x="3304" y="3626"/>
                    <a:pt x="3644" y="3751"/>
                    <a:pt x="3906" y="4001"/>
                  </a:cubicBezTo>
                  <a:cubicBezTo>
                    <a:pt x="4001" y="4097"/>
                    <a:pt x="4072" y="4216"/>
                    <a:pt x="4144" y="4335"/>
                  </a:cubicBezTo>
                  <a:cubicBezTo>
                    <a:pt x="4191" y="4330"/>
                    <a:pt x="4239" y="4327"/>
                    <a:pt x="4285" y="4327"/>
                  </a:cubicBezTo>
                  <a:cubicBezTo>
                    <a:pt x="5143" y="4327"/>
                    <a:pt x="5775" y="5142"/>
                    <a:pt x="5549" y="5978"/>
                  </a:cubicBezTo>
                  <a:cubicBezTo>
                    <a:pt x="5620" y="6049"/>
                    <a:pt x="5692" y="6097"/>
                    <a:pt x="5763" y="6145"/>
                  </a:cubicBezTo>
                  <a:cubicBezTo>
                    <a:pt x="6097" y="6478"/>
                    <a:pt x="6216" y="6978"/>
                    <a:pt x="6120" y="7431"/>
                  </a:cubicBezTo>
                  <a:cubicBezTo>
                    <a:pt x="6192" y="7478"/>
                    <a:pt x="6240" y="7526"/>
                    <a:pt x="6311" y="7597"/>
                  </a:cubicBezTo>
                  <a:cubicBezTo>
                    <a:pt x="6597" y="7883"/>
                    <a:pt x="6740" y="8312"/>
                    <a:pt x="6692" y="8717"/>
                  </a:cubicBezTo>
                  <a:cubicBezTo>
                    <a:pt x="6849" y="8853"/>
                    <a:pt x="7018" y="8911"/>
                    <a:pt x="7178" y="8911"/>
                  </a:cubicBezTo>
                  <a:cubicBezTo>
                    <a:pt x="7747" y="8911"/>
                    <a:pt x="8212" y="8184"/>
                    <a:pt x="7692" y="7645"/>
                  </a:cubicBezTo>
                  <a:lnTo>
                    <a:pt x="7692" y="7645"/>
                  </a:lnTo>
                  <a:cubicBezTo>
                    <a:pt x="7854" y="7807"/>
                    <a:pt x="8035" y="7874"/>
                    <a:pt x="8209" y="7874"/>
                  </a:cubicBezTo>
                  <a:cubicBezTo>
                    <a:pt x="8778" y="7874"/>
                    <a:pt x="9269" y="7150"/>
                    <a:pt x="8740" y="6621"/>
                  </a:cubicBezTo>
                  <a:lnTo>
                    <a:pt x="8740" y="6621"/>
                  </a:lnTo>
                  <a:cubicBezTo>
                    <a:pt x="8899" y="6780"/>
                    <a:pt x="9076" y="6847"/>
                    <a:pt x="9246" y="6847"/>
                  </a:cubicBezTo>
                  <a:cubicBezTo>
                    <a:pt x="9812" y="6847"/>
                    <a:pt x="10295" y="6104"/>
                    <a:pt x="9764" y="5573"/>
                  </a:cubicBezTo>
                  <a:lnTo>
                    <a:pt x="8288" y="4097"/>
                  </a:lnTo>
                  <a:lnTo>
                    <a:pt x="7502" y="3311"/>
                  </a:lnTo>
                  <a:cubicBezTo>
                    <a:pt x="7462" y="3314"/>
                    <a:pt x="7422" y="3315"/>
                    <a:pt x="7382" y="3315"/>
                  </a:cubicBezTo>
                  <a:cubicBezTo>
                    <a:pt x="7113" y="3315"/>
                    <a:pt x="6846" y="3248"/>
                    <a:pt x="6597" y="3144"/>
                  </a:cubicBezTo>
                  <a:lnTo>
                    <a:pt x="5978" y="3763"/>
                  </a:lnTo>
                  <a:cubicBezTo>
                    <a:pt x="5692" y="4049"/>
                    <a:pt x="5329" y="4192"/>
                    <a:pt x="4968" y="4192"/>
                  </a:cubicBezTo>
                  <a:cubicBezTo>
                    <a:pt x="4608" y="4192"/>
                    <a:pt x="4251" y="4049"/>
                    <a:pt x="3977" y="3763"/>
                  </a:cubicBezTo>
                  <a:lnTo>
                    <a:pt x="3953" y="3763"/>
                  </a:lnTo>
                  <a:cubicBezTo>
                    <a:pt x="3406" y="3192"/>
                    <a:pt x="3429" y="2311"/>
                    <a:pt x="3977" y="1763"/>
                  </a:cubicBezTo>
                  <a:lnTo>
                    <a:pt x="4954" y="786"/>
                  </a:lnTo>
                  <a:cubicBezTo>
                    <a:pt x="4704" y="516"/>
                    <a:pt x="4345" y="373"/>
                    <a:pt x="3972" y="373"/>
                  </a:cubicBezTo>
                  <a:cubicBezTo>
                    <a:pt x="3918" y="373"/>
                    <a:pt x="3864" y="376"/>
                    <a:pt x="3810" y="382"/>
                  </a:cubicBezTo>
                  <a:cubicBezTo>
                    <a:pt x="3768" y="390"/>
                    <a:pt x="3727" y="394"/>
                    <a:pt x="3686" y="394"/>
                  </a:cubicBezTo>
                  <a:cubicBezTo>
                    <a:pt x="3498" y="394"/>
                    <a:pt x="3328" y="309"/>
                    <a:pt x="3191" y="191"/>
                  </a:cubicBezTo>
                  <a:lnTo>
                    <a:pt x="3096" y="96"/>
                  </a:lnTo>
                  <a:cubicBezTo>
                    <a:pt x="3048" y="48"/>
                    <a:pt x="2953" y="1"/>
                    <a:pt x="2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65"/>
            <p:cNvSpPr/>
            <p:nvPr/>
          </p:nvSpPr>
          <p:spPr>
            <a:xfrm>
              <a:off x="2894625" y="3231225"/>
              <a:ext cx="167325" cy="122525"/>
            </a:xfrm>
            <a:custGeom>
              <a:avLst/>
              <a:gdLst/>
              <a:ahLst/>
              <a:cxnLst/>
              <a:rect l="l" t="t" r="r" b="b"/>
              <a:pathLst>
                <a:path w="6693" h="4901" extrusionOk="0">
                  <a:moveTo>
                    <a:pt x="3837" y="0"/>
                  </a:moveTo>
                  <a:cubicBezTo>
                    <a:pt x="3757" y="0"/>
                    <a:pt x="3680" y="30"/>
                    <a:pt x="3620" y="90"/>
                  </a:cubicBezTo>
                  <a:lnTo>
                    <a:pt x="3525" y="185"/>
                  </a:lnTo>
                  <a:cubicBezTo>
                    <a:pt x="3388" y="303"/>
                    <a:pt x="3218" y="388"/>
                    <a:pt x="3030" y="388"/>
                  </a:cubicBezTo>
                  <a:cubicBezTo>
                    <a:pt x="2989" y="388"/>
                    <a:pt x="2948" y="384"/>
                    <a:pt x="2906" y="376"/>
                  </a:cubicBezTo>
                  <a:cubicBezTo>
                    <a:pt x="2851" y="369"/>
                    <a:pt x="2797" y="367"/>
                    <a:pt x="2743" y="367"/>
                  </a:cubicBezTo>
                  <a:cubicBezTo>
                    <a:pt x="2370" y="367"/>
                    <a:pt x="2012" y="507"/>
                    <a:pt x="1763" y="757"/>
                  </a:cubicBezTo>
                  <a:lnTo>
                    <a:pt x="310" y="2209"/>
                  </a:lnTo>
                  <a:cubicBezTo>
                    <a:pt x="0" y="2495"/>
                    <a:pt x="0" y="2995"/>
                    <a:pt x="286" y="3305"/>
                  </a:cubicBezTo>
                  <a:cubicBezTo>
                    <a:pt x="441" y="3460"/>
                    <a:pt x="643" y="3537"/>
                    <a:pt x="846" y="3537"/>
                  </a:cubicBezTo>
                  <a:cubicBezTo>
                    <a:pt x="1048" y="3537"/>
                    <a:pt x="1250" y="3460"/>
                    <a:pt x="1405" y="3305"/>
                  </a:cubicBezTo>
                  <a:lnTo>
                    <a:pt x="2405" y="2305"/>
                  </a:lnTo>
                  <a:cubicBezTo>
                    <a:pt x="2642" y="2541"/>
                    <a:pt x="2975" y="2680"/>
                    <a:pt x="3309" y="2680"/>
                  </a:cubicBezTo>
                  <a:cubicBezTo>
                    <a:pt x="3414" y="2680"/>
                    <a:pt x="3518" y="2666"/>
                    <a:pt x="3620" y="2638"/>
                  </a:cubicBezTo>
                  <a:lnTo>
                    <a:pt x="5882" y="4900"/>
                  </a:lnTo>
                  <a:cubicBezTo>
                    <a:pt x="6192" y="4591"/>
                    <a:pt x="6335" y="4162"/>
                    <a:pt x="6263" y="3733"/>
                  </a:cubicBezTo>
                  <a:cubicBezTo>
                    <a:pt x="6240" y="3519"/>
                    <a:pt x="6311" y="3281"/>
                    <a:pt x="6478" y="3138"/>
                  </a:cubicBezTo>
                  <a:lnTo>
                    <a:pt x="6573" y="3043"/>
                  </a:lnTo>
                  <a:cubicBezTo>
                    <a:pt x="6692" y="2924"/>
                    <a:pt x="6692" y="2709"/>
                    <a:pt x="6573" y="2590"/>
                  </a:cubicBezTo>
                  <a:lnTo>
                    <a:pt x="6573" y="2614"/>
                  </a:lnTo>
                  <a:lnTo>
                    <a:pt x="4073" y="90"/>
                  </a:lnTo>
                  <a:cubicBezTo>
                    <a:pt x="4001" y="30"/>
                    <a:pt x="3918" y="0"/>
                    <a:pt x="3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5"/>
            <p:cNvSpPr/>
            <p:nvPr/>
          </p:nvSpPr>
          <p:spPr>
            <a:xfrm>
              <a:off x="2958783" y="3447804"/>
              <a:ext cx="596" cy="598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495" y="495"/>
                  </a:moveTo>
                  <a:lnTo>
                    <a:pt x="495" y="495"/>
                  </a:lnTo>
                  <a:lnTo>
                    <a:pt x="0" y="1"/>
                  </a:lnTo>
                  <a:lnTo>
                    <a:pt x="495" y="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1" name="Google Shape;6861;p65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Goals &amp; results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62" name="Google Shape;6862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6863" name="Google Shape;6863;p65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6864" name="Google Shape;6864;p65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5" name="Google Shape;6865;p65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6" name="Google Shape;6866;p65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7" name="Google Shape;6867;p65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2" name="Google Shape;6872;p66"/>
          <p:cNvGrpSpPr/>
          <p:nvPr/>
        </p:nvGrpSpPr>
        <p:grpSpPr>
          <a:xfrm>
            <a:off x="1090526" y="1805904"/>
            <a:ext cx="341804" cy="341957"/>
            <a:chOff x="1757188" y="1943950"/>
            <a:chExt cx="341804" cy="341957"/>
          </a:xfrm>
        </p:grpSpPr>
        <p:sp>
          <p:nvSpPr>
            <p:cNvPr id="6873" name="Google Shape;6873;p66"/>
            <p:cNvSpPr/>
            <p:nvPr/>
          </p:nvSpPr>
          <p:spPr>
            <a:xfrm>
              <a:off x="1757188" y="2060545"/>
              <a:ext cx="341804" cy="107372"/>
            </a:xfrm>
            <a:custGeom>
              <a:avLst/>
              <a:gdLst/>
              <a:ahLst/>
              <a:cxnLst/>
              <a:rect l="l" t="t" r="r" b="b"/>
              <a:pathLst>
                <a:path w="11527" h="3621" extrusionOk="0">
                  <a:moveTo>
                    <a:pt x="2501" y="0"/>
                  </a:moveTo>
                  <a:lnTo>
                    <a:pt x="2501" y="858"/>
                  </a:lnTo>
                  <a:cubicBezTo>
                    <a:pt x="2215" y="953"/>
                    <a:pt x="2001" y="1191"/>
                    <a:pt x="1882" y="1501"/>
                  </a:cubicBezTo>
                  <a:lnTo>
                    <a:pt x="0" y="1501"/>
                  </a:lnTo>
                  <a:lnTo>
                    <a:pt x="0" y="2167"/>
                  </a:lnTo>
                  <a:lnTo>
                    <a:pt x="1882" y="2167"/>
                  </a:lnTo>
                  <a:cubicBezTo>
                    <a:pt x="2025" y="2548"/>
                    <a:pt x="2382" y="2858"/>
                    <a:pt x="2834" y="2858"/>
                  </a:cubicBezTo>
                  <a:cubicBezTo>
                    <a:pt x="3287" y="2858"/>
                    <a:pt x="3644" y="2596"/>
                    <a:pt x="3787" y="2167"/>
                  </a:cubicBezTo>
                  <a:lnTo>
                    <a:pt x="4811" y="2167"/>
                  </a:lnTo>
                  <a:cubicBezTo>
                    <a:pt x="4882" y="2477"/>
                    <a:pt x="5121" y="2691"/>
                    <a:pt x="5430" y="2787"/>
                  </a:cubicBezTo>
                  <a:lnTo>
                    <a:pt x="5430" y="3620"/>
                  </a:lnTo>
                  <a:lnTo>
                    <a:pt x="6121" y="3620"/>
                  </a:lnTo>
                  <a:lnTo>
                    <a:pt x="6121" y="2787"/>
                  </a:lnTo>
                  <a:cubicBezTo>
                    <a:pt x="6407" y="2715"/>
                    <a:pt x="6621" y="2477"/>
                    <a:pt x="6740" y="2167"/>
                  </a:cubicBezTo>
                  <a:lnTo>
                    <a:pt x="7740" y="2167"/>
                  </a:lnTo>
                  <a:cubicBezTo>
                    <a:pt x="7907" y="2548"/>
                    <a:pt x="8264" y="2858"/>
                    <a:pt x="8693" y="2858"/>
                  </a:cubicBezTo>
                  <a:cubicBezTo>
                    <a:pt x="9145" y="2858"/>
                    <a:pt x="9502" y="2596"/>
                    <a:pt x="9645" y="2167"/>
                  </a:cubicBezTo>
                  <a:lnTo>
                    <a:pt x="11527" y="2167"/>
                  </a:lnTo>
                  <a:lnTo>
                    <a:pt x="11527" y="1501"/>
                  </a:lnTo>
                  <a:lnTo>
                    <a:pt x="9693" y="1501"/>
                  </a:lnTo>
                  <a:cubicBezTo>
                    <a:pt x="9598" y="1191"/>
                    <a:pt x="9360" y="977"/>
                    <a:pt x="9050" y="858"/>
                  </a:cubicBezTo>
                  <a:lnTo>
                    <a:pt x="9050" y="0"/>
                  </a:lnTo>
                  <a:lnTo>
                    <a:pt x="8383" y="0"/>
                  </a:lnTo>
                  <a:lnTo>
                    <a:pt x="8383" y="858"/>
                  </a:lnTo>
                  <a:cubicBezTo>
                    <a:pt x="8074" y="953"/>
                    <a:pt x="7859" y="1191"/>
                    <a:pt x="7740" y="1501"/>
                  </a:cubicBezTo>
                  <a:lnTo>
                    <a:pt x="6740" y="1501"/>
                  </a:lnTo>
                  <a:cubicBezTo>
                    <a:pt x="6597" y="1096"/>
                    <a:pt x="6240" y="810"/>
                    <a:pt x="5787" y="810"/>
                  </a:cubicBezTo>
                  <a:cubicBezTo>
                    <a:pt x="5335" y="810"/>
                    <a:pt x="4978" y="1096"/>
                    <a:pt x="4835" y="1501"/>
                  </a:cubicBezTo>
                  <a:lnTo>
                    <a:pt x="3811" y="1501"/>
                  </a:lnTo>
                  <a:cubicBezTo>
                    <a:pt x="3739" y="1191"/>
                    <a:pt x="3501" y="977"/>
                    <a:pt x="3192" y="858"/>
                  </a:cubicBezTo>
                  <a:lnTo>
                    <a:pt x="3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6"/>
            <p:cNvSpPr/>
            <p:nvPr/>
          </p:nvSpPr>
          <p:spPr>
            <a:xfrm>
              <a:off x="1793898" y="1943950"/>
              <a:ext cx="98891" cy="97557"/>
            </a:xfrm>
            <a:custGeom>
              <a:avLst/>
              <a:gdLst/>
              <a:ahLst/>
              <a:cxnLst/>
              <a:rect l="l" t="t" r="r" b="b"/>
              <a:pathLst>
                <a:path w="3335" h="3290" extrusionOk="0">
                  <a:moveTo>
                    <a:pt x="1655" y="1"/>
                  </a:moveTo>
                  <a:cubicBezTo>
                    <a:pt x="742" y="1"/>
                    <a:pt x="25" y="745"/>
                    <a:pt x="25" y="1646"/>
                  </a:cubicBezTo>
                  <a:cubicBezTo>
                    <a:pt x="1" y="2456"/>
                    <a:pt x="549" y="3099"/>
                    <a:pt x="1311" y="3289"/>
                  </a:cubicBezTo>
                  <a:lnTo>
                    <a:pt x="1977" y="3289"/>
                  </a:lnTo>
                  <a:cubicBezTo>
                    <a:pt x="2763" y="3123"/>
                    <a:pt x="3335" y="2408"/>
                    <a:pt x="3287" y="1575"/>
                  </a:cubicBezTo>
                  <a:cubicBezTo>
                    <a:pt x="3263" y="741"/>
                    <a:pt x="2573" y="74"/>
                    <a:pt x="1739" y="3"/>
                  </a:cubicBezTo>
                  <a:cubicBezTo>
                    <a:pt x="1711" y="2"/>
                    <a:pt x="1683" y="1"/>
                    <a:pt x="16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66"/>
            <p:cNvSpPr/>
            <p:nvPr/>
          </p:nvSpPr>
          <p:spPr>
            <a:xfrm>
              <a:off x="1966923" y="1943950"/>
              <a:ext cx="98891" cy="97557"/>
            </a:xfrm>
            <a:custGeom>
              <a:avLst/>
              <a:gdLst/>
              <a:ahLst/>
              <a:cxnLst/>
              <a:rect l="l" t="t" r="r" b="b"/>
              <a:pathLst>
                <a:path w="3335" h="3290" extrusionOk="0">
                  <a:moveTo>
                    <a:pt x="1654" y="1"/>
                  </a:moveTo>
                  <a:cubicBezTo>
                    <a:pt x="742" y="1"/>
                    <a:pt x="24" y="745"/>
                    <a:pt x="24" y="1646"/>
                  </a:cubicBezTo>
                  <a:cubicBezTo>
                    <a:pt x="0" y="2456"/>
                    <a:pt x="548" y="3099"/>
                    <a:pt x="1310" y="3289"/>
                  </a:cubicBezTo>
                  <a:lnTo>
                    <a:pt x="1977" y="3289"/>
                  </a:lnTo>
                  <a:cubicBezTo>
                    <a:pt x="2763" y="3123"/>
                    <a:pt x="3334" y="2408"/>
                    <a:pt x="3287" y="1575"/>
                  </a:cubicBezTo>
                  <a:cubicBezTo>
                    <a:pt x="3263" y="741"/>
                    <a:pt x="2572" y="74"/>
                    <a:pt x="1739" y="3"/>
                  </a:cubicBezTo>
                  <a:cubicBezTo>
                    <a:pt x="1711" y="2"/>
                    <a:pt x="1682" y="1"/>
                    <a:pt x="1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66"/>
            <p:cNvSpPr/>
            <p:nvPr/>
          </p:nvSpPr>
          <p:spPr>
            <a:xfrm>
              <a:off x="1879358" y="2188350"/>
              <a:ext cx="98891" cy="97557"/>
            </a:xfrm>
            <a:custGeom>
              <a:avLst/>
              <a:gdLst/>
              <a:ahLst/>
              <a:cxnLst/>
              <a:rect l="l" t="t" r="r" b="b"/>
              <a:pathLst>
                <a:path w="3335" h="3290" extrusionOk="0">
                  <a:moveTo>
                    <a:pt x="1334" y="1"/>
                  </a:moveTo>
                  <a:cubicBezTo>
                    <a:pt x="572" y="167"/>
                    <a:pt x="0" y="858"/>
                    <a:pt x="24" y="1715"/>
                  </a:cubicBezTo>
                  <a:cubicBezTo>
                    <a:pt x="48" y="2549"/>
                    <a:pt x="739" y="3216"/>
                    <a:pt x="1572" y="3287"/>
                  </a:cubicBezTo>
                  <a:cubicBezTo>
                    <a:pt x="1601" y="3289"/>
                    <a:pt x="1629" y="3289"/>
                    <a:pt x="1657" y="3289"/>
                  </a:cubicBezTo>
                  <a:cubicBezTo>
                    <a:pt x="2569" y="3289"/>
                    <a:pt x="3287" y="2545"/>
                    <a:pt x="3287" y="1644"/>
                  </a:cubicBezTo>
                  <a:cubicBezTo>
                    <a:pt x="3334" y="834"/>
                    <a:pt x="2763" y="167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7" name="Google Shape;6877;p66"/>
          <p:cNvGrpSpPr/>
          <p:nvPr/>
        </p:nvGrpSpPr>
        <p:grpSpPr>
          <a:xfrm>
            <a:off x="1830609" y="1780311"/>
            <a:ext cx="341836" cy="310762"/>
            <a:chOff x="2349655" y="1932711"/>
            <a:chExt cx="341836" cy="310762"/>
          </a:xfrm>
        </p:grpSpPr>
        <p:sp>
          <p:nvSpPr>
            <p:cNvPr id="6878" name="Google Shape;6878;p66"/>
            <p:cNvSpPr/>
            <p:nvPr/>
          </p:nvSpPr>
          <p:spPr>
            <a:xfrm>
              <a:off x="2349655" y="1949673"/>
              <a:ext cx="90440" cy="63634"/>
            </a:xfrm>
            <a:custGeom>
              <a:avLst/>
              <a:gdLst/>
              <a:ahLst/>
              <a:cxnLst/>
              <a:rect l="l" t="t" r="r" b="b"/>
              <a:pathLst>
                <a:path w="3050" h="2146" extrusionOk="0">
                  <a:moveTo>
                    <a:pt x="1096" y="0"/>
                  </a:moveTo>
                  <a:cubicBezTo>
                    <a:pt x="477" y="0"/>
                    <a:pt x="1" y="524"/>
                    <a:pt x="25" y="1144"/>
                  </a:cubicBezTo>
                  <a:cubicBezTo>
                    <a:pt x="72" y="1667"/>
                    <a:pt x="477" y="2072"/>
                    <a:pt x="1025" y="2144"/>
                  </a:cubicBezTo>
                  <a:cubicBezTo>
                    <a:pt x="1043" y="2145"/>
                    <a:pt x="1061" y="2145"/>
                    <a:pt x="1079" y="2145"/>
                  </a:cubicBezTo>
                  <a:cubicBezTo>
                    <a:pt x="1557" y="2145"/>
                    <a:pt x="1983" y="1843"/>
                    <a:pt x="2120" y="1429"/>
                  </a:cubicBezTo>
                  <a:lnTo>
                    <a:pt x="3049" y="1429"/>
                  </a:lnTo>
                  <a:lnTo>
                    <a:pt x="3049" y="739"/>
                  </a:lnTo>
                  <a:lnTo>
                    <a:pt x="2120" y="739"/>
                  </a:lnTo>
                  <a:cubicBezTo>
                    <a:pt x="1977" y="286"/>
                    <a:pt x="1573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6"/>
            <p:cNvSpPr/>
            <p:nvPr/>
          </p:nvSpPr>
          <p:spPr>
            <a:xfrm>
              <a:off x="2459134" y="1932711"/>
              <a:ext cx="129255" cy="95362"/>
            </a:xfrm>
            <a:custGeom>
              <a:avLst/>
              <a:gdLst/>
              <a:ahLst/>
              <a:cxnLst/>
              <a:rect l="l" t="t" r="r" b="b"/>
              <a:pathLst>
                <a:path w="4359" h="3216" extrusionOk="0">
                  <a:moveTo>
                    <a:pt x="2048" y="1"/>
                  </a:moveTo>
                  <a:lnTo>
                    <a:pt x="2048" y="811"/>
                  </a:lnTo>
                  <a:lnTo>
                    <a:pt x="0" y="811"/>
                  </a:lnTo>
                  <a:lnTo>
                    <a:pt x="0" y="2406"/>
                  </a:lnTo>
                  <a:lnTo>
                    <a:pt x="2048" y="2406"/>
                  </a:lnTo>
                  <a:lnTo>
                    <a:pt x="2048" y="3216"/>
                  </a:lnTo>
                  <a:lnTo>
                    <a:pt x="4358" y="1597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6"/>
            <p:cNvSpPr/>
            <p:nvPr/>
          </p:nvSpPr>
          <p:spPr>
            <a:xfrm>
              <a:off x="2349655" y="2057728"/>
              <a:ext cx="90440" cy="63723"/>
            </a:xfrm>
            <a:custGeom>
              <a:avLst/>
              <a:gdLst/>
              <a:ahLst/>
              <a:cxnLst/>
              <a:rect l="l" t="t" r="r" b="b"/>
              <a:pathLst>
                <a:path w="3050" h="2149" extrusionOk="0">
                  <a:moveTo>
                    <a:pt x="1096" y="0"/>
                  </a:moveTo>
                  <a:cubicBezTo>
                    <a:pt x="477" y="0"/>
                    <a:pt x="1" y="548"/>
                    <a:pt x="25" y="1167"/>
                  </a:cubicBezTo>
                  <a:cubicBezTo>
                    <a:pt x="72" y="1667"/>
                    <a:pt x="477" y="2096"/>
                    <a:pt x="1025" y="2143"/>
                  </a:cubicBezTo>
                  <a:cubicBezTo>
                    <a:pt x="1059" y="2147"/>
                    <a:pt x="1093" y="2148"/>
                    <a:pt x="1126" y="2148"/>
                  </a:cubicBezTo>
                  <a:cubicBezTo>
                    <a:pt x="1585" y="2148"/>
                    <a:pt x="1987" y="1851"/>
                    <a:pt x="2120" y="1429"/>
                  </a:cubicBezTo>
                  <a:lnTo>
                    <a:pt x="3049" y="1429"/>
                  </a:lnTo>
                  <a:lnTo>
                    <a:pt x="3049" y="762"/>
                  </a:lnTo>
                  <a:lnTo>
                    <a:pt x="2120" y="762"/>
                  </a:lnTo>
                  <a:cubicBezTo>
                    <a:pt x="1977" y="310"/>
                    <a:pt x="1573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6"/>
            <p:cNvSpPr/>
            <p:nvPr/>
          </p:nvSpPr>
          <p:spPr>
            <a:xfrm>
              <a:off x="2459134" y="2043584"/>
              <a:ext cx="180080" cy="91834"/>
            </a:xfrm>
            <a:custGeom>
              <a:avLst/>
              <a:gdLst/>
              <a:ahLst/>
              <a:cxnLst/>
              <a:rect l="l" t="t" r="r" b="b"/>
              <a:pathLst>
                <a:path w="6073" h="3097" extrusionOk="0">
                  <a:moveTo>
                    <a:pt x="3858" y="1"/>
                  </a:moveTo>
                  <a:lnTo>
                    <a:pt x="3858" y="787"/>
                  </a:lnTo>
                  <a:lnTo>
                    <a:pt x="0" y="787"/>
                  </a:lnTo>
                  <a:lnTo>
                    <a:pt x="0" y="2358"/>
                  </a:lnTo>
                  <a:lnTo>
                    <a:pt x="3858" y="2358"/>
                  </a:lnTo>
                  <a:lnTo>
                    <a:pt x="3858" y="3097"/>
                  </a:lnTo>
                  <a:lnTo>
                    <a:pt x="3882" y="3097"/>
                  </a:lnTo>
                  <a:lnTo>
                    <a:pt x="6073" y="1549"/>
                  </a:lnTo>
                  <a:lnTo>
                    <a:pt x="38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6"/>
            <p:cNvSpPr/>
            <p:nvPr/>
          </p:nvSpPr>
          <p:spPr>
            <a:xfrm>
              <a:off x="2349655" y="2165754"/>
              <a:ext cx="90440" cy="63634"/>
            </a:xfrm>
            <a:custGeom>
              <a:avLst/>
              <a:gdLst/>
              <a:ahLst/>
              <a:cxnLst/>
              <a:rect l="l" t="t" r="r" b="b"/>
              <a:pathLst>
                <a:path w="3050" h="2146" extrusionOk="0">
                  <a:moveTo>
                    <a:pt x="1096" y="1"/>
                  </a:moveTo>
                  <a:cubicBezTo>
                    <a:pt x="477" y="1"/>
                    <a:pt x="1" y="525"/>
                    <a:pt x="25" y="1144"/>
                  </a:cubicBezTo>
                  <a:cubicBezTo>
                    <a:pt x="72" y="1668"/>
                    <a:pt x="477" y="2073"/>
                    <a:pt x="1025" y="2144"/>
                  </a:cubicBezTo>
                  <a:cubicBezTo>
                    <a:pt x="1043" y="2145"/>
                    <a:pt x="1061" y="2145"/>
                    <a:pt x="1079" y="2145"/>
                  </a:cubicBezTo>
                  <a:cubicBezTo>
                    <a:pt x="1557" y="2145"/>
                    <a:pt x="1983" y="1843"/>
                    <a:pt x="2120" y="1430"/>
                  </a:cubicBezTo>
                  <a:lnTo>
                    <a:pt x="3049" y="1430"/>
                  </a:lnTo>
                  <a:lnTo>
                    <a:pt x="3049" y="739"/>
                  </a:lnTo>
                  <a:lnTo>
                    <a:pt x="2120" y="739"/>
                  </a:lnTo>
                  <a:cubicBezTo>
                    <a:pt x="1977" y="286"/>
                    <a:pt x="1573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6"/>
            <p:cNvSpPr/>
            <p:nvPr/>
          </p:nvSpPr>
          <p:spPr>
            <a:xfrm>
              <a:off x="2459134" y="2151639"/>
              <a:ext cx="232357" cy="91834"/>
            </a:xfrm>
            <a:custGeom>
              <a:avLst/>
              <a:gdLst/>
              <a:ahLst/>
              <a:cxnLst/>
              <a:rect l="l" t="t" r="r" b="b"/>
              <a:pathLst>
                <a:path w="7836" h="3097" extrusionOk="0">
                  <a:moveTo>
                    <a:pt x="5668" y="0"/>
                  </a:moveTo>
                  <a:lnTo>
                    <a:pt x="5668" y="762"/>
                  </a:lnTo>
                  <a:lnTo>
                    <a:pt x="0" y="762"/>
                  </a:lnTo>
                  <a:lnTo>
                    <a:pt x="0" y="2310"/>
                  </a:lnTo>
                  <a:lnTo>
                    <a:pt x="5668" y="2310"/>
                  </a:lnTo>
                  <a:lnTo>
                    <a:pt x="5668" y="3096"/>
                  </a:lnTo>
                  <a:lnTo>
                    <a:pt x="7835" y="1548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4" name="Google Shape;6884;p66"/>
          <p:cNvGrpSpPr/>
          <p:nvPr/>
        </p:nvGrpSpPr>
        <p:grpSpPr>
          <a:xfrm>
            <a:off x="2596134" y="1790927"/>
            <a:ext cx="307200" cy="340386"/>
            <a:chOff x="2967565" y="1943327"/>
            <a:chExt cx="307200" cy="340386"/>
          </a:xfrm>
        </p:grpSpPr>
        <p:sp>
          <p:nvSpPr>
            <p:cNvPr id="6885" name="Google Shape;6885;p66"/>
            <p:cNvSpPr/>
            <p:nvPr/>
          </p:nvSpPr>
          <p:spPr>
            <a:xfrm>
              <a:off x="3030429" y="2095862"/>
              <a:ext cx="182215" cy="49460"/>
            </a:xfrm>
            <a:custGeom>
              <a:avLst/>
              <a:gdLst/>
              <a:ahLst/>
              <a:cxnLst/>
              <a:rect l="l" t="t" r="r" b="b"/>
              <a:pathLst>
                <a:path w="6145" h="1668" extrusionOk="0">
                  <a:moveTo>
                    <a:pt x="738" y="0"/>
                  </a:moveTo>
                  <a:lnTo>
                    <a:pt x="0" y="1667"/>
                  </a:lnTo>
                  <a:lnTo>
                    <a:pt x="6144" y="166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66"/>
            <p:cNvSpPr/>
            <p:nvPr/>
          </p:nvSpPr>
          <p:spPr>
            <a:xfrm>
              <a:off x="3061476" y="2027364"/>
              <a:ext cx="120804" cy="49460"/>
            </a:xfrm>
            <a:custGeom>
              <a:avLst/>
              <a:gdLst/>
              <a:ahLst/>
              <a:cxnLst/>
              <a:rect l="l" t="t" r="r" b="b"/>
              <a:pathLst>
                <a:path w="4074" h="1668" extrusionOk="0">
                  <a:moveTo>
                    <a:pt x="763" y="0"/>
                  </a:moveTo>
                  <a:lnTo>
                    <a:pt x="1" y="1667"/>
                  </a:lnTo>
                  <a:lnTo>
                    <a:pt x="4073" y="1667"/>
                  </a:lnTo>
                  <a:lnTo>
                    <a:pt x="3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66"/>
            <p:cNvSpPr/>
            <p:nvPr/>
          </p:nvSpPr>
          <p:spPr>
            <a:xfrm>
              <a:off x="2998641" y="2165754"/>
              <a:ext cx="245048" cy="49460"/>
            </a:xfrm>
            <a:custGeom>
              <a:avLst/>
              <a:gdLst/>
              <a:ahLst/>
              <a:cxnLst/>
              <a:rect l="l" t="t" r="r" b="b"/>
              <a:pathLst>
                <a:path w="8264" h="1668" extrusionOk="0">
                  <a:moveTo>
                    <a:pt x="739" y="1"/>
                  </a:moveTo>
                  <a:lnTo>
                    <a:pt x="0" y="1668"/>
                  </a:lnTo>
                  <a:lnTo>
                    <a:pt x="8264" y="1668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66"/>
            <p:cNvSpPr/>
            <p:nvPr/>
          </p:nvSpPr>
          <p:spPr>
            <a:xfrm>
              <a:off x="3091841" y="1943327"/>
              <a:ext cx="58653" cy="64287"/>
            </a:xfrm>
            <a:custGeom>
              <a:avLst/>
              <a:gdLst/>
              <a:ahLst/>
              <a:cxnLst/>
              <a:rect l="l" t="t" r="r" b="b"/>
              <a:pathLst>
                <a:path w="1978" h="2168" extrusionOk="0">
                  <a:moveTo>
                    <a:pt x="1001" y="0"/>
                  </a:moveTo>
                  <a:lnTo>
                    <a:pt x="1" y="2167"/>
                  </a:lnTo>
                  <a:lnTo>
                    <a:pt x="1977" y="216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6"/>
            <p:cNvSpPr/>
            <p:nvPr/>
          </p:nvSpPr>
          <p:spPr>
            <a:xfrm>
              <a:off x="2967565" y="2234253"/>
              <a:ext cx="307200" cy="49460"/>
            </a:xfrm>
            <a:custGeom>
              <a:avLst/>
              <a:gdLst/>
              <a:ahLst/>
              <a:cxnLst/>
              <a:rect l="l" t="t" r="r" b="b"/>
              <a:pathLst>
                <a:path w="10360" h="1668" extrusionOk="0">
                  <a:moveTo>
                    <a:pt x="739" y="1"/>
                  </a:moveTo>
                  <a:lnTo>
                    <a:pt x="1" y="1668"/>
                  </a:lnTo>
                  <a:lnTo>
                    <a:pt x="10360" y="1668"/>
                  </a:lnTo>
                  <a:lnTo>
                    <a:pt x="96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0" name="Google Shape;6890;p66"/>
          <p:cNvGrpSpPr/>
          <p:nvPr/>
        </p:nvGrpSpPr>
        <p:grpSpPr>
          <a:xfrm>
            <a:off x="3274231" y="1796256"/>
            <a:ext cx="340411" cy="339675"/>
            <a:chOff x="3502831" y="1939087"/>
            <a:chExt cx="340411" cy="339675"/>
          </a:xfrm>
        </p:grpSpPr>
        <p:sp>
          <p:nvSpPr>
            <p:cNvPr id="6891" name="Google Shape;6891;p66"/>
            <p:cNvSpPr/>
            <p:nvPr/>
          </p:nvSpPr>
          <p:spPr>
            <a:xfrm>
              <a:off x="3578417" y="2091622"/>
              <a:ext cx="187137" cy="31787"/>
            </a:xfrm>
            <a:custGeom>
              <a:avLst/>
              <a:gdLst/>
              <a:ahLst/>
              <a:cxnLst/>
              <a:rect l="l" t="t" r="r" b="b"/>
              <a:pathLst>
                <a:path w="6311" h="1072" extrusionOk="0">
                  <a:moveTo>
                    <a:pt x="0" y="0"/>
                  </a:moveTo>
                  <a:lnTo>
                    <a:pt x="0" y="1072"/>
                  </a:lnTo>
                  <a:lnTo>
                    <a:pt x="6311" y="1072"/>
                  </a:lnTo>
                  <a:lnTo>
                    <a:pt x="6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66"/>
            <p:cNvSpPr/>
            <p:nvPr/>
          </p:nvSpPr>
          <p:spPr>
            <a:xfrm>
              <a:off x="3552975" y="2142447"/>
              <a:ext cx="239414" cy="31817"/>
            </a:xfrm>
            <a:custGeom>
              <a:avLst/>
              <a:gdLst/>
              <a:ahLst/>
              <a:cxnLst/>
              <a:rect l="l" t="t" r="r" b="b"/>
              <a:pathLst>
                <a:path w="8074" h="1073" extrusionOk="0">
                  <a:moveTo>
                    <a:pt x="1" y="1"/>
                  </a:moveTo>
                  <a:lnTo>
                    <a:pt x="1" y="1072"/>
                  </a:lnTo>
                  <a:lnTo>
                    <a:pt x="8074" y="1072"/>
                  </a:lnTo>
                  <a:lnTo>
                    <a:pt x="80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66"/>
            <p:cNvSpPr/>
            <p:nvPr/>
          </p:nvSpPr>
          <p:spPr>
            <a:xfrm>
              <a:off x="3528985" y="2194725"/>
              <a:ext cx="286710" cy="31787"/>
            </a:xfrm>
            <a:custGeom>
              <a:avLst/>
              <a:gdLst/>
              <a:ahLst/>
              <a:cxnLst/>
              <a:rect l="l" t="t" r="r" b="b"/>
              <a:pathLst>
                <a:path w="9669" h="1072" extrusionOk="0">
                  <a:moveTo>
                    <a:pt x="0" y="0"/>
                  </a:moveTo>
                  <a:lnTo>
                    <a:pt x="0" y="1072"/>
                  </a:lnTo>
                  <a:lnTo>
                    <a:pt x="9669" y="1072"/>
                  </a:lnTo>
                  <a:lnTo>
                    <a:pt x="96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6"/>
            <p:cNvSpPr/>
            <p:nvPr/>
          </p:nvSpPr>
          <p:spPr>
            <a:xfrm>
              <a:off x="3606647" y="1939087"/>
              <a:ext cx="161043" cy="132072"/>
            </a:xfrm>
            <a:custGeom>
              <a:avLst/>
              <a:gdLst/>
              <a:ahLst/>
              <a:cxnLst/>
              <a:rect l="l" t="t" r="r" b="b"/>
              <a:pathLst>
                <a:path w="5431" h="4454" extrusionOk="0">
                  <a:moveTo>
                    <a:pt x="1906" y="0"/>
                  </a:moveTo>
                  <a:lnTo>
                    <a:pt x="1906" y="3382"/>
                  </a:lnTo>
                  <a:lnTo>
                    <a:pt x="1" y="3382"/>
                  </a:lnTo>
                  <a:lnTo>
                    <a:pt x="1" y="4454"/>
                  </a:lnTo>
                  <a:lnTo>
                    <a:pt x="4478" y="4454"/>
                  </a:lnTo>
                  <a:lnTo>
                    <a:pt x="4478" y="3382"/>
                  </a:lnTo>
                  <a:lnTo>
                    <a:pt x="2573" y="3382"/>
                  </a:lnTo>
                  <a:lnTo>
                    <a:pt x="2573" y="2072"/>
                  </a:lnTo>
                  <a:lnTo>
                    <a:pt x="5430" y="2072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66"/>
            <p:cNvSpPr/>
            <p:nvPr/>
          </p:nvSpPr>
          <p:spPr>
            <a:xfrm>
              <a:off x="3502831" y="2246974"/>
              <a:ext cx="340411" cy="31787"/>
            </a:xfrm>
            <a:custGeom>
              <a:avLst/>
              <a:gdLst/>
              <a:ahLst/>
              <a:cxnLst/>
              <a:rect l="l" t="t" r="r" b="b"/>
              <a:pathLst>
                <a:path w="11480" h="1072" extrusionOk="0">
                  <a:moveTo>
                    <a:pt x="1" y="0"/>
                  </a:moveTo>
                  <a:lnTo>
                    <a:pt x="1" y="1072"/>
                  </a:lnTo>
                  <a:lnTo>
                    <a:pt x="11479" y="1072"/>
                  </a:lnTo>
                  <a:lnTo>
                    <a:pt x="11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6" name="Google Shape;6896;p66"/>
          <p:cNvGrpSpPr/>
          <p:nvPr/>
        </p:nvGrpSpPr>
        <p:grpSpPr>
          <a:xfrm>
            <a:off x="4042436" y="1799240"/>
            <a:ext cx="341808" cy="341808"/>
            <a:chOff x="4118636" y="1946856"/>
            <a:chExt cx="341808" cy="341808"/>
          </a:xfrm>
        </p:grpSpPr>
        <p:sp>
          <p:nvSpPr>
            <p:cNvPr id="6897" name="Google Shape;6897;p66"/>
            <p:cNvSpPr/>
            <p:nvPr/>
          </p:nvSpPr>
          <p:spPr>
            <a:xfrm>
              <a:off x="4159587" y="2127620"/>
              <a:ext cx="120063" cy="120093"/>
            </a:xfrm>
            <a:custGeom>
              <a:avLst/>
              <a:gdLst/>
              <a:ahLst/>
              <a:cxnLst/>
              <a:rect l="l" t="t" r="r" b="b"/>
              <a:pathLst>
                <a:path w="4049" h="4050" extrusionOk="0">
                  <a:moveTo>
                    <a:pt x="2739" y="1"/>
                  </a:moveTo>
                  <a:cubicBezTo>
                    <a:pt x="1215" y="1"/>
                    <a:pt x="0" y="1215"/>
                    <a:pt x="0" y="2739"/>
                  </a:cubicBezTo>
                  <a:lnTo>
                    <a:pt x="0" y="4049"/>
                  </a:lnTo>
                  <a:lnTo>
                    <a:pt x="1310" y="4049"/>
                  </a:lnTo>
                  <a:cubicBezTo>
                    <a:pt x="2810" y="4049"/>
                    <a:pt x="4049" y="2835"/>
                    <a:pt x="4049" y="1310"/>
                  </a:cubicBezTo>
                  <a:lnTo>
                    <a:pt x="4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66"/>
            <p:cNvSpPr/>
            <p:nvPr/>
          </p:nvSpPr>
          <p:spPr>
            <a:xfrm>
              <a:off x="4299401" y="2127620"/>
              <a:ext cx="161043" cy="161043"/>
            </a:xfrm>
            <a:custGeom>
              <a:avLst/>
              <a:gdLst/>
              <a:ahLst/>
              <a:cxnLst/>
              <a:rect l="l" t="t" r="r" b="b"/>
              <a:pathLst>
                <a:path w="5431" h="5431" extrusionOk="0">
                  <a:moveTo>
                    <a:pt x="3525" y="1525"/>
                  </a:moveTo>
                  <a:lnTo>
                    <a:pt x="3525" y="2215"/>
                  </a:lnTo>
                  <a:lnTo>
                    <a:pt x="1644" y="2215"/>
                  </a:lnTo>
                  <a:lnTo>
                    <a:pt x="1644" y="1525"/>
                  </a:lnTo>
                  <a:close/>
                  <a:moveTo>
                    <a:pt x="3525" y="3073"/>
                  </a:moveTo>
                  <a:lnTo>
                    <a:pt x="3525" y="3740"/>
                  </a:lnTo>
                  <a:lnTo>
                    <a:pt x="1644" y="3740"/>
                  </a:lnTo>
                  <a:lnTo>
                    <a:pt x="1644" y="3073"/>
                  </a:lnTo>
                  <a:close/>
                  <a:moveTo>
                    <a:pt x="1" y="1"/>
                  </a:moveTo>
                  <a:lnTo>
                    <a:pt x="1" y="1882"/>
                  </a:lnTo>
                  <a:cubicBezTo>
                    <a:pt x="1" y="3811"/>
                    <a:pt x="1596" y="5430"/>
                    <a:pt x="3549" y="5430"/>
                  </a:cubicBezTo>
                  <a:lnTo>
                    <a:pt x="5430" y="5430"/>
                  </a:lnTo>
                  <a:lnTo>
                    <a:pt x="5430" y="3549"/>
                  </a:lnTo>
                  <a:cubicBezTo>
                    <a:pt x="5430" y="1572"/>
                    <a:pt x="3859" y="1"/>
                    <a:pt x="1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66"/>
            <p:cNvSpPr/>
            <p:nvPr/>
          </p:nvSpPr>
          <p:spPr>
            <a:xfrm>
              <a:off x="4118636" y="1946856"/>
              <a:ext cx="161725" cy="160331"/>
            </a:xfrm>
            <a:custGeom>
              <a:avLst/>
              <a:gdLst/>
              <a:ahLst/>
              <a:cxnLst/>
              <a:rect l="l" t="t" r="r" b="b"/>
              <a:pathLst>
                <a:path w="5454" h="5407" extrusionOk="0">
                  <a:moveTo>
                    <a:pt x="3810" y="1667"/>
                  </a:moveTo>
                  <a:lnTo>
                    <a:pt x="3810" y="2358"/>
                  </a:lnTo>
                  <a:lnTo>
                    <a:pt x="1929" y="2358"/>
                  </a:lnTo>
                  <a:lnTo>
                    <a:pt x="1929" y="1667"/>
                  </a:lnTo>
                  <a:close/>
                  <a:moveTo>
                    <a:pt x="3810" y="3191"/>
                  </a:moveTo>
                  <a:lnTo>
                    <a:pt x="3810" y="3858"/>
                  </a:lnTo>
                  <a:lnTo>
                    <a:pt x="1929" y="3858"/>
                  </a:lnTo>
                  <a:lnTo>
                    <a:pt x="1929" y="3191"/>
                  </a:lnTo>
                  <a:close/>
                  <a:moveTo>
                    <a:pt x="0" y="0"/>
                  </a:moveTo>
                  <a:lnTo>
                    <a:pt x="0" y="1882"/>
                  </a:lnTo>
                  <a:cubicBezTo>
                    <a:pt x="0" y="3834"/>
                    <a:pt x="1620" y="5406"/>
                    <a:pt x="3572" y="5406"/>
                  </a:cubicBezTo>
                  <a:lnTo>
                    <a:pt x="5454" y="5406"/>
                  </a:lnTo>
                  <a:lnTo>
                    <a:pt x="5454" y="3549"/>
                  </a:lnTo>
                  <a:cubicBezTo>
                    <a:pt x="5454" y="1572"/>
                    <a:pt x="3882" y="0"/>
                    <a:pt x="1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6"/>
            <p:cNvSpPr/>
            <p:nvPr/>
          </p:nvSpPr>
          <p:spPr>
            <a:xfrm>
              <a:off x="4300824" y="1987095"/>
              <a:ext cx="120063" cy="120093"/>
            </a:xfrm>
            <a:custGeom>
              <a:avLst/>
              <a:gdLst/>
              <a:ahLst/>
              <a:cxnLst/>
              <a:rect l="l" t="t" r="r" b="b"/>
              <a:pathLst>
                <a:path w="4049" h="4050" extrusionOk="0">
                  <a:moveTo>
                    <a:pt x="2739" y="1"/>
                  </a:moveTo>
                  <a:cubicBezTo>
                    <a:pt x="1215" y="1"/>
                    <a:pt x="0" y="1239"/>
                    <a:pt x="0" y="2739"/>
                  </a:cubicBezTo>
                  <a:lnTo>
                    <a:pt x="0" y="4049"/>
                  </a:lnTo>
                  <a:lnTo>
                    <a:pt x="1310" y="4049"/>
                  </a:lnTo>
                  <a:cubicBezTo>
                    <a:pt x="2787" y="4049"/>
                    <a:pt x="4049" y="2835"/>
                    <a:pt x="4049" y="1310"/>
                  </a:cubicBezTo>
                  <a:lnTo>
                    <a:pt x="4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1" name="Google Shape;6901;p66"/>
          <p:cNvGrpSpPr/>
          <p:nvPr/>
        </p:nvGrpSpPr>
        <p:grpSpPr>
          <a:xfrm>
            <a:off x="4781640" y="1783158"/>
            <a:ext cx="341839" cy="343910"/>
            <a:chOff x="4705440" y="1935558"/>
            <a:chExt cx="341839" cy="343910"/>
          </a:xfrm>
        </p:grpSpPr>
        <p:sp>
          <p:nvSpPr>
            <p:cNvPr id="6902" name="Google Shape;6902;p66"/>
            <p:cNvSpPr/>
            <p:nvPr/>
          </p:nvSpPr>
          <p:spPr>
            <a:xfrm>
              <a:off x="4788083" y="1996287"/>
              <a:ext cx="177974" cy="221741"/>
            </a:xfrm>
            <a:custGeom>
              <a:avLst/>
              <a:gdLst/>
              <a:ahLst/>
              <a:cxnLst/>
              <a:rect l="l" t="t" r="r" b="b"/>
              <a:pathLst>
                <a:path w="6002" h="7478" extrusionOk="0">
                  <a:moveTo>
                    <a:pt x="0" y="0"/>
                  </a:moveTo>
                  <a:lnTo>
                    <a:pt x="0" y="691"/>
                  </a:lnTo>
                  <a:lnTo>
                    <a:pt x="500" y="691"/>
                  </a:lnTo>
                  <a:cubicBezTo>
                    <a:pt x="858" y="691"/>
                    <a:pt x="1215" y="834"/>
                    <a:pt x="1477" y="1072"/>
                  </a:cubicBezTo>
                  <a:lnTo>
                    <a:pt x="3168" y="2667"/>
                  </a:lnTo>
                  <a:lnTo>
                    <a:pt x="2334" y="4263"/>
                  </a:lnTo>
                  <a:lnTo>
                    <a:pt x="1929" y="3858"/>
                  </a:lnTo>
                  <a:cubicBezTo>
                    <a:pt x="1548" y="3501"/>
                    <a:pt x="1024" y="3310"/>
                    <a:pt x="500" y="3310"/>
                  </a:cubicBezTo>
                  <a:lnTo>
                    <a:pt x="0" y="3310"/>
                  </a:lnTo>
                  <a:lnTo>
                    <a:pt x="0" y="3977"/>
                  </a:lnTo>
                  <a:lnTo>
                    <a:pt x="500" y="3977"/>
                  </a:lnTo>
                  <a:cubicBezTo>
                    <a:pt x="858" y="3977"/>
                    <a:pt x="1215" y="4144"/>
                    <a:pt x="1453" y="4382"/>
                  </a:cubicBezTo>
                  <a:lnTo>
                    <a:pt x="1977" y="4882"/>
                  </a:lnTo>
                  <a:lnTo>
                    <a:pt x="1310" y="6168"/>
                  </a:lnTo>
                  <a:cubicBezTo>
                    <a:pt x="1096" y="6549"/>
                    <a:pt x="715" y="6787"/>
                    <a:pt x="262" y="6787"/>
                  </a:cubicBezTo>
                  <a:lnTo>
                    <a:pt x="0" y="6787"/>
                  </a:lnTo>
                  <a:lnTo>
                    <a:pt x="0" y="7478"/>
                  </a:lnTo>
                  <a:lnTo>
                    <a:pt x="286" y="7478"/>
                  </a:lnTo>
                  <a:cubicBezTo>
                    <a:pt x="977" y="7478"/>
                    <a:pt x="1596" y="7073"/>
                    <a:pt x="1929" y="6478"/>
                  </a:cubicBezTo>
                  <a:lnTo>
                    <a:pt x="2525" y="5382"/>
                  </a:lnTo>
                  <a:lnTo>
                    <a:pt x="4073" y="6811"/>
                  </a:lnTo>
                  <a:cubicBezTo>
                    <a:pt x="4454" y="7168"/>
                    <a:pt x="4954" y="7383"/>
                    <a:pt x="5501" y="7383"/>
                  </a:cubicBezTo>
                  <a:lnTo>
                    <a:pt x="6002" y="7383"/>
                  </a:lnTo>
                  <a:lnTo>
                    <a:pt x="6002" y="6692"/>
                  </a:lnTo>
                  <a:lnTo>
                    <a:pt x="5454" y="6692"/>
                  </a:lnTo>
                  <a:cubicBezTo>
                    <a:pt x="5097" y="6692"/>
                    <a:pt x="4739" y="6549"/>
                    <a:pt x="4477" y="6311"/>
                  </a:cubicBezTo>
                  <a:lnTo>
                    <a:pt x="2810" y="4739"/>
                  </a:lnTo>
                  <a:lnTo>
                    <a:pt x="3644" y="3144"/>
                  </a:lnTo>
                  <a:lnTo>
                    <a:pt x="4025" y="3501"/>
                  </a:lnTo>
                  <a:cubicBezTo>
                    <a:pt x="4430" y="3858"/>
                    <a:pt x="4930" y="4072"/>
                    <a:pt x="5454" y="4072"/>
                  </a:cubicBezTo>
                  <a:lnTo>
                    <a:pt x="5978" y="4072"/>
                  </a:lnTo>
                  <a:lnTo>
                    <a:pt x="5978" y="3382"/>
                  </a:lnTo>
                  <a:lnTo>
                    <a:pt x="5454" y="3382"/>
                  </a:lnTo>
                  <a:cubicBezTo>
                    <a:pt x="5097" y="3382"/>
                    <a:pt x="4739" y="3239"/>
                    <a:pt x="4501" y="3001"/>
                  </a:cubicBezTo>
                  <a:lnTo>
                    <a:pt x="4001" y="2525"/>
                  </a:lnTo>
                  <a:lnTo>
                    <a:pt x="4668" y="1310"/>
                  </a:lnTo>
                  <a:cubicBezTo>
                    <a:pt x="4858" y="929"/>
                    <a:pt x="5287" y="691"/>
                    <a:pt x="5692" y="691"/>
                  </a:cubicBezTo>
                  <a:lnTo>
                    <a:pt x="5978" y="691"/>
                  </a:lnTo>
                  <a:lnTo>
                    <a:pt x="5978" y="0"/>
                  </a:lnTo>
                  <a:lnTo>
                    <a:pt x="5716" y="0"/>
                  </a:lnTo>
                  <a:cubicBezTo>
                    <a:pt x="5025" y="0"/>
                    <a:pt x="4406" y="381"/>
                    <a:pt x="4073" y="977"/>
                  </a:cubicBezTo>
                  <a:lnTo>
                    <a:pt x="3501" y="2024"/>
                  </a:lnTo>
                  <a:lnTo>
                    <a:pt x="1929" y="572"/>
                  </a:lnTo>
                  <a:cubicBezTo>
                    <a:pt x="1548" y="215"/>
                    <a:pt x="1024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6"/>
            <p:cNvSpPr/>
            <p:nvPr/>
          </p:nvSpPr>
          <p:spPr>
            <a:xfrm>
              <a:off x="4705440" y="1935558"/>
              <a:ext cx="62893" cy="340381"/>
            </a:xfrm>
            <a:custGeom>
              <a:avLst/>
              <a:gdLst/>
              <a:ahLst/>
              <a:cxnLst/>
              <a:rect l="l" t="t" r="r" b="b"/>
              <a:pathLst>
                <a:path w="2121" h="11479" extrusionOk="0">
                  <a:moveTo>
                    <a:pt x="763" y="0"/>
                  </a:moveTo>
                  <a:lnTo>
                    <a:pt x="763" y="1358"/>
                  </a:lnTo>
                  <a:cubicBezTo>
                    <a:pt x="334" y="1501"/>
                    <a:pt x="1" y="1905"/>
                    <a:pt x="1" y="2382"/>
                  </a:cubicBezTo>
                  <a:cubicBezTo>
                    <a:pt x="1" y="2858"/>
                    <a:pt x="311" y="3239"/>
                    <a:pt x="763" y="3382"/>
                  </a:cubicBezTo>
                  <a:lnTo>
                    <a:pt x="763" y="4715"/>
                  </a:lnTo>
                  <a:cubicBezTo>
                    <a:pt x="334" y="4882"/>
                    <a:pt x="1" y="5263"/>
                    <a:pt x="1" y="5739"/>
                  </a:cubicBezTo>
                  <a:cubicBezTo>
                    <a:pt x="1" y="6216"/>
                    <a:pt x="311" y="6597"/>
                    <a:pt x="763" y="6740"/>
                  </a:cubicBezTo>
                  <a:lnTo>
                    <a:pt x="763" y="8097"/>
                  </a:lnTo>
                  <a:cubicBezTo>
                    <a:pt x="334" y="8240"/>
                    <a:pt x="1" y="8621"/>
                    <a:pt x="1" y="9097"/>
                  </a:cubicBezTo>
                  <a:cubicBezTo>
                    <a:pt x="1" y="9574"/>
                    <a:pt x="311" y="9955"/>
                    <a:pt x="763" y="10121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1"/>
                  </a:lnTo>
                  <a:cubicBezTo>
                    <a:pt x="1763" y="10002"/>
                    <a:pt x="2001" y="9764"/>
                    <a:pt x="2120" y="9431"/>
                  </a:cubicBezTo>
                  <a:lnTo>
                    <a:pt x="2120" y="8835"/>
                  </a:lnTo>
                  <a:lnTo>
                    <a:pt x="2097" y="8835"/>
                  </a:lnTo>
                  <a:cubicBezTo>
                    <a:pt x="1978" y="8502"/>
                    <a:pt x="1739" y="8264"/>
                    <a:pt x="1406" y="8145"/>
                  </a:cubicBezTo>
                  <a:lnTo>
                    <a:pt x="1406" y="6811"/>
                  </a:lnTo>
                  <a:cubicBezTo>
                    <a:pt x="1739" y="6692"/>
                    <a:pt x="1978" y="6454"/>
                    <a:pt x="2097" y="6120"/>
                  </a:cubicBezTo>
                  <a:lnTo>
                    <a:pt x="2097" y="5430"/>
                  </a:lnTo>
                  <a:cubicBezTo>
                    <a:pt x="1978" y="5120"/>
                    <a:pt x="1739" y="4882"/>
                    <a:pt x="1406" y="4763"/>
                  </a:cubicBezTo>
                  <a:lnTo>
                    <a:pt x="1406" y="3406"/>
                  </a:lnTo>
                  <a:cubicBezTo>
                    <a:pt x="1739" y="3287"/>
                    <a:pt x="1978" y="3048"/>
                    <a:pt x="2097" y="2739"/>
                  </a:cubicBezTo>
                  <a:lnTo>
                    <a:pt x="2097" y="2048"/>
                  </a:lnTo>
                  <a:cubicBezTo>
                    <a:pt x="1978" y="1715"/>
                    <a:pt x="1739" y="1477"/>
                    <a:pt x="1406" y="1358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66"/>
            <p:cNvSpPr/>
            <p:nvPr/>
          </p:nvSpPr>
          <p:spPr>
            <a:xfrm>
              <a:off x="4984386" y="1936952"/>
              <a:ext cx="62893" cy="342516"/>
            </a:xfrm>
            <a:custGeom>
              <a:avLst/>
              <a:gdLst/>
              <a:ahLst/>
              <a:cxnLst/>
              <a:rect l="l" t="t" r="r" b="b"/>
              <a:pathLst>
                <a:path w="2121" h="11551" extrusionOk="0">
                  <a:moveTo>
                    <a:pt x="691" y="1"/>
                  </a:moveTo>
                  <a:lnTo>
                    <a:pt x="691" y="1382"/>
                  </a:lnTo>
                  <a:cubicBezTo>
                    <a:pt x="358" y="1501"/>
                    <a:pt x="120" y="1739"/>
                    <a:pt x="1" y="2049"/>
                  </a:cubicBezTo>
                  <a:lnTo>
                    <a:pt x="1" y="2739"/>
                  </a:lnTo>
                  <a:cubicBezTo>
                    <a:pt x="120" y="3073"/>
                    <a:pt x="358" y="3311"/>
                    <a:pt x="691" y="3430"/>
                  </a:cubicBezTo>
                  <a:lnTo>
                    <a:pt x="691" y="4764"/>
                  </a:lnTo>
                  <a:cubicBezTo>
                    <a:pt x="358" y="4883"/>
                    <a:pt x="120" y="5121"/>
                    <a:pt x="1" y="5454"/>
                  </a:cubicBezTo>
                  <a:lnTo>
                    <a:pt x="1" y="6145"/>
                  </a:lnTo>
                  <a:cubicBezTo>
                    <a:pt x="120" y="6455"/>
                    <a:pt x="358" y="6693"/>
                    <a:pt x="691" y="6812"/>
                  </a:cubicBezTo>
                  <a:lnTo>
                    <a:pt x="691" y="8145"/>
                  </a:lnTo>
                  <a:cubicBezTo>
                    <a:pt x="358" y="8264"/>
                    <a:pt x="120" y="8526"/>
                    <a:pt x="1" y="8836"/>
                  </a:cubicBezTo>
                  <a:lnTo>
                    <a:pt x="1" y="9503"/>
                  </a:lnTo>
                  <a:cubicBezTo>
                    <a:pt x="96" y="9836"/>
                    <a:pt x="358" y="10050"/>
                    <a:pt x="691" y="10170"/>
                  </a:cubicBezTo>
                  <a:lnTo>
                    <a:pt x="691" y="11551"/>
                  </a:lnTo>
                  <a:lnTo>
                    <a:pt x="1382" y="11551"/>
                  </a:lnTo>
                  <a:lnTo>
                    <a:pt x="1382" y="10170"/>
                  </a:lnTo>
                  <a:cubicBezTo>
                    <a:pt x="1787" y="10027"/>
                    <a:pt x="2120" y="9646"/>
                    <a:pt x="2120" y="9169"/>
                  </a:cubicBezTo>
                  <a:cubicBezTo>
                    <a:pt x="2120" y="8693"/>
                    <a:pt x="1834" y="8312"/>
                    <a:pt x="1382" y="8145"/>
                  </a:cubicBezTo>
                  <a:lnTo>
                    <a:pt x="1382" y="6812"/>
                  </a:lnTo>
                  <a:cubicBezTo>
                    <a:pt x="1787" y="6621"/>
                    <a:pt x="2120" y="6216"/>
                    <a:pt x="2120" y="5740"/>
                  </a:cubicBezTo>
                  <a:cubicBezTo>
                    <a:pt x="2120" y="5264"/>
                    <a:pt x="1834" y="4883"/>
                    <a:pt x="1382" y="4740"/>
                  </a:cubicBezTo>
                  <a:lnTo>
                    <a:pt x="1382" y="3406"/>
                  </a:lnTo>
                  <a:cubicBezTo>
                    <a:pt x="1787" y="3240"/>
                    <a:pt x="2120" y="2859"/>
                    <a:pt x="2120" y="2382"/>
                  </a:cubicBezTo>
                  <a:cubicBezTo>
                    <a:pt x="2120" y="1906"/>
                    <a:pt x="1834" y="1525"/>
                    <a:pt x="1382" y="1382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5" name="Google Shape;6905;p66"/>
          <p:cNvSpPr/>
          <p:nvPr/>
        </p:nvSpPr>
        <p:spPr>
          <a:xfrm>
            <a:off x="5513983" y="1778206"/>
            <a:ext cx="340381" cy="34180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7049" y="0"/>
                </a:moveTo>
                <a:lnTo>
                  <a:pt x="7049" y="10836"/>
                </a:lnTo>
                <a:lnTo>
                  <a:pt x="6359" y="10836"/>
                </a:lnTo>
                <a:lnTo>
                  <a:pt x="6359" y="3430"/>
                </a:lnTo>
                <a:lnTo>
                  <a:pt x="5120" y="3430"/>
                </a:lnTo>
                <a:lnTo>
                  <a:pt x="5120" y="10836"/>
                </a:lnTo>
                <a:lnTo>
                  <a:pt x="4454" y="10836"/>
                </a:lnTo>
                <a:lnTo>
                  <a:pt x="4454" y="1882"/>
                </a:lnTo>
                <a:lnTo>
                  <a:pt x="3215" y="1882"/>
                </a:lnTo>
                <a:lnTo>
                  <a:pt x="3215" y="10836"/>
                </a:lnTo>
                <a:lnTo>
                  <a:pt x="2525" y="10836"/>
                </a:lnTo>
                <a:lnTo>
                  <a:pt x="2525" y="5002"/>
                </a:lnTo>
                <a:lnTo>
                  <a:pt x="1286" y="5002"/>
                </a:lnTo>
                <a:lnTo>
                  <a:pt x="1286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10241" y="10836"/>
                </a:lnTo>
                <a:lnTo>
                  <a:pt x="10241" y="1882"/>
                </a:lnTo>
                <a:lnTo>
                  <a:pt x="8978" y="1882"/>
                </a:lnTo>
                <a:lnTo>
                  <a:pt x="8978" y="10836"/>
                </a:lnTo>
                <a:lnTo>
                  <a:pt x="8312" y="10836"/>
                </a:lnTo>
                <a:lnTo>
                  <a:pt x="83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6" name="Google Shape;6906;p66"/>
          <p:cNvGrpSpPr/>
          <p:nvPr/>
        </p:nvGrpSpPr>
        <p:grpSpPr>
          <a:xfrm>
            <a:off x="6262241" y="1849928"/>
            <a:ext cx="341809" cy="276840"/>
            <a:chOff x="5881241" y="1992759"/>
            <a:chExt cx="341809" cy="276840"/>
          </a:xfrm>
        </p:grpSpPr>
        <p:sp>
          <p:nvSpPr>
            <p:cNvPr id="6907" name="Google Shape;6907;p66"/>
            <p:cNvSpPr/>
            <p:nvPr/>
          </p:nvSpPr>
          <p:spPr>
            <a:xfrm>
              <a:off x="5881241" y="2032998"/>
              <a:ext cx="240126" cy="63575"/>
            </a:xfrm>
            <a:custGeom>
              <a:avLst/>
              <a:gdLst/>
              <a:ahLst/>
              <a:cxnLst/>
              <a:rect l="l" t="t" r="r" b="b"/>
              <a:pathLst>
                <a:path w="8098" h="2144" extrusionOk="0">
                  <a:moveTo>
                    <a:pt x="0" y="1"/>
                  </a:moveTo>
                  <a:lnTo>
                    <a:pt x="0" y="2144"/>
                  </a:lnTo>
                  <a:lnTo>
                    <a:pt x="7025" y="2144"/>
                  </a:lnTo>
                  <a:lnTo>
                    <a:pt x="8097" y="1072"/>
                  </a:lnTo>
                  <a:lnTo>
                    <a:pt x="7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66"/>
            <p:cNvSpPr/>
            <p:nvPr/>
          </p:nvSpPr>
          <p:spPr>
            <a:xfrm>
              <a:off x="6117784" y="2032998"/>
              <a:ext cx="105266" cy="63575"/>
            </a:xfrm>
            <a:custGeom>
              <a:avLst/>
              <a:gdLst/>
              <a:ahLst/>
              <a:cxnLst/>
              <a:rect l="l" t="t" r="r" b="b"/>
              <a:pathLst>
                <a:path w="3550" h="2144" extrusionOk="0">
                  <a:moveTo>
                    <a:pt x="1" y="1"/>
                  </a:moveTo>
                  <a:lnTo>
                    <a:pt x="1073" y="1072"/>
                  </a:lnTo>
                  <a:lnTo>
                    <a:pt x="1" y="2144"/>
                  </a:lnTo>
                  <a:lnTo>
                    <a:pt x="3549" y="2144"/>
                  </a:lnTo>
                  <a:lnTo>
                    <a:pt x="3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66"/>
            <p:cNvSpPr/>
            <p:nvPr/>
          </p:nvSpPr>
          <p:spPr>
            <a:xfrm>
              <a:off x="5882635" y="2119851"/>
              <a:ext cx="188590" cy="63605"/>
            </a:xfrm>
            <a:custGeom>
              <a:avLst/>
              <a:gdLst/>
              <a:ahLst/>
              <a:cxnLst/>
              <a:rect l="l" t="t" r="r" b="b"/>
              <a:pathLst>
                <a:path w="6360" h="2145" extrusionOk="0">
                  <a:moveTo>
                    <a:pt x="1" y="1"/>
                  </a:moveTo>
                  <a:lnTo>
                    <a:pt x="1" y="2144"/>
                  </a:lnTo>
                  <a:lnTo>
                    <a:pt x="5288" y="2144"/>
                  </a:lnTo>
                  <a:lnTo>
                    <a:pt x="6359" y="1072"/>
                  </a:lnTo>
                  <a:lnTo>
                    <a:pt x="52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6"/>
            <p:cNvSpPr/>
            <p:nvPr/>
          </p:nvSpPr>
          <p:spPr>
            <a:xfrm>
              <a:off x="6067670" y="2119851"/>
              <a:ext cx="155379" cy="63605"/>
            </a:xfrm>
            <a:custGeom>
              <a:avLst/>
              <a:gdLst/>
              <a:ahLst/>
              <a:cxnLst/>
              <a:rect l="l" t="t" r="r" b="b"/>
              <a:pathLst>
                <a:path w="5240" h="2145" extrusionOk="0">
                  <a:moveTo>
                    <a:pt x="0" y="1"/>
                  </a:moveTo>
                  <a:lnTo>
                    <a:pt x="1072" y="1072"/>
                  </a:lnTo>
                  <a:lnTo>
                    <a:pt x="0" y="2144"/>
                  </a:lnTo>
                  <a:lnTo>
                    <a:pt x="5239" y="2144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6"/>
            <p:cNvSpPr/>
            <p:nvPr/>
          </p:nvSpPr>
          <p:spPr>
            <a:xfrm>
              <a:off x="5881923" y="2206023"/>
              <a:ext cx="131390" cy="63575"/>
            </a:xfrm>
            <a:custGeom>
              <a:avLst/>
              <a:gdLst/>
              <a:ahLst/>
              <a:cxnLst/>
              <a:rect l="l" t="t" r="r" b="b"/>
              <a:pathLst>
                <a:path w="4431" h="2144" extrusionOk="0">
                  <a:moveTo>
                    <a:pt x="1" y="0"/>
                  </a:moveTo>
                  <a:lnTo>
                    <a:pt x="1" y="2143"/>
                  </a:lnTo>
                  <a:lnTo>
                    <a:pt x="3359" y="2143"/>
                  </a:lnTo>
                  <a:lnTo>
                    <a:pt x="4430" y="1072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6"/>
            <p:cNvSpPr/>
            <p:nvPr/>
          </p:nvSpPr>
          <p:spPr>
            <a:xfrm>
              <a:off x="6009046" y="2206023"/>
              <a:ext cx="214002" cy="63575"/>
            </a:xfrm>
            <a:custGeom>
              <a:avLst/>
              <a:gdLst/>
              <a:ahLst/>
              <a:cxnLst/>
              <a:rect l="l" t="t" r="r" b="b"/>
              <a:pathLst>
                <a:path w="7217" h="2144" extrusionOk="0">
                  <a:moveTo>
                    <a:pt x="1" y="0"/>
                  </a:moveTo>
                  <a:lnTo>
                    <a:pt x="1072" y="1072"/>
                  </a:lnTo>
                  <a:lnTo>
                    <a:pt x="1" y="2143"/>
                  </a:lnTo>
                  <a:lnTo>
                    <a:pt x="7216" y="2143"/>
                  </a:lnTo>
                  <a:lnTo>
                    <a:pt x="72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6"/>
            <p:cNvSpPr/>
            <p:nvPr/>
          </p:nvSpPr>
          <p:spPr>
            <a:xfrm>
              <a:off x="6162293" y="1992759"/>
              <a:ext cx="60758" cy="20490"/>
            </a:xfrm>
            <a:custGeom>
              <a:avLst/>
              <a:gdLst/>
              <a:ahLst/>
              <a:cxnLst/>
              <a:rect l="l" t="t" r="r" b="b"/>
              <a:pathLst>
                <a:path w="2049" h="691" extrusionOk="0">
                  <a:moveTo>
                    <a:pt x="0" y="0"/>
                  </a:moveTo>
                  <a:lnTo>
                    <a:pt x="0" y="691"/>
                  </a:lnTo>
                  <a:lnTo>
                    <a:pt x="2048" y="691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6"/>
            <p:cNvSpPr/>
            <p:nvPr/>
          </p:nvSpPr>
          <p:spPr>
            <a:xfrm>
              <a:off x="6121342" y="1992759"/>
              <a:ext cx="20490" cy="20490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0" y="0"/>
                  </a:moveTo>
                  <a:lnTo>
                    <a:pt x="0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5" name="Google Shape;6915;p66"/>
          <p:cNvGrpSpPr/>
          <p:nvPr/>
        </p:nvGrpSpPr>
        <p:grpSpPr>
          <a:xfrm>
            <a:off x="6983425" y="1760156"/>
            <a:ext cx="342521" cy="340416"/>
            <a:chOff x="6459594" y="1922125"/>
            <a:chExt cx="342521" cy="340416"/>
          </a:xfrm>
        </p:grpSpPr>
        <p:sp>
          <p:nvSpPr>
            <p:cNvPr id="6916" name="Google Shape;6916;p66"/>
            <p:cNvSpPr/>
            <p:nvPr/>
          </p:nvSpPr>
          <p:spPr>
            <a:xfrm>
              <a:off x="6730059" y="2207417"/>
              <a:ext cx="71344" cy="55124"/>
            </a:xfrm>
            <a:custGeom>
              <a:avLst/>
              <a:gdLst/>
              <a:ahLst/>
              <a:cxnLst/>
              <a:rect l="l" t="t" r="r" b="b"/>
              <a:pathLst>
                <a:path w="2406" h="1859" extrusionOk="0">
                  <a:moveTo>
                    <a:pt x="0" y="1"/>
                  </a:moveTo>
                  <a:lnTo>
                    <a:pt x="0" y="1858"/>
                  </a:lnTo>
                  <a:lnTo>
                    <a:pt x="2405" y="1858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66"/>
            <p:cNvSpPr/>
            <p:nvPr/>
          </p:nvSpPr>
          <p:spPr>
            <a:xfrm>
              <a:off x="6640359" y="2207417"/>
              <a:ext cx="69239" cy="55124"/>
            </a:xfrm>
            <a:custGeom>
              <a:avLst/>
              <a:gdLst/>
              <a:ahLst/>
              <a:cxnLst/>
              <a:rect l="l" t="t" r="r" b="b"/>
              <a:pathLst>
                <a:path w="2335" h="1859" extrusionOk="0">
                  <a:moveTo>
                    <a:pt x="1" y="1"/>
                  </a:moveTo>
                  <a:lnTo>
                    <a:pt x="1" y="1858"/>
                  </a:lnTo>
                  <a:lnTo>
                    <a:pt x="2334" y="1858"/>
                  </a:lnTo>
                  <a:lnTo>
                    <a:pt x="2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6"/>
            <p:cNvSpPr/>
            <p:nvPr/>
          </p:nvSpPr>
          <p:spPr>
            <a:xfrm>
              <a:off x="6551400" y="2207417"/>
              <a:ext cx="69209" cy="55124"/>
            </a:xfrm>
            <a:custGeom>
              <a:avLst/>
              <a:gdLst/>
              <a:ahLst/>
              <a:cxnLst/>
              <a:rect l="l" t="t" r="r" b="b"/>
              <a:pathLst>
                <a:path w="2334" h="1859" extrusionOk="0">
                  <a:moveTo>
                    <a:pt x="0" y="1"/>
                  </a:moveTo>
                  <a:lnTo>
                    <a:pt x="0" y="1858"/>
                  </a:lnTo>
                  <a:lnTo>
                    <a:pt x="2334" y="1858"/>
                  </a:lnTo>
                  <a:lnTo>
                    <a:pt x="2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6"/>
            <p:cNvSpPr/>
            <p:nvPr/>
          </p:nvSpPr>
          <p:spPr>
            <a:xfrm>
              <a:off x="6460276" y="2207417"/>
              <a:ext cx="72085" cy="55124"/>
            </a:xfrm>
            <a:custGeom>
              <a:avLst/>
              <a:gdLst/>
              <a:ahLst/>
              <a:cxnLst/>
              <a:rect l="l" t="t" r="r" b="b"/>
              <a:pathLst>
                <a:path w="2431" h="1859" extrusionOk="0">
                  <a:moveTo>
                    <a:pt x="1" y="1"/>
                  </a:moveTo>
                  <a:lnTo>
                    <a:pt x="1" y="1858"/>
                  </a:lnTo>
                  <a:lnTo>
                    <a:pt x="2430" y="1858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66"/>
            <p:cNvSpPr/>
            <p:nvPr/>
          </p:nvSpPr>
          <p:spPr>
            <a:xfrm>
              <a:off x="6635407" y="2032286"/>
              <a:ext cx="78431" cy="155379"/>
            </a:xfrm>
            <a:custGeom>
              <a:avLst/>
              <a:gdLst/>
              <a:ahLst/>
              <a:cxnLst/>
              <a:rect l="l" t="t" r="r" b="b"/>
              <a:pathLst>
                <a:path w="2645" h="5240" extrusionOk="0">
                  <a:moveTo>
                    <a:pt x="1316" y="0"/>
                  </a:moveTo>
                  <a:cubicBezTo>
                    <a:pt x="596" y="0"/>
                    <a:pt x="1" y="587"/>
                    <a:pt x="1" y="1311"/>
                  </a:cubicBezTo>
                  <a:cubicBezTo>
                    <a:pt x="25" y="1906"/>
                    <a:pt x="453" y="2406"/>
                    <a:pt x="977" y="2549"/>
                  </a:cubicBezTo>
                  <a:lnTo>
                    <a:pt x="977" y="5240"/>
                  </a:lnTo>
                  <a:lnTo>
                    <a:pt x="1668" y="5240"/>
                  </a:lnTo>
                  <a:lnTo>
                    <a:pt x="1668" y="2549"/>
                  </a:lnTo>
                  <a:cubicBezTo>
                    <a:pt x="2216" y="2406"/>
                    <a:pt x="2644" y="1882"/>
                    <a:pt x="2621" y="1263"/>
                  </a:cubicBezTo>
                  <a:cubicBezTo>
                    <a:pt x="2597" y="596"/>
                    <a:pt x="2049" y="25"/>
                    <a:pt x="1358" y="1"/>
                  </a:cubicBezTo>
                  <a:cubicBezTo>
                    <a:pt x="1344" y="0"/>
                    <a:pt x="1330" y="0"/>
                    <a:pt x="1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66"/>
            <p:cNvSpPr/>
            <p:nvPr/>
          </p:nvSpPr>
          <p:spPr>
            <a:xfrm>
              <a:off x="6547841" y="1922125"/>
              <a:ext cx="78431" cy="265538"/>
            </a:xfrm>
            <a:custGeom>
              <a:avLst/>
              <a:gdLst/>
              <a:ahLst/>
              <a:cxnLst/>
              <a:rect l="l" t="t" r="r" b="b"/>
              <a:pathLst>
                <a:path w="2645" h="8955" extrusionOk="0">
                  <a:moveTo>
                    <a:pt x="1338" y="0"/>
                  </a:moveTo>
                  <a:cubicBezTo>
                    <a:pt x="596" y="0"/>
                    <a:pt x="1" y="587"/>
                    <a:pt x="1" y="1311"/>
                  </a:cubicBezTo>
                  <a:cubicBezTo>
                    <a:pt x="1" y="1906"/>
                    <a:pt x="430" y="2406"/>
                    <a:pt x="977" y="2549"/>
                  </a:cubicBezTo>
                  <a:lnTo>
                    <a:pt x="977" y="8955"/>
                  </a:lnTo>
                  <a:lnTo>
                    <a:pt x="1668" y="8955"/>
                  </a:lnTo>
                  <a:lnTo>
                    <a:pt x="1668" y="2549"/>
                  </a:lnTo>
                  <a:cubicBezTo>
                    <a:pt x="2240" y="2406"/>
                    <a:pt x="2644" y="1858"/>
                    <a:pt x="2621" y="1239"/>
                  </a:cubicBezTo>
                  <a:cubicBezTo>
                    <a:pt x="2597" y="596"/>
                    <a:pt x="2049" y="25"/>
                    <a:pt x="1382" y="1"/>
                  </a:cubicBezTo>
                  <a:cubicBezTo>
                    <a:pt x="1367" y="0"/>
                    <a:pt x="1353" y="0"/>
                    <a:pt x="13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6"/>
            <p:cNvSpPr/>
            <p:nvPr/>
          </p:nvSpPr>
          <p:spPr>
            <a:xfrm>
              <a:off x="6459594" y="2009631"/>
              <a:ext cx="78401" cy="178034"/>
            </a:xfrm>
            <a:custGeom>
              <a:avLst/>
              <a:gdLst/>
              <a:ahLst/>
              <a:cxnLst/>
              <a:rect l="l" t="t" r="r" b="b"/>
              <a:pathLst>
                <a:path w="2644" h="6004" extrusionOk="0">
                  <a:moveTo>
                    <a:pt x="1296" y="0"/>
                  </a:moveTo>
                  <a:cubicBezTo>
                    <a:pt x="574" y="0"/>
                    <a:pt x="0" y="579"/>
                    <a:pt x="0" y="1312"/>
                  </a:cubicBezTo>
                  <a:cubicBezTo>
                    <a:pt x="24" y="1908"/>
                    <a:pt x="429" y="2408"/>
                    <a:pt x="977" y="2551"/>
                  </a:cubicBezTo>
                  <a:lnTo>
                    <a:pt x="977" y="6004"/>
                  </a:lnTo>
                  <a:lnTo>
                    <a:pt x="1667" y="6004"/>
                  </a:lnTo>
                  <a:lnTo>
                    <a:pt x="1667" y="2551"/>
                  </a:lnTo>
                  <a:cubicBezTo>
                    <a:pt x="2239" y="2408"/>
                    <a:pt x="2644" y="1860"/>
                    <a:pt x="2620" y="1241"/>
                  </a:cubicBezTo>
                  <a:cubicBezTo>
                    <a:pt x="2596" y="598"/>
                    <a:pt x="2048" y="27"/>
                    <a:pt x="1381" y="3"/>
                  </a:cubicBezTo>
                  <a:cubicBezTo>
                    <a:pt x="1353" y="1"/>
                    <a:pt x="1324" y="0"/>
                    <a:pt x="1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6"/>
            <p:cNvSpPr/>
            <p:nvPr/>
          </p:nvSpPr>
          <p:spPr>
            <a:xfrm>
              <a:off x="6723684" y="1951066"/>
              <a:ext cx="78431" cy="236597"/>
            </a:xfrm>
            <a:custGeom>
              <a:avLst/>
              <a:gdLst/>
              <a:ahLst/>
              <a:cxnLst/>
              <a:rect l="l" t="t" r="r" b="b"/>
              <a:pathLst>
                <a:path w="2645" h="7979" extrusionOk="0">
                  <a:moveTo>
                    <a:pt x="1315" y="0"/>
                  </a:moveTo>
                  <a:cubicBezTo>
                    <a:pt x="596" y="0"/>
                    <a:pt x="1" y="587"/>
                    <a:pt x="1" y="1311"/>
                  </a:cubicBezTo>
                  <a:cubicBezTo>
                    <a:pt x="25" y="1882"/>
                    <a:pt x="406" y="2406"/>
                    <a:pt x="977" y="2573"/>
                  </a:cubicBezTo>
                  <a:lnTo>
                    <a:pt x="977" y="7979"/>
                  </a:lnTo>
                  <a:lnTo>
                    <a:pt x="1668" y="7979"/>
                  </a:lnTo>
                  <a:lnTo>
                    <a:pt x="1668" y="2573"/>
                  </a:lnTo>
                  <a:cubicBezTo>
                    <a:pt x="2216" y="2406"/>
                    <a:pt x="2644" y="1882"/>
                    <a:pt x="2620" y="1263"/>
                  </a:cubicBezTo>
                  <a:cubicBezTo>
                    <a:pt x="2597" y="596"/>
                    <a:pt x="2049" y="25"/>
                    <a:pt x="1358" y="1"/>
                  </a:cubicBezTo>
                  <a:cubicBezTo>
                    <a:pt x="1344" y="1"/>
                    <a:pt x="1330" y="0"/>
                    <a:pt x="1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4" name="Google Shape;6924;p66"/>
          <p:cNvGrpSpPr/>
          <p:nvPr/>
        </p:nvGrpSpPr>
        <p:grpSpPr>
          <a:xfrm>
            <a:off x="7712377" y="1770060"/>
            <a:ext cx="341093" cy="340384"/>
            <a:chOff x="7045716" y="1932029"/>
            <a:chExt cx="341093" cy="340384"/>
          </a:xfrm>
        </p:grpSpPr>
        <p:sp>
          <p:nvSpPr>
            <p:cNvPr id="6925" name="Google Shape;6925;p66"/>
            <p:cNvSpPr/>
            <p:nvPr/>
          </p:nvSpPr>
          <p:spPr>
            <a:xfrm>
              <a:off x="7157982" y="2043584"/>
              <a:ext cx="116564" cy="116564"/>
            </a:xfrm>
            <a:custGeom>
              <a:avLst/>
              <a:gdLst/>
              <a:ahLst/>
              <a:cxnLst/>
              <a:rect l="l" t="t" r="r" b="b"/>
              <a:pathLst>
                <a:path w="3931" h="3931" extrusionOk="0">
                  <a:moveTo>
                    <a:pt x="2787" y="882"/>
                  </a:moveTo>
                  <a:lnTo>
                    <a:pt x="2787" y="1549"/>
                  </a:lnTo>
                  <a:lnTo>
                    <a:pt x="1096" y="1549"/>
                  </a:lnTo>
                  <a:lnTo>
                    <a:pt x="1096" y="882"/>
                  </a:lnTo>
                  <a:close/>
                  <a:moveTo>
                    <a:pt x="2787" y="2358"/>
                  </a:moveTo>
                  <a:lnTo>
                    <a:pt x="2787" y="3049"/>
                  </a:lnTo>
                  <a:lnTo>
                    <a:pt x="1096" y="3049"/>
                  </a:lnTo>
                  <a:lnTo>
                    <a:pt x="1096" y="2358"/>
                  </a:lnTo>
                  <a:close/>
                  <a:moveTo>
                    <a:pt x="1953" y="1"/>
                  </a:moveTo>
                  <a:cubicBezTo>
                    <a:pt x="882" y="1"/>
                    <a:pt x="1" y="906"/>
                    <a:pt x="1" y="1977"/>
                  </a:cubicBezTo>
                  <a:cubicBezTo>
                    <a:pt x="1" y="3049"/>
                    <a:pt x="882" y="3930"/>
                    <a:pt x="1953" y="3930"/>
                  </a:cubicBezTo>
                  <a:cubicBezTo>
                    <a:pt x="3025" y="3930"/>
                    <a:pt x="3930" y="3049"/>
                    <a:pt x="3930" y="1977"/>
                  </a:cubicBezTo>
                  <a:cubicBezTo>
                    <a:pt x="3930" y="906"/>
                    <a:pt x="3025" y="1"/>
                    <a:pt x="1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6"/>
            <p:cNvSpPr/>
            <p:nvPr/>
          </p:nvSpPr>
          <p:spPr>
            <a:xfrm>
              <a:off x="7045716" y="1932029"/>
              <a:ext cx="341093" cy="160301"/>
            </a:xfrm>
            <a:custGeom>
              <a:avLst/>
              <a:gdLst/>
              <a:ahLst/>
              <a:cxnLst/>
              <a:rect l="l" t="t" r="r" b="b"/>
              <a:pathLst>
                <a:path w="11503" h="5406" extrusionOk="0">
                  <a:moveTo>
                    <a:pt x="5739" y="0"/>
                  </a:moveTo>
                  <a:cubicBezTo>
                    <a:pt x="4192" y="0"/>
                    <a:pt x="2763" y="595"/>
                    <a:pt x="1667" y="1691"/>
                  </a:cubicBezTo>
                  <a:cubicBezTo>
                    <a:pt x="643" y="2691"/>
                    <a:pt x="48" y="4001"/>
                    <a:pt x="0" y="5406"/>
                  </a:cubicBezTo>
                  <a:lnTo>
                    <a:pt x="1572" y="5406"/>
                  </a:lnTo>
                  <a:cubicBezTo>
                    <a:pt x="1762" y="3263"/>
                    <a:pt x="3549" y="1572"/>
                    <a:pt x="5739" y="1572"/>
                  </a:cubicBezTo>
                  <a:cubicBezTo>
                    <a:pt x="7954" y="1572"/>
                    <a:pt x="9740" y="3263"/>
                    <a:pt x="9907" y="5406"/>
                  </a:cubicBezTo>
                  <a:lnTo>
                    <a:pt x="11503" y="5406"/>
                  </a:lnTo>
                  <a:cubicBezTo>
                    <a:pt x="11407" y="4001"/>
                    <a:pt x="10836" y="2691"/>
                    <a:pt x="9812" y="1691"/>
                  </a:cubicBezTo>
                  <a:cubicBezTo>
                    <a:pt x="8740" y="619"/>
                    <a:pt x="7287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6"/>
            <p:cNvSpPr/>
            <p:nvPr/>
          </p:nvSpPr>
          <p:spPr>
            <a:xfrm>
              <a:off x="7045716" y="2112082"/>
              <a:ext cx="341093" cy="160331"/>
            </a:xfrm>
            <a:custGeom>
              <a:avLst/>
              <a:gdLst/>
              <a:ahLst/>
              <a:cxnLst/>
              <a:rect l="l" t="t" r="r" b="b"/>
              <a:pathLst>
                <a:path w="11503" h="5407" extrusionOk="0">
                  <a:moveTo>
                    <a:pt x="0" y="1"/>
                  </a:moveTo>
                  <a:cubicBezTo>
                    <a:pt x="95" y="1382"/>
                    <a:pt x="667" y="2692"/>
                    <a:pt x="1667" y="3716"/>
                  </a:cubicBezTo>
                  <a:cubicBezTo>
                    <a:pt x="2739" y="4787"/>
                    <a:pt x="4192" y="5407"/>
                    <a:pt x="5739" y="5407"/>
                  </a:cubicBezTo>
                  <a:cubicBezTo>
                    <a:pt x="7287" y="5407"/>
                    <a:pt x="8716" y="4811"/>
                    <a:pt x="9836" y="3716"/>
                  </a:cubicBezTo>
                  <a:cubicBezTo>
                    <a:pt x="10836" y="2692"/>
                    <a:pt x="11431" y="1382"/>
                    <a:pt x="11503" y="1"/>
                  </a:cubicBezTo>
                  <a:lnTo>
                    <a:pt x="9907" y="1"/>
                  </a:lnTo>
                  <a:cubicBezTo>
                    <a:pt x="9740" y="2144"/>
                    <a:pt x="7954" y="3835"/>
                    <a:pt x="5739" y="3835"/>
                  </a:cubicBezTo>
                  <a:cubicBezTo>
                    <a:pt x="3549" y="3835"/>
                    <a:pt x="1762" y="2144"/>
                    <a:pt x="1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6"/>
            <p:cNvSpPr/>
            <p:nvPr/>
          </p:nvSpPr>
          <p:spPr>
            <a:xfrm>
              <a:off x="7226481" y="1999104"/>
              <a:ext cx="93939" cy="206233"/>
            </a:xfrm>
            <a:custGeom>
              <a:avLst/>
              <a:gdLst/>
              <a:ahLst/>
              <a:cxnLst/>
              <a:rect l="l" t="t" r="r" b="b"/>
              <a:pathLst>
                <a:path w="3168" h="6955" extrusionOk="0">
                  <a:moveTo>
                    <a:pt x="1" y="0"/>
                  </a:moveTo>
                  <a:lnTo>
                    <a:pt x="1" y="858"/>
                  </a:lnTo>
                  <a:cubicBezTo>
                    <a:pt x="1310" y="1025"/>
                    <a:pt x="2311" y="2144"/>
                    <a:pt x="2311" y="3477"/>
                  </a:cubicBezTo>
                  <a:cubicBezTo>
                    <a:pt x="2311" y="4811"/>
                    <a:pt x="1287" y="5906"/>
                    <a:pt x="1" y="6097"/>
                  </a:cubicBezTo>
                  <a:lnTo>
                    <a:pt x="1" y="6954"/>
                  </a:lnTo>
                  <a:cubicBezTo>
                    <a:pt x="1763" y="6788"/>
                    <a:pt x="3168" y="5287"/>
                    <a:pt x="3168" y="3477"/>
                  </a:cubicBezTo>
                  <a:cubicBezTo>
                    <a:pt x="3168" y="1667"/>
                    <a:pt x="1763" y="1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6"/>
            <p:cNvSpPr/>
            <p:nvPr/>
          </p:nvSpPr>
          <p:spPr>
            <a:xfrm>
              <a:off x="7112079" y="1999104"/>
              <a:ext cx="93257" cy="206233"/>
            </a:xfrm>
            <a:custGeom>
              <a:avLst/>
              <a:gdLst/>
              <a:ahLst/>
              <a:cxnLst/>
              <a:rect l="l" t="t" r="r" b="b"/>
              <a:pathLst>
                <a:path w="3145" h="6955" extrusionOk="0">
                  <a:moveTo>
                    <a:pt x="3144" y="0"/>
                  </a:moveTo>
                  <a:cubicBezTo>
                    <a:pt x="1406" y="167"/>
                    <a:pt x="1" y="1667"/>
                    <a:pt x="1" y="3477"/>
                  </a:cubicBezTo>
                  <a:cubicBezTo>
                    <a:pt x="1" y="5287"/>
                    <a:pt x="1406" y="6788"/>
                    <a:pt x="3144" y="6954"/>
                  </a:cubicBezTo>
                  <a:lnTo>
                    <a:pt x="3144" y="6097"/>
                  </a:lnTo>
                  <a:cubicBezTo>
                    <a:pt x="1834" y="5906"/>
                    <a:pt x="858" y="4811"/>
                    <a:pt x="858" y="3477"/>
                  </a:cubicBezTo>
                  <a:cubicBezTo>
                    <a:pt x="858" y="2144"/>
                    <a:pt x="1882" y="1025"/>
                    <a:pt x="3144" y="858"/>
                  </a:cubicBezTo>
                  <a:lnTo>
                    <a:pt x="3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0" name="Google Shape;6930;p66"/>
          <p:cNvGrpSpPr/>
          <p:nvPr/>
        </p:nvGrpSpPr>
        <p:grpSpPr>
          <a:xfrm>
            <a:off x="7711665" y="2296134"/>
            <a:ext cx="340381" cy="341128"/>
            <a:chOff x="7045004" y="2458103"/>
            <a:chExt cx="340381" cy="341128"/>
          </a:xfrm>
        </p:grpSpPr>
        <p:sp>
          <p:nvSpPr>
            <p:cNvPr id="6931" name="Google Shape;6931;p66"/>
            <p:cNvSpPr/>
            <p:nvPr/>
          </p:nvSpPr>
          <p:spPr>
            <a:xfrm>
              <a:off x="7184106" y="2501901"/>
              <a:ext cx="63605" cy="129967"/>
            </a:xfrm>
            <a:custGeom>
              <a:avLst/>
              <a:gdLst/>
              <a:ahLst/>
              <a:cxnLst/>
              <a:rect l="l" t="t" r="r" b="b"/>
              <a:pathLst>
                <a:path w="2145" h="4383" extrusionOk="0">
                  <a:moveTo>
                    <a:pt x="1" y="0"/>
                  </a:moveTo>
                  <a:lnTo>
                    <a:pt x="1" y="4382"/>
                  </a:lnTo>
                  <a:lnTo>
                    <a:pt x="2144" y="4382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6"/>
            <p:cNvSpPr/>
            <p:nvPr/>
          </p:nvSpPr>
          <p:spPr>
            <a:xfrm>
              <a:off x="7270960" y="2458103"/>
              <a:ext cx="63605" cy="129255"/>
            </a:xfrm>
            <a:custGeom>
              <a:avLst/>
              <a:gdLst/>
              <a:ahLst/>
              <a:cxnLst/>
              <a:rect l="l" t="t" r="r" b="b"/>
              <a:pathLst>
                <a:path w="2145" h="4359" extrusionOk="0">
                  <a:moveTo>
                    <a:pt x="1" y="1"/>
                  </a:moveTo>
                  <a:lnTo>
                    <a:pt x="1" y="4359"/>
                  </a:lnTo>
                  <a:lnTo>
                    <a:pt x="2144" y="4359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6"/>
            <p:cNvSpPr/>
            <p:nvPr/>
          </p:nvSpPr>
          <p:spPr>
            <a:xfrm>
              <a:off x="7097964" y="2544957"/>
              <a:ext cx="63575" cy="129967"/>
            </a:xfrm>
            <a:custGeom>
              <a:avLst/>
              <a:gdLst/>
              <a:ahLst/>
              <a:cxnLst/>
              <a:rect l="l" t="t" r="r" b="b"/>
              <a:pathLst>
                <a:path w="2144" h="4383" extrusionOk="0">
                  <a:moveTo>
                    <a:pt x="0" y="1"/>
                  </a:moveTo>
                  <a:lnTo>
                    <a:pt x="0" y="4383"/>
                  </a:lnTo>
                  <a:lnTo>
                    <a:pt x="2144" y="4383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6"/>
            <p:cNvSpPr/>
            <p:nvPr/>
          </p:nvSpPr>
          <p:spPr>
            <a:xfrm>
              <a:off x="7045004" y="2607822"/>
              <a:ext cx="340381" cy="139130"/>
            </a:xfrm>
            <a:custGeom>
              <a:avLst/>
              <a:gdLst/>
              <a:ahLst/>
              <a:cxnLst/>
              <a:rect l="l" t="t" r="r" b="b"/>
              <a:pathLst>
                <a:path w="11479" h="4692" extrusionOk="0">
                  <a:moveTo>
                    <a:pt x="7621" y="0"/>
                  </a:moveTo>
                  <a:lnTo>
                    <a:pt x="7621" y="4025"/>
                  </a:lnTo>
                  <a:lnTo>
                    <a:pt x="6835" y="4025"/>
                  </a:lnTo>
                  <a:lnTo>
                    <a:pt x="6835" y="1453"/>
                  </a:lnTo>
                  <a:lnTo>
                    <a:pt x="4692" y="1453"/>
                  </a:lnTo>
                  <a:lnTo>
                    <a:pt x="4692" y="4025"/>
                  </a:lnTo>
                  <a:lnTo>
                    <a:pt x="3930" y="4025"/>
                  </a:lnTo>
                  <a:lnTo>
                    <a:pt x="3930" y="2906"/>
                  </a:lnTo>
                  <a:lnTo>
                    <a:pt x="1786" y="2906"/>
                  </a:lnTo>
                  <a:lnTo>
                    <a:pt x="1786" y="4025"/>
                  </a:lnTo>
                  <a:lnTo>
                    <a:pt x="0" y="4025"/>
                  </a:lnTo>
                  <a:lnTo>
                    <a:pt x="0" y="4692"/>
                  </a:lnTo>
                  <a:lnTo>
                    <a:pt x="11479" y="4692"/>
                  </a:lnTo>
                  <a:lnTo>
                    <a:pt x="11479" y="4025"/>
                  </a:lnTo>
                  <a:lnTo>
                    <a:pt x="9764" y="4025"/>
                  </a:lnTo>
                  <a:lnTo>
                    <a:pt x="97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6"/>
            <p:cNvSpPr/>
            <p:nvPr/>
          </p:nvSpPr>
          <p:spPr>
            <a:xfrm>
              <a:off x="7107839" y="2778712"/>
              <a:ext cx="43115" cy="20520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6"/>
            <p:cNvSpPr/>
            <p:nvPr/>
          </p:nvSpPr>
          <p:spPr>
            <a:xfrm>
              <a:off x="7194010" y="2778712"/>
              <a:ext cx="43085" cy="20520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6"/>
            <p:cNvSpPr/>
            <p:nvPr/>
          </p:nvSpPr>
          <p:spPr>
            <a:xfrm>
              <a:off x="7281576" y="2778712"/>
              <a:ext cx="43085" cy="20520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8" name="Google Shape;6938;p66"/>
          <p:cNvGrpSpPr/>
          <p:nvPr/>
        </p:nvGrpSpPr>
        <p:grpSpPr>
          <a:xfrm>
            <a:off x="6983425" y="2277067"/>
            <a:ext cx="342519" cy="341126"/>
            <a:chOff x="6459594" y="2439037"/>
            <a:chExt cx="342519" cy="341126"/>
          </a:xfrm>
        </p:grpSpPr>
        <p:sp>
          <p:nvSpPr>
            <p:cNvPr id="6939" name="Google Shape;6939;p66"/>
            <p:cNvSpPr/>
            <p:nvPr/>
          </p:nvSpPr>
          <p:spPr>
            <a:xfrm>
              <a:off x="6473709" y="2452469"/>
              <a:ext cx="146898" cy="146898"/>
            </a:xfrm>
            <a:custGeom>
              <a:avLst/>
              <a:gdLst/>
              <a:ahLst/>
              <a:cxnLst/>
              <a:rect l="l" t="t" r="r" b="b"/>
              <a:pathLst>
                <a:path w="4954" h="4954" extrusionOk="0">
                  <a:moveTo>
                    <a:pt x="4954" y="0"/>
                  </a:moveTo>
                  <a:cubicBezTo>
                    <a:pt x="2287" y="191"/>
                    <a:pt x="191" y="2286"/>
                    <a:pt x="0" y="4954"/>
                  </a:cubicBezTo>
                  <a:lnTo>
                    <a:pt x="4954" y="4954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6"/>
            <p:cNvSpPr/>
            <p:nvPr/>
          </p:nvSpPr>
          <p:spPr>
            <a:xfrm>
              <a:off x="6641782" y="2439037"/>
              <a:ext cx="160331" cy="161043"/>
            </a:xfrm>
            <a:custGeom>
              <a:avLst/>
              <a:gdLst/>
              <a:ahLst/>
              <a:cxnLst/>
              <a:rect l="l" t="t" r="r" b="b"/>
              <a:pathLst>
                <a:path w="5407" h="5431" extrusionOk="0">
                  <a:moveTo>
                    <a:pt x="2810" y="2120"/>
                  </a:moveTo>
                  <a:lnTo>
                    <a:pt x="2810" y="2811"/>
                  </a:lnTo>
                  <a:lnTo>
                    <a:pt x="977" y="2811"/>
                  </a:lnTo>
                  <a:lnTo>
                    <a:pt x="977" y="2120"/>
                  </a:lnTo>
                  <a:close/>
                  <a:moveTo>
                    <a:pt x="2810" y="3740"/>
                  </a:moveTo>
                  <a:lnTo>
                    <a:pt x="2810" y="4406"/>
                  </a:lnTo>
                  <a:lnTo>
                    <a:pt x="977" y="4406"/>
                  </a:lnTo>
                  <a:lnTo>
                    <a:pt x="977" y="3740"/>
                  </a:lnTo>
                  <a:close/>
                  <a:moveTo>
                    <a:pt x="0" y="1"/>
                  </a:moveTo>
                  <a:lnTo>
                    <a:pt x="0" y="5431"/>
                  </a:lnTo>
                  <a:lnTo>
                    <a:pt x="5406" y="5431"/>
                  </a:lnTo>
                  <a:cubicBezTo>
                    <a:pt x="5239" y="2501"/>
                    <a:pt x="2882" y="14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6"/>
            <p:cNvSpPr/>
            <p:nvPr/>
          </p:nvSpPr>
          <p:spPr>
            <a:xfrm>
              <a:off x="6641782" y="2619119"/>
              <a:ext cx="146187" cy="146898"/>
            </a:xfrm>
            <a:custGeom>
              <a:avLst/>
              <a:gdLst/>
              <a:ahLst/>
              <a:cxnLst/>
              <a:rect l="l" t="t" r="r" b="b"/>
              <a:pathLst>
                <a:path w="4930" h="4954" extrusionOk="0">
                  <a:moveTo>
                    <a:pt x="0" y="0"/>
                  </a:moveTo>
                  <a:lnTo>
                    <a:pt x="0" y="4954"/>
                  </a:lnTo>
                  <a:cubicBezTo>
                    <a:pt x="2644" y="4763"/>
                    <a:pt x="4763" y="2668"/>
                    <a:pt x="4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6"/>
            <p:cNvSpPr/>
            <p:nvPr/>
          </p:nvSpPr>
          <p:spPr>
            <a:xfrm>
              <a:off x="6459594" y="2619119"/>
              <a:ext cx="161013" cy="161043"/>
            </a:xfrm>
            <a:custGeom>
              <a:avLst/>
              <a:gdLst/>
              <a:ahLst/>
              <a:cxnLst/>
              <a:rect l="l" t="t" r="r" b="b"/>
              <a:pathLst>
                <a:path w="5430" h="5431" extrusionOk="0">
                  <a:moveTo>
                    <a:pt x="4430" y="1001"/>
                  </a:moveTo>
                  <a:lnTo>
                    <a:pt x="4430" y="1668"/>
                  </a:lnTo>
                  <a:lnTo>
                    <a:pt x="2596" y="1668"/>
                  </a:lnTo>
                  <a:lnTo>
                    <a:pt x="2596" y="1001"/>
                  </a:lnTo>
                  <a:close/>
                  <a:moveTo>
                    <a:pt x="4430" y="2620"/>
                  </a:moveTo>
                  <a:lnTo>
                    <a:pt x="4430" y="3311"/>
                  </a:lnTo>
                  <a:lnTo>
                    <a:pt x="2596" y="3311"/>
                  </a:lnTo>
                  <a:lnTo>
                    <a:pt x="2596" y="2620"/>
                  </a:lnTo>
                  <a:close/>
                  <a:moveTo>
                    <a:pt x="0" y="0"/>
                  </a:moveTo>
                  <a:cubicBezTo>
                    <a:pt x="191" y="2930"/>
                    <a:pt x="2501" y="5240"/>
                    <a:pt x="5430" y="5430"/>
                  </a:cubicBezTo>
                  <a:lnTo>
                    <a:pt x="5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3" name="Google Shape;6943;p66"/>
          <p:cNvSpPr/>
          <p:nvPr/>
        </p:nvSpPr>
        <p:spPr>
          <a:xfrm>
            <a:off x="6263635" y="2335386"/>
            <a:ext cx="339699" cy="297296"/>
          </a:xfrm>
          <a:custGeom>
            <a:avLst/>
            <a:gdLst/>
            <a:ahLst/>
            <a:cxnLst/>
            <a:rect l="l" t="t" r="r" b="b"/>
            <a:pathLst>
              <a:path w="11456" h="10026" extrusionOk="0">
                <a:moveTo>
                  <a:pt x="5716" y="0"/>
                </a:moveTo>
                <a:cubicBezTo>
                  <a:pt x="5073" y="0"/>
                  <a:pt x="4573" y="500"/>
                  <a:pt x="4573" y="1143"/>
                </a:cubicBezTo>
                <a:lnTo>
                  <a:pt x="4573" y="1286"/>
                </a:lnTo>
                <a:lnTo>
                  <a:pt x="2668" y="3215"/>
                </a:lnTo>
                <a:cubicBezTo>
                  <a:pt x="2567" y="3181"/>
                  <a:pt x="2466" y="3148"/>
                  <a:pt x="2348" y="3148"/>
                </a:cubicBezTo>
                <a:cubicBezTo>
                  <a:pt x="2299" y="3148"/>
                  <a:pt x="2247" y="3153"/>
                  <a:pt x="2192" y="3167"/>
                </a:cubicBezTo>
                <a:cubicBezTo>
                  <a:pt x="1620" y="3191"/>
                  <a:pt x="1191" y="3667"/>
                  <a:pt x="1144" y="4239"/>
                </a:cubicBezTo>
                <a:cubicBezTo>
                  <a:pt x="1120" y="4787"/>
                  <a:pt x="1501" y="5311"/>
                  <a:pt x="2049" y="5430"/>
                </a:cubicBezTo>
                <a:lnTo>
                  <a:pt x="1" y="9978"/>
                </a:lnTo>
                <a:lnTo>
                  <a:pt x="2739" y="9978"/>
                </a:lnTo>
                <a:lnTo>
                  <a:pt x="3454" y="7382"/>
                </a:lnTo>
                <a:lnTo>
                  <a:pt x="2549" y="5406"/>
                </a:lnTo>
                <a:cubicBezTo>
                  <a:pt x="3049" y="5287"/>
                  <a:pt x="3454" y="4858"/>
                  <a:pt x="3454" y="4310"/>
                </a:cubicBezTo>
                <a:cubicBezTo>
                  <a:pt x="3454" y="4072"/>
                  <a:pt x="3359" y="3834"/>
                  <a:pt x="3239" y="3667"/>
                </a:cubicBezTo>
                <a:lnTo>
                  <a:pt x="4907" y="1953"/>
                </a:lnTo>
                <a:cubicBezTo>
                  <a:pt x="5073" y="2143"/>
                  <a:pt x="5311" y="2262"/>
                  <a:pt x="5549" y="2310"/>
                </a:cubicBezTo>
                <a:lnTo>
                  <a:pt x="3406" y="10002"/>
                </a:lnTo>
                <a:lnTo>
                  <a:pt x="8026" y="10002"/>
                </a:lnTo>
                <a:lnTo>
                  <a:pt x="5883" y="2310"/>
                </a:lnTo>
                <a:cubicBezTo>
                  <a:pt x="6192" y="2262"/>
                  <a:pt x="6454" y="2120"/>
                  <a:pt x="6597" y="1881"/>
                </a:cubicBezTo>
                <a:lnTo>
                  <a:pt x="8050" y="2882"/>
                </a:lnTo>
                <a:cubicBezTo>
                  <a:pt x="8026" y="3001"/>
                  <a:pt x="8002" y="3120"/>
                  <a:pt x="8002" y="3239"/>
                </a:cubicBezTo>
                <a:cubicBezTo>
                  <a:pt x="8002" y="3787"/>
                  <a:pt x="8383" y="4263"/>
                  <a:pt x="8931" y="4382"/>
                </a:cubicBezTo>
                <a:lnTo>
                  <a:pt x="7907" y="7121"/>
                </a:lnTo>
                <a:lnTo>
                  <a:pt x="8717" y="10026"/>
                </a:lnTo>
                <a:lnTo>
                  <a:pt x="11455" y="10026"/>
                </a:lnTo>
                <a:lnTo>
                  <a:pt x="9407" y="4287"/>
                </a:lnTo>
                <a:cubicBezTo>
                  <a:pt x="9931" y="4168"/>
                  <a:pt x="10360" y="3691"/>
                  <a:pt x="10289" y="3096"/>
                </a:cubicBezTo>
                <a:cubicBezTo>
                  <a:pt x="10265" y="2524"/>
                  <a:pt x="9788" y="2048"/>
                  <a:pt x="9217" y="2024"/>
                </a:cubicBezTo>
                <a:cubicBezTo>
                  <a:pt x="8955" y="2024"/>
                  <a:pt x="8693" y="2096"/>
                  <a:pt x="8479" y="2262"/>
                </a:cubicBezTo>
                <a:lnTo>
                  <a:pt x="6835" y="1143"/>
                </a:lnTo>
                <a:cubicBezTo>
                  <a:pt x="6835" y="500"/>
                  <a:pt x="6335" y="0"/>
                  <a:pt x="57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4" name="Google Shape;6944;p66"/>
          <p:cNvGrpSpPr/>
          <p:nvPr/>
        </p:nvGrpSpPr>
        <p:grpSpPr>
          <a:xfrm>
            <a:off x="5513983" y="2305703"/>
            <a:ext cx="341809" cy="342550"/>
            <a:chOff x="5290168" y="2458103"/>
            <a:chExt cx="341809" cy="342550"/>
          </a:xfrm>
        </p:grpSpPr>
        <p:sp>
          <p:nvSpPr>
            <p:cNvPr id="6945" name="Google Shape;6945;p66"/>
            <p:cNvSpPr/>
            <p:nvPr/>
          </p:nvSpPr>
          <p:spPr>
            <a:xfrm>
              <a:off x="5290168" y="2625465"/>
              <a:ext cx="89699" cy="64287"/>
            </a:xfrm>
            <a:custGeom>
              <a:avLst/>
              <a:gdLst/>
              <a:ahLst/>
              <a:cxnLst/>
              <a:rect l="l" t="t" r="r" b="b"/>
              <a:pathLst>
                <a:path w="3025" h="2168" extrusionOk="0">
                  <a:moveTo>
                    <a:pt x="1191" y="1"/>
                  </a:moveTo>
                  <a:lnTo>
                    <a:pt x="1191" y="501"/>
                  </a:lnTo>
                  <a:lnTo>
                    <a:pt x="0" y="501"/>
                  </a:lnTo>
                  <a:lnTo>
                    <a:pt x="0" y="2168"/>
                  </a:lnTo>
                  <a:lnTo>
                    <a:pt x="3025" y="2168"/>
                  </a:lnTo>
                  <a:lnTo>
                    <a:pt x="3025" y="501"/>
                  </a:lnTo>
                  <a:lnTo>
                    <a:pt x="1882" y="50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6"/>
            <p:cNvSpPr/>
            <p:nvPr/>
          </p:nvSpPr>
          <p:spPr>
            <a:xfrm>
              <a:off x="5407386" y="2458103"/>
              <a:ext cx="105948" cy="57941"/>
            </a:xfrm>
            <a:custGeom>
              <a:avLst/>
              <a:gdLst/>
              <a:ahLst/>
              <a:cxnLst/>
              <a:rect l="l" t="t" r="r" b="b"/>
              <a:pathLst>
                <a:path w="3573" h="1954" extrusionOk="0">
                  <a:moveTo>
                    <a:pt x="1" y="1"/>
                  </a:moveTo>
                  <a:lnTo>
                    <a:pt x="1" y="1954"/>
                  </a:lnTo>
                  <a:lnTo>
                    <a:pt x="3573" y="1954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6"/>
            <p:cNvSpPr/>
            <p:nvPr/>
          </p:nvSpPr>
          <p:spPr>
            <a:xfrm>
              <a:off x="5290168" y="2535794"/>
              <a:ext cx="341804" cy="68527"/>
            </a:xfrm>
            <a:custGeom>
              <a:avLst/>
              <a:gdLst/>
              <a:ahLst/>
              <a:cxnLst/>
              <a:rect l="l" t="t" r="r" b="b"/>
              <a:pathLst>
                <a:path w="11527" h="2311" extrusionOk="0">
                  <a:moveTo>
                    <a:pt x="5406" y="0"/>
                  </a:moveTo>
                  <a:lnTo>
                    <a:pt x="5406" y="596"/>
                  </a:lnTo>
                  <a:lnTo>
                    <a:pt x="4216" y="596"/>
                  </a:lnTo>
                  <a:lnTo>
                    <a:pt x="4216" y="1120"/>
                  </a:lnTo>
                  <a:lnTo>
                    <a:pt x="3025" y="1120"/>
                  </a:lnTo>
                  <a:lnTo>
                    <a:pt x="3025" y="596"/>
                  </a:lnTo>
                  <a:lnTo>
                    <a:pt x="0" y="596"/>
                  </a:lnTo>
                  <a:lnTo>
                    <a:pt x="0" y="2310"/>
                  </a:lnTo>
                  <a:lnTo>
                    <a:pt x="3025" y="2310"/>
                  </a:lnTo>
                  <a:lnTo>
                    <a:pt x="3025" y="1810"/>
                  </a:lnTo>
                  <a:lnTo>
                    <a:pt x="4216" y="1810"/>
                  </a:lnTo>
                  <a:lnTo>
                    <a:pt x="4216" y="2310"/>
                  </a:lnTo>
                  <a:lnTo>
                    <a:pt x="7264" y="2310"/>
                  </a:lnTo>
                  <a:lnTo>
                    <a:pt x="7264" y="1810"/>
                  </a:lnTo>
                  <a:lnTo>
                    <a:pt x="8478" y="1810"/>
                  </a:lnTo>
                  <a:lnTo>
                    <a:pt x="8478" y="2310"/>
                  </a:lnTo>
                  <a:lnTo>
                    <a:pt x="11527" y="2310"/>
                  </a:lnTo>
                  <a:lnTo>
                    <a:pt x="11527" y="596"/>
                  </a:lnTo>
                  <a:lnTo>
                    <a:pt x="8455" y="596"/>
                  </a:lnTo>
                  <a:lnTo>
                    <a:pt x="8455" y="1120"/>
                  </a:lnTo>
                  <a:lnTo>
                    <a:pt x="7264" y="1120"/>
                  </a:lnTo>
                  <a:lnTo>
                    <a:pt x="7264" y="596"/>
                  </a:lnTo>
                  <a:lnTo>
                    <a:pt x="6097" y="596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6"/>
            <p:cNvSpPr/>
            <p:nvPr/>
          </p:nvSpPr>
          <p:spPr>
            <a:xfrm>
              <a:off x="5541566" y="2625465"/>
              <a:ext cx="90410" cy="64287"/>
            </a:xfrm>
            <a:custGeom>
              <a:avLst/>
              <a:gdLst/>
              <a:ahLst/>
              <a:cxnLst/>
              <a:rect l="l" t="t" r="r" b="b"/>
              <a:pathLst>
                <a:path w="3049" h="2168" extrusionOk="0">
                  <a:moveTo>
                    <a:pt x="1167" y="1"/>
                  </a:moveTo>
                  <a:lnTo>
                    <a:pt x="1167" y="501"/>
                  </a:lnTo>
                  <a:lnTo>
                    <a:pt x="0" y="501"/>
                  </a:lnTo>
                  <a:lnTo>
                    <a:pt x="0" y="2168"/>
                  </a:lnTo>
                  <a:lnTo>
                    <a:pt x="3049" y="2168"/>
                  </a:lnTo>
                  <a:lnTo>
                    <a:pt x="3049" y="501"/>
                  </a:lnTo>
                  <a:lnTo>
                    <a:pt x="1858" y="501"/>
                  </a:lnTo>
                  <a:lnTo>
                    <a:pt x="18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6"/>
            <p:cNvSpPr/>
            <p:nvPr/>
          </p:nvSpPr>
          <p:spPr>
            <a:xfrm>
              <a:off x="5422213" y="2710213"/>
              <a:ext cx="74191" cy="90440"/>
            </a:xfrm>
            <a:custGeom>
              <a:avLst/>
              <a:gdLst/>
              <a:ahLst/>
              <a:cxnLst/>
              <a:rect l="l" t="t" r="r" b="b"/>
              <a:pathLst>
                <a:path w="2502" h="3050" extrusionOk="0">
                  <a:moveTo>
                    <a:pt x="929" y="1"/>
                  </a:moveTo>
                  <a:lnTo>
                    <a:pt x="929" y="620"/>
                  </a:lnTo>
                  <a:cubicBezTo>
                    <a:pt x="406" y="786"/>
                    <a:pt x="1" y="1287"/>
                    <a:pt x="48" y="1882"/>
                  </a:cubicBezTo>
                  <a:cubicBezTo>
                    <a:pt x="72" y="2501"/>
                    <a:pt x="572" y="3001"/>
                    <a:pt x="1191" y="3049"/>
                  </a:cubicBezTo>
                  <a:cubicBezTo>
                    <a:pt x="1205" y="3049"/>
                    <a:pt x="1219" y="3050"/>
                    <a:pt x="1233" y="3050"/>
                  </a:cubicBezTo>
                  <a:cubicBezTo>
                    <a:pt x="1906" y="3050"/>
                    <a:pt x="2477" y="2487"/>
                    <a:pt x="2477" y="1810"/>
                  </a:cubicBezTo>
                  <a:cubicBezTo>
                    <a:pt x="2501" y="1215"/>
                    <a:pt x="2120" y="786"/>
                    <a:pt x="1620" y="620"/>
                  </a:cubicBezTo>
                  <a:lnTo>
                    <a:pt x="16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6"/>
            <p:cNvSpPr/>
            <p:nvPr/>
          </p:nvSpPr>
          <p:spPr>
            <a:xfrm>
              <a:off x="5547912" y="2710213"/>
              <a:ext cx="74191" cy="90440"/>
            </a:xfrm>
            <a:custGeom>
              <a:avLst/>
              <a:gdLst/>
              <a:ahLst/>
              <a:cxnLst/>
              <a:rect l="l" t="t" r="r" b="b"/>
              <a:pathLst>
                <a:path w="2502" h="3050" extrusionOk="0">
                  <a:moveTo>
                    <a:pt x="929" y="1"/>
                  </a:moveTo>
                  <a:lnTo>
                    <a:pt x="929" y="620"/>
                  </a:lnTo>
                  <a:cubicBezTo>
                    <a:pt x="382" y="786"/>
                    <a:pt x="1" y="1287"/>
                    <a:pt x="24" y="1882"/>
                  </a:cubicBezTo>
                  <a:cubicBezTo>
                    <a:pt x="48" y="2501"/>
                    <a:pt x="548" y="3001"/>
                    <a:pt x="1191" y="3049"/>
                  </a:cubicBezTo>
                  <a:cubicBezTo>
                    <a:pt x="1205" y="3049"/>
                    <a:pt x="1218" y="3050"/>
                    <a:pt x="1232" y="3050"/>
                  </a:cubicBezTo>
                  <a:cubicBezTo>
                    <a:pt x="1882" y="3050"/>
                    <a:pt x="2454" y="2487"/>
                    <a:pt x="2454" y="1810"/>
                  </a:cubicBezTo>
                  <a:cubicBezTo>
                    <a:pt x="2501" y="1215"/>
                    <a:pt x="2120" y="786"/>
                    <a:pt x="1596" y="620"/>
                  </a:cubicBezTo>
                  <a:lnTo>
                    <a:pt x="1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6"/>
            <p:cNvSpPr/>
            <p:nvPr/>
          </p:nvSpPr>
          <p:spPr>
            <a:xfrm>
              <a:off x="5415155" y="2625465"/>
              <a:ext cx="90410" cy="64287"/>
            </a:xfrm>
            <a:custGeom>
              <a:avLst/>
              <a:gdLst/>
              <a:ahLst/>
              <a:cxnLst/>
              <a:rect l="l" t="t" r="r" b="b"/>
              <a:pathLst>
                <a:path w="3049" h="2168" extrusionOk="0">
                  <a:moveTo>
                    <a:pt x="1191" y="1"/>
                  </a:moveTo>
                  <a:lnTo>
                    <a:pt x="1191" y="501"/>
                  </a:lnTo>
                  <a:lnTo>
                    <a:pt x="1" y="501"/>
                  </a:lnTo>
                  <a:lnTo>
                    <a:pt x="1" y="2168"/>
                  </a:lnTo>
                  <a:lnTo>
                    <a:pt x="3049" y="2168"/>
                  </a:lnTo>
                  <a:lnTo>
                    <a:pt x="3049" y="501"/>
                  </a:lnTo>
                  <a:lnTo>
                    <a:pt x="1882" y="50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6"/>
            <p:cNvSpPr/>
            <p:nvPr/>
          </p:nvSpPr>
          <p:spPr>
            <a:xfrm>
              <a:off x="5297225" y="2710213"/>
              <a:ext cx="74191" cy="90440"/>
            </a:xfrm>
            <a:custGeom>
              <a:avLst/>
              <a:gdLst/>
              <a:ahLst/>
              <a:cxnLst/>
              <a:rect l="l" t="t" r="r" b="b"/>
              <a:pathLst>
                <a:path w="2502" h="3050" extrusionOk="0">
                  <a:moveTo>
                    <a:pt x="929" y="1"/>
                  </a:moveTo>
                  <a:lnTo>
                    <a:pt x="929" y="620"/>
                  </a:lnTo>
                  <a:cubicBezTo>
                    <a:pt x="382" y="786"/>
                    <a:pt x="1" y="1287"/>
                    <a:pt x="24" y="1882"/>
                  </a:cubicBezTo>
                  <a:cubicBezTo>
                    <a:pt x="48" y="2501"/>
                    <a:pt x="572" y="3001"/>
                    <a:pt x="1191" y="3049"/>
                  </a:cubicBezTo>
                  <a:cubicBezTo>
                    <a:pt x="1205" y="3049"/>
                    <a:pt x="1218" y="3050"/>
                    <a:pt x="1231" y="3050"/>
                  </a:cubicBezTo>
                  <a:cubicBezTo>
                    <a:pt x="1882" y="3050"/>
                    <a:pt x="2453" y="2487"/>
                    <a:pt x="2453" y="1810"/>
                  </a:cubicBezTo>
                  <a:cubicBezTo>
                    <a:pt x="2501" y="1215"/>
                    <a:pt x="2144" y="786"/>
                    <a:pt x="1596" y="620"/>
                  </a:cubicBezTo>
                  <a:lnTo>
                    <a:pt x="1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3" name="Google Shape;6953;p66"/>
          <p:cNvGrpSpPr/>
          <p:nvPr/>
        </p:nvGrpSpPr>
        <p:grpSpPr>
          <a:xfrm>
            <a:off x="4781640" y="2314896"/>
            <a:ext cx="341839" cy="337569"/>
            <a:chOff x="4705440" y="2467296"/>
            <a:chExt cx="341839" cy="337569"/>
          </a:xfrm>
        </p:grpSpPr>
        <p:sp>
          <p:nvSpPr>
            <p:cNvPr id="6954" name="Google Shape;6954;p66"/>
            <p:cNvSpPr/>
            <p:nvPr/>
          </p:nvSpPr>
          <p:spPr>
            <a:xfrm>
              <a:off x="4838226" y="2467296"/>
              <a:ext cx="75584" cy="76296"/>
            </a:xfrm>
            <a:custGeom>
              <a:avLst/>
              <a:gdLst/>
              <a:ahLst/>
              <a:cxnLst/>
              <a:rect l="l" t="t" r="r" b="b"/>
              <a:pathLst>
                <a:path w="2549" h="2573" extrusionOk="0">
                  <a:moveTo>
                    <a:pt x="1262" y="0"/>
                  </a:moveTo>
                  <a:cubicBezTo>
                    <a:pt x="572" y="0"/>
                    <a:pt x="0" y="572"/>
                    <a:pt x="0" y="1286"/>
                  </a:cubicBezTo>
                  <a:cubicBezTo>
                    <a:pt x="0" y="2001"/>
                    <a:pt x="572" y="2572"/>
                    <a:pt x="1262" y="2572"/>
                  </a:cubicBezTo>
                  <a:cubicBezTo>
                    <a:pt x="1977" y="2572"/>
                    <a:pt x="2548" y="2001"/>
                    <a:pt x="2548" y="1286"/>
                  </a:cubicBezTo>
                  <a:cubicBezTo>
                    <a:pt x="2548" y="572"/>
                    <a:pt x="1977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6"/>
            <p:cNvSpPr/>
            <p:nvPr/>
          </p:nvSpPr>
          <p:spPr>
            <a:xfrm>
              <a:off x="4925791" y="2499084"/>
              <a:ext cx="75584" cy="76266"/>
            </a:xfrm>
            <a:custGeom>
              <a:avLst/>
              <a:gdLst/>
              <a:ahLst/>
              <a:cxnLst/>
              <a:rect l="l" t="t" r="r" b="b"/>
              <a:pathLst>
                <a:path w="2549" h="2572" extrusionOk="0">
                  <a:moveTo>
                    <a:pt x="1262" y="0"/>
                  </a:moveTo>
                  <a:cubicBezTo>
                    <a:pt x="572" y="0"/>
                    <a:pt x="0" y="572"/>
                    <a:pt x="0" y="1286"/>
                  </a:cubicBezTo>
                  <a:cubicBezTo>
                    <a:pt x="0" y="2000"/>
                    <a:pt x="572" y="2572"/>
                    <a:pt x="1262" y="2572"/>
                  </a:cubicBezTo>
                  <a:cubicBezTo>
                    <a:pt x="1977" y="2572"/>
                    <a:pt x="2548" y="2000"/>
                    <a:pt x="2548" y="1286"/>
                  </a:cubicBezTo>
                  <a:cubicBezTo>
                    <a:pt x="2548" y="572"/>
                    <a:pt x="1977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6"/>
            <p:cNvSpPr/>
            <p:nvPr/>
          </p:nvSpPr>
          <p:spPr>
            <a:xfrm>
              <a:off x="4971694" y="2578880"/>
              <a:ext cx="75584" cy="75584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1262" y="0"/>
                  </a:moveTo>
                  <a:cubicBezTo>
                    <a:pt x="572" y="0"/>
                    <a:pt x="0" y="572"/>
                    <a:pt x="0" y="1286"/>
                  </a:cubicBezTo>
                  <a:cubicBezTo>
                    <a:pt x="0" y="1977"/>
                    <a:pt x="572" y="2548"/>
                    <a:pt x="1262" y="2548"/>
                  </a:cubicBezTo>
                  <a:cubicBezTo>
                    <a:pt x="1977" y="2548"/>
                    <a:pt x="2548" y="1977"/>
                    <a:pt x="2548" y="1286"/>
                  </a:cubicBezTo>
                  <a:cubicBezTo>
                    <a:pt x="2548" y="572"/>
                    <a:pt x="1977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6"/>
            <p:cNvSpPr/>
            <p:nvPr/>
          </p:nvSpPr>
          <p:spPr>
            <a:xfrm>
              <a:off x="4955444" y="2669974"/>
              <a:ext cx="75584" cy="75584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1286" y="0"/>
                  </a:moveTo>
                  <a:cubicBezTo>
                    <a:pt x="572" y="0"/>
                    <a:pt x="0" y="572"/>
                    <a:pt x="0" y="1262"/>
                  </a:cubicBezTo>
                  <a:cubicBezTo>
                    <a:pt x="0" y="1977"/>
                    <a:pt x="572" y="2548"/>
                    <a:pt x="1286" y="2548"/>
                  </a:cubicBezTo>
                  <a:cubicBezTo>
                    <a:pt x="1977" y="2548"/>
                    <a:pt x="2548" y="1977"/>
                    <a:pt x="2548" y="1262"/>
                  </a:cubicBezTo>
                  <a:cubicBezTo>
                    <a:pt x="2548" y="572"/>
                    <a:pt x="1977" y="0"/>
                    <a:pt x="1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6"/>
            <p:cNvSpPr/>
            <p:nvPr/>
          </p:nvSpPr>
          <p:spPr>
            <a:xfrm>
              <a:off x="4884811" y="2728569"/>
              <a:ext cx="75584" cy="76296"/>
            </a:xfrm>
            <a:custGeom>
              <a:avLst/>
              <a:gdLst/>
              <a:ahLst/>
              <a:cxnLst/>
              <a:rect l="l" t="t" r="r" b="b"/>
              <a:pathLst>
                <a:path w="2549" h="2573" extrusionOk="0">
                  <a:moveTo>
                    <a:pt x="1287" y="1"/>
                  </a:moveTo>
                  <a:cubicBezTo>
                    <a:pt x="572" y="1"/>
                    <a:pt x="1" y="572"/>
                    <a:pt x="1" y="1287"/>
                  </a:cubicBezTo>
                  <a:cubicBezTo>
                    <a:pt x="1" y="2001"/>
                    <a:pt x="572" y="2573"/>
                    <a:pt x="1287" y="2573"/>
                  </a:cubicBezTo>
                  <a:cubicBezTo>
                    <a:pt x="1977" y="2573"/>
                    <a:pt x="2549" y="2001"/>
                    <a:pt x="2549" y="1287"/>
                  </a:cubicBezTo>
                  <a:cubicBezTo>
                    <a:pt x="2549" y="572"/>
                    <a:pt x="1977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6"/>
            <p:cNvSpPr/>
            <p:nvPr/>
          </p:nvSpPr>
          <p:spPr>
            <a:xfrm>
              <a:off x="4792323" y="2728569"/>
              <a:ext cx="75584" cy="76296"/>
            </a:xfrm>
            <a:custGeom>
              <a:avLst/>
              <a:gdLst/>
              <a:ahLst/>
              <a:cxnLst/>
              <a:rect l="l" t="t" r="r" b="b"/>
              <a:pathLst>
                <a:path w="2549" h="2573" extrusionOk="0">
                  <a:moveTo>
                    <a:pt x="1286" y="1"/>
                  </a:moveTo>
                  <a:cubicBezTo>
                    <a:pt x="572" y="1"/>
                    <a:pt x="0" y="572"/>
                    <a:pt x="0" y="1287"/>
                  </a:cubicBezTo>
                  <a:cubicBezTo>
                    <a:pt x="0" y="2001"/>
                    <a:pt x="572" y="2573"/>
                    <a:pt x="1286" y="2573"/>
                  </a:cubicBezTo>
                  <a:cubicBezTo>
                    <a:pt x="1977" y="2573"/>
                    <a:pt x="2548" y="2001"/>
                    <a:pt x="2548" y="1287"/>
                  </a:cubicBezTo>
                  <a:cubicBezTo>
                    <a:pt x="2548" y="572"/>
                    <a:pt x="1977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6"/>
            <p:cNvSpPr/>
            <p:nvPr/>
          </p:nvSpPr>
          <p:spPr>
            <a:xfrm>
              <a:off x="4721689" y="2669974"/>
              <a:ext cx="75584" cy="75584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1287" y="0"/>
                  </a:moveTo>
                  <a:cubicBezTo>
                    <a:pt x="572" y="0"/>
                    <a:pt x="1" y="572"/>
                    <a:pt x="1" y="1262"/>
                  </a:cubicBezTo>
                  <a:cubicBezTo>
                    <a:pt x="1" y="1977"/>
                    <a:pt x="572" y="2548"/>
                    <a:pt x="1287" y="2548"/>
                  </a:cubicBezTo>
                  <a:cubicBezTo>
                    <a:pt x="1977" y="2548"/>
                    <a:pt x="2549" y="1977"/>
                    <a:pt x="2549" y="1262"/>
                  </a:cubicBezTo>
                  <a:cubicBezTo>
                    <a:pt x="2549" y="572"/>
                    <a:pt x="1977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6"/>
            <p:cNvSpPr/>
            <p:nvPr/>
          </p:nvSpPr>
          <p:spPr>
            <a:xfrm>
              <a:off x="4705440" y="2579562"/>
              <a:ext cx="76296" cy="76296"/>
            </a:xfrm>
            <a:custGeom>
              <a:avLst/>
              <a:gdLst/>
              <a:ahLst/>
              <a:cxnLst/>
              <a:rect l="l" t="t" r="r" b="b"/>
              <a:pathLst>
                <a:path w="2573" h="2573" extrusionOk="0">
                  <a:moveTo>
                    <a:pt x="1287" y="1"/>
                  </a:moveTo>
                  <a:cubicBezTo>
                    <a:pt x="573" y="1"/>
                    <a:pt x="1" y="572"/>
                    <a:pt x="1" y="1287"/>
                  </a:cubicBezTo>
                  <a:cubicBezTo>
                    <a:pt x="1" y="1977"/>
                    <a:pt x="573" y="2573"/>
                    <a:pt x="1287" y="2573"/>
                  </a:cubicBezTo>
                  <a:cubicBezTo>
                    <a:pt x="2001" y="2573"/>
                    <a:pt x="2573" y="1977"/>
                    <a:pt x="2573" y="1287"/>
                  </a:cubicBezTo>
                  <a:cubicBezTo>
                    <a:pt x="2573" y="572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6"/>
            <p:cNvSpPr/>
            <p:nvPr/>
          </p:nvSpPr>
          <p:spPr>
            <a:xfrm>
              <a:off x="4751342" y="2499084"/>
              <a:ext cx="76296" cy="76266"/>
            </a:xfrm>
            <a:custGeom>
              <a:avLst/>
              <a:gdLst/>
              <a:ahLst/>
              <a:cxnLst/>
              <a:rect l="l" t="t" r="r" b="b"/>
              <a:pathLst>
                <a:path w="2573" h="2572" extrusionOk="0">
                  <a:moveTo>
                    <a:pt x="1287" y="0"/>
                  </a:moveTo>
                  <a:cubicBezTo>
                    <a:pt x="572" y="0"/>
                    <a:pt x="1" y="572"/>
                    <a:pt x="1" y="1286"/>
                  </a:cubicBezTo>
                  <a:cubicBezTo>
                    <a:pt x="1" y="2000"/>
                    <a:pt x="572" y="2572"/>
                    <a:pt x="1287" y="2572"/>
                  </a:cubicBezTo>
                  <a:cubicBezTo>
                    <a:pt x="2001" y="2572"/>
                    <a:pt x="2573" y="2000"/>
                    <a:pt x="2573" y="1286"/>
                  </a:cubicBezTo>
                  <a:cubicBezTo>
                    <a:pt x="2573" y="572"/>
                    <a:pt x="2001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6"/>
            <p:cNvSpPr/>
            <p:nvPr/>
          </p:nvSpPr>
          <p:spPr>
            <a:xfrm>
              <a:off x="4866456" y="2645955"/>
              <a:ext cx="62181" cy="20520"/>
            </a:xfrm>
            <a:custGeom>
              <a:avLst/>
              <a:gdLst/>
              <a:ahLst/>
              <a:cxnLst/>
              <a:rect l="l" t="t" r="r" b="b"/>
              <a:pathLst>
                <a:path w="2097" h="692" extrusionOk="0">
                  <a:moveTo>
                    <a:pt x="1" y="0"/>
                  </a:moveTo>
                  <a:lnTo>
                    <a:pt x="1" y="691"/>
                  </a:lnTo>
                  <a:lnTo>
                    <a:pt x="2096" y="691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6"/>
            <p:cNvSpPr/>
            <p:nvPr/>
          </p:nvSpPr>
          <p:spPr>
            <a:xfrm>
              <a:off x="4866456" y="2605005"/>
              <a:ext cx="62181" cy="20490"/>
            </a:xfrm>
            <a:custGeom>
              <a:avLst/>
              <a:gdLst/>
              <a:ahLst/>
              <a:cxnLst/>
              <a:rect l="l" t="t" r="r" b="b"/>
              <a:pathLst>
                <a:path w="2097" h="691" extrusionOk="0">
                  <a:moveTo>
                    <a:pt x="1" y="0"/>
                  </a:moveTo>
                  <a:lnTo>
                    <a:pt x="1" y="691"/>
                  </a:lnTo>
                  <a:lnTo>
                    <a:pt x="2096" y="691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6"/>
            <p:cNvSpPr/>
            <p:nvPr/>
          </p:nvSpPr>
          <p:spPr>
            <a:xfrm>
              <a:off x="4824081" y="2645955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6"/>
            <p:cNvSpPr/>
            <p:nvPr/>
          </p:nvSpPr>
          <p:spPr>
            <a:xfrm>
              <a:off x="4824081" y="2605005"/>
              <a:ext cx="20520" cy="20490"/>
            </a:xfrm>
            <a:custGeom>
              <a:avLst/>
              <a:gdLst/>
              <a:ahLst/>
              <a:cxnLst/>
              <a:rect l="l" t="t" r="r" b="b"/>
              <a:pathLst>
                <a:path w="692" h="691" extrusionOk="0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7" name="Google Shape;6967;p66"/>
          <p:cNvGrpSpPr/>
          <p:nvPr/>
        </p:nvGrpSpPr>
        <p:grpSpPr>
          <a:xfrm>
            <a:off x="4039589" y="2334674"/>
            <a:ext cx="347473" cy="320607"/>
            <a:chOff x="4115789" y="2487074"/>
            <a:chExt cx="347473" cy="320607"/>
          </a:xfrm>
        </p:grpSpPr>
        <p:sp>
          <p:nvSpPr>
            <p:cNvPr id="6968" name="Google Shape;6968;p66"/>
            <p:cNvSpPr/>
            <p:nvPr/>
          </p:nvSpPr>
          <p:spPr>
            <a:xfrm>
              <a:off x="4119318" y="2487074"/>
              <a:ext cx="97497" cy="96756"/>
            </a:xfrm>
            <a:custGeom>
              <a:avLst/>
              <a:gdLst/>
              <a:ahLst/>
              <a:cxnLst/>
              <a:rect l="l" t="t" r="r" b="b"/>
              <a:pathLst>
                <a:path w="3288" h="3263" extrusionOk="0">
                  <a:moveTo>
                    <a:pt x="1644" y="0"/>
                  </a:moveTo>
                  <a:cubicBezTo>
                    <a:pt x="739" y="0"/>
                    <a:pt x="1" y="738"/>
                    <a:pt x="1" y="1643"/>
                  </a:cubicBezTo>
                  <a:cubicBezTo>
                    <a:pt x="1" y="2525"/>
                    <a:pt x="739" y="3263"/>
                    <a:pt x="1644" y="3263"/>
                  </a:cubicBezTo>
                  <a:cubicBezTo>
                    <a:pt x="2549" y="3263"/>
                    <a:pt x="3287" y="2525"/>
                    <a:pt x="3287" y="1643"/>
                  </a:cubicBezTo>
                  <a:cubicBezTo>
                    <a:pt x="3287" y="738"/>
                    <a:pt x="2549" y="0"/>
                    <a:pt x="1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6"/>
            <p:cNvSpPr/>
            <p:nvPr/>
          </p:nvSpPr>
          <p:spPr>
            <a:xfrm>
              <a:off x="4230902" y="2508958"/>
              <a:ext cx="156802" cy="52989"/>
            </a:xfrm>
            <a:custGeom>
              <a:avLst/>
              <a:gdLst/>
              <a:ahLst/>
              <a:cxnLst/>
              <a:rect l="l" t="t" r="r" b="b"/>
              <a:pathLst>
                <a:path w="5288" h="1787" extrusionOk="0">
                  <a:moveTo>
                    <a:pt x="1" y="0"/>
                  </a:moveTo>
                  <a:cubicBezTo>
                    <a:pt x="120" y="262"/>
                    <a:pt x="167" y="572"/>
                    <a:pt x="167" y="905"/>
                  </a:cubicBezTo>
                  <a:cubicBezTo>
                    <a:pt x="167" y="1215"/>
                    <a:pt x="120" y="1525"/>
                    <a:pt x="1" y="1787"/>
                  </a:cubicBezTo>
                  <a:lnTo>
                    <a:pt x="5287" y="1787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6"/>
            <p:cNvSpPr/>
            <p:nvPr/>
          </p:nvSpPr>
          <p:spPr>
            <a:xfrm>
              <a:off x="4408168" y="2508958"/>
              <a:ext cx="55094" cy="52989"/>
            </a:xfrm>
            <a:custGeom>
              <a:avLst/>
              <a:gdLst/>
              <a:ahLst/>
              <a:cxnLst/>
              <a:rect l="l" t="t" r="r" b="b"/>
              <a:pathLst>
                <a:path w="1858" h="1787" extrusionOk="0">
                  <a:moveTo>
                    <a:pt x="0" y="0"/>
                  </a:moveTo>
                  <a:lnTo>
                    <a:pt x="0" y="1787"/>
                  </a:lnTo>
                  <a:lnTo>
                    <a:pt x="857" y="1787"/>
                  </a:lnTo>
                  <a:cubicBezTo>
                    <a:pt x="1405" y="1787"/>
                    <a:pt x="1858" y="1310"/>
                    <a:pt x="1739" y="739"/>
                  </a:cubicBezTo>
                  <a:cubicBezTo>
                    <a:pt x="1667" y="334"/>
                    <a:pt x="1262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6"/>
            <p:cNvSpPr/>
            <p:nvPr/>
          </p:nvSpPr>
          <p:spPr>
            <a:xfrm>
              <a:off x="4191375" y="2621225"/>
              <a:ext cx="157484" cy="53019"/>
            </a:xfrm>
            <a:custGeom>
              <a:avLst/>
              <a:gdLst/>
              <a:ahLst/>
              <a:cxnLst/>
              <a:rect l="l" t="t" r="r" b="b"/>
              <a:pathLst>
                <a:path w="5311" h="1788" extrusionOk="0">
                  <a:moveTo>
                    <a:pt x="0" y="1"/>
                  </a:moveTo>
                  <a:lnTo>
                    <a:pt x="0" y="1787"/>
                  </a:lnTo>
                  <a:lnTo>
                    <a:pt x="5311" y="1787"/>
                  </a:lnTo>
                  <a:cubicBezTo>
                    <a:pt x="5192" y="1525"/>
                    <a:pt x="5144" y="1215"/>
                    <a:pt x="5144" y="882"/>
                  </a:cubicBezTo>
                  <a:cubicBezTo>
                    <a:pt x="5144" y="549"/>
                    <a:pt x="5192" y="263"/>
                    <a:pt x="5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6"/>
            <p:cNvSpPr/>
            <p:nvPr/>
          </p:nvSpPr>
          <p:spPr>
            <a:xfrm>
              <a:off x="4362265" y="2597947"/>
              <a:ext cx="97468" cy="97468"/>
            </a:xfrm>
            <a:custGeom>
              <a:avLst/>
              <a:gdLst/>
              <a:ahLst/>
              <a:cxnLst/>
              <a:rect l="l" t="t" r="r" b="b"/>
              <a:pathLst>
                <a:path w="3287" h="3287" extrusionOk="0">
                  <a:moveTo>
                    <a:pt x="1643" y="0"/>
                  </a:moveTo>
                  <a:cubicBezTo>
                    <a:pt x="738" y="0"/>
                    <a:pt x="0" y="738"/>
                    <a:pt x="0" y="1643"/>
                  </a:cubicBezTo>
                  <a:cubicBezTo>
                    <a:pt x="0" y="2548"/>
                    <a:pt x="738" y="3286"/>
                    <a:pt x="1643" y="3286"/>
                  </a:cubicBezTo>
                  <a:cubicBezTo>
                    <a:pt x="2548" y="3286"/>
                    <a:pt x="3287" y="2548"/>
                    <a:pt x="3287" y="1643"/>
                  </a:cubicBezTo>
                  <a:cubicBezTo>
                    <a:pt x="3287" y="738"/>
                    <a:pt x="2548" y="0"/>
                    <a:pt x="1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6"/>
            <p:cNvSpPr/>
            <p:nvPr/>
          </p:nvSpPr>
          <p:spPr>
            <a:xfrm>
              <a:off x="4115789" y="2619831"/>
              <a:ext cx="55836" cy="52989"/>
            </a:xfrm>
            <a:custGeom>
              <a:avLst/>
              <a:gdLst/>
              <a:ahLst/>
              <a:cxnLst/>
              <a:rect l="l" t="t" r="r" b="b"/>
              <a:pathLst>
                <a:path w="1883" h="1787" extrusionOk="0">
                  <a:moveTo>
                    <a:pt x="1001" y="0"/>
                  </a:moveTo>
                  <a:cubicBezTo>
                    <a:pt x="453" y="0"/>
                    <a:pt x="1" y="500"/>
                    <a:pt x="120" y="1048"/>
                  </a:cubicBezTo>
                  <a:cubicBezTo>
                    <a:pt x="191" y="1477"/>
                    <a:pt x="596" y="1786"/>
                    <a:pt x="1001" y="1786"/>
                  </a:cubicBezTo>
                  <a:lnTo>
                    <a:pt x="1882" y="178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6"/>
            <p:cNvSpPr/>
            <p:nvPr/>
          </p:nvSpPr>
          <p:spPr>
            <a:xfrm>
              <a:off x="4119318" y="2710213"/>
              <a:ext cx="97497" cy="97468"/>
            </a:xfrm>
            <a:custGeom>
              <a:avLst/>
              <a:gdLst/>
              <a:ahLst/>
              <a:cxnLst/>
              <a:rect l="l" t="t" r="r" b="b"/>
              <a:pathLst>
                <a:path w="3288" h="3287" extrusionOk="0">
                  <a:moveTo>
                    <a:pt x="1644" y="1"/>
                  </a:moveTo>
                  <a:cubicBezTo>
                    <a:pt x="739" y="1"/>
                    <a:pt x="1" y="739"/>
                    <a:pt x="1" y="1644"/>
                  </a:cubicBezTo>
                  <a:cubicBezTo>
                    <a:pt x="1" y="2549"/>
                    <a:pt x="739" y="3287"/>
                    <a:pt x="1644" y="3287"/>
                  </a:cubicBezTo>
                  <a:cubicBezTo>
                    <a:pt x="2549" y="3287"/>
                    <a:pt x="3287" y="2549"/>
                    <a:pt x="3287" y="1644"/>
                  </a:cubicBezTo>
                  <a:cubicBezTo>
                    <a:pt x="3287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6"/>
            <p:cNvSpPr/>
            <p:nvPr/>
          </p:nvSpPr>
          <p:spPr>
            <a:xfrm>
              <a:off x="4407456" y="2732097"/>
              <a:ext cx="55806" cy="52989"/>
            </a:xfrm>
            <a:custGeom>
              <a:avLst/>
              <a:gdLst/>
              <a:ahLst/>
              <a:cxnLst/>
              <a:rect l="l" t="t" r="r" b="b"/>
              <a:pathLst>
                <a:path w="1882" h="1787" extrusionOk="0">
                  <a:moveTo>
                    <a:pt x="0" y="1"/>
                  </a:moveTo>
                  <a:lnTo>
                    <a:pt x="0" y="1787"/>
                  </a:lnTo>
                  <a:lnTo>
                    <a:pt x="881" y="1787"/>
                  </a:lnTo>
                  <a:cubicBezTo>
                    <a:pt x="1429" y="1787"/>
                    <a:pt x="1882" y="1311"/>
                    <a:pt x="1763" y="763"/>
                  </a:cubicBezTo>
                  <a:cubicBezTo>
                    <a:pt x="1691" y="334"/>
                    <a:pt x="1310" y="1"/>
                    <a:pt x="8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6"/>
            <p:cNvSpPr/>
            <p:nvPr/>
          </p:nvSpPr>
          <p:spPr>
            <a:xfrm>
              <a:off x="4228797" y="2732097"/>
              <a:ext cx="158196" cy="52989"/>
            </a:xfrm>
            <a:custGeom>
              <a:avLst/>
              <a:gdLst/>
              <a:ahLst/>
              <a:cxnLst/>
              <a:rect l="l" t="t" r="r" b="b"/>
              <a:pathLst>
                <a:path w="5335" h="1787" extrusionOk="0">
                  <a:moveTo>
                    <a:pt x="0" y="1"/>
                  </a:moveTo>
                  <a:cubicBezTo>
                    <a:pt x="167" y="287"/>
                    <a:pt x="215" y="572"/>
                    <a:pt x="215" y="906"/>
                  </a:cubicBezTo>
                  <a:cubicBezTo>
                    <a:pt x="215" y="1192"/>
                    <a:pt x="167" y="1501"/>
                    <a:pt x="48" y="1787"/>
                  </a:cubicBezTo>
                  <a:lnTo>
                    <a:pt x="5335" y="1787"/>
                  </a:lnTo>
                  <a:lnTo>
                    <a:pt x="5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7" name="Google Shape;6977;p66"/>
          <p:cNvGrpSpPr/>
          <p:nvPr/>
        </p:nvGrpSpPr>
        <p:grpSpPr>
          <a:xfrm>
            <a:off x="3277622" y="2321953"/>
            <a:ext cx="341809" cy="306493"/>
            <a:chOff x="3501438" y="2474353"/>
            <a:chExt cx="341809" cy="306493"/>
          </a:xfrm>
        </p:grpSpPr>
        <p:sp>
          <p:nvSpPr>
            <p:cNvPr id="6978" name="Google Shape;6978;p66"/>
            <p:cNvSpPr/>
            <p:nvPr/>
          </p:nvSpPr>
          <p:spPr>
            <a:xfrm>
              <a:off x="3501438" y="2484939"/>
              <a:ext cx="104525" cy="132784"/>
            </a:xfrm>
            <a:custGeom>
              <a:avLst/>
              <a:gdLst/>
              <a:ahLst/>
              <a:cxnLst/>
              <a:rect l="l" t="t" r="r" b="b"/>
              <a:pathLst>
                <a:path w="3525" h="4478" extrusionOk="0">
                  <a:moveTo>
                    <a:pt x="2596" y="1"/>
                  </a:moveTo>
                  <a:lnTo>
                    <a:pt x="0" y="4478"/>
                  </a:lnTo>
                  <a:lnTo>
                    <a:pt x="1858" y="4478"/>
                  </a:lnTo>
                  <a:lnTo>
                    <a:pt x="3525" y="1573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6"/>
            <p:cNvSpPr/>
            <p:nvPr/>
          </p:nvSpPr>
          <p:spPr>
            <a:xfrm>
              <a:off x="3595349" y="2474353"/>
              <a:ext cx="154667" cy="48037"/>
            </a:xfrm>
            <a:custGeom>
              <a:avLst/>
              <a:gdLst/>
              <a:ahLst/>
              <a:cxnLst/>
              <a:rect l="l" t="t" r="r" b="b"/>
              <a:pathLst>
                <a:path w="5216" h="1620" extrusionOk="0">
                  <a:moveTo>
                    <a:pt x="1" y="1"/>
                  </a:moveTo>
                  <a:lnTo>
                    <a:pt x="929" y="1620"/>
                  </a:lnTo>
                  <a:lnTo>
                    <a:pt x="4287" y="1620"/>
                  </a:lnTo>
                  <a:lnTo>
                    <a:pt x="52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6"/>
            <p:cNvSpPr/>
            <p:nvPr/>
          </p:nvSpPr>
          <p:spPr>
            <a:xfrm>
              <a:off x="3574177" y="2541428"/>
              <a:ext cx="197753" cy="171629"/>
            </a:xfrm>
            <a:custGeom>
              <a:avLst/>
              <a:gdLst/>
              <a:ahLst/>
              <a:cxnLst/>
              <a:rect l="l" t="t" r="r" b="b"/>
              <a:pathLst>
                <a:path w="6669" h="5788" extrusionOk="0">
                  <a:moveTo>
                    <a:pt x="2072" y="1787"/>
                  </a:moveTo>
                  <a:lnTo>
                    <a:pt x="2072" y="2478"/>
                  </a:lnTo>
                  <a:lnTo>
                    <a:pt x="1358" y="2478"/>
                  </a:lnTo>
                  <a:lnTo>
                    <a:pt x="1358" y="1787"/>
                  </a:lnTo>
                  <a:close/>
                  <a:moveTo>
                    <a:pt x="5263" y="1787"/>
                  </a:moveTo>
                  <a:lnTo>
                    <a:pt x="5263" y="2478"/>
                  </a:lnTo>
                  <a:lnTo>
                    <a:pt x="2882" y="2478"/>
                  </a:lnTo>
                  <a:lnTo>
                    <a:pt x="2882" y="1787"/>
                  </a:lnTo>
                  <a:close/>
                  <a:moveTo>
                    <a:pt x="2072" y="3335"/>
                  </a:moveTo>
                  <a:lnTo>
                    <a:pt x="2072" y="4026"/>
                  </a:lnTo>
                  <a:lnTo>
                    <a:pt x="1358" y="4026"/>
                  </a:lnTo>
                  <a:lnTo>
                    <a:pt x="1358" y="3335"/>
                  </a:lnTo>
                  <a:close/>
                  <a:moveTo>
                    <a:pt x="5263" y="3335"/>
                  </a:moveTo>
                  <a:lnTo>
                    <a:pt x="5263" y="4026"/>
                  </a:lnTo>
                  <a:lnTo>
                    <a:pt x="2882" y="4026"/>
                  </a:lnTo>
                  <a:lnTo>
                    <a:pt x="2882" y="3335"/>
                  </a:lnTo>
                  <a:close/>
                  <a:moveTo>
                    <a:pt x="1667" y="1"/>
                  </a:moveTo>
                  <a:lnTo>
                    <a:pt x="0" y="2906"/>
                  </a:lnTo>
                  <a:lnTo>
                    <a:pt x="1667" y="5788"/>
                  </a:lnTo>
                  <a:lnTo>
                    <a:pt x="5001" y="5788"/>
                  </a:lnTo>
                  <a:lnTo>
                    <a:pt x="6668" y="2906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6"/>
            <p:cNvSpPr/>
            <p:nvPr/>
          </p:nvSpPr>
          <p:spPr>
            <a:xfrm>
              <a:off x="3502149" y="2636763"/>
              <a:ext cx="103813" cy="132784"/>
            </a:xfrm>
            <a:custGeom>
              <a:avLst/>
              <a:gdLst/>
              <a:ahLst/>
              <a:cxnLst/>
              <a:rect l="l" t="t" r="r" b="b"/>
              <a:pathLst>
                <a:path w="3501" h="4478" extrusionOk="0">
                  <a:moveTo>
                    <a:pt x="0" y="1"/>
                  </a:moveTo>
                  <a:lnTo>
                    <a:pt x="2596" y="4478"/>
                  </a:lnTo>
                  <a:lnTo>
                    <a:pt x="3501" y="290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6"/>
            <p:cNvSpPr/>
            <p:nvPr/>
          </p:nvSpPr>
          <p:spPr>
            <a:xfrm>
              <a:off x="3739403" y="2484939"/>
              <a:ext cx="103131" cy="132784"/>
            </a:xfrm>
            <a:custGeom>
              <a:avLst/>
              <a:gdLst/>
              <a:ahLst/>
              <a:cxnLst/>
              <a:rect l="l" t="t" r="r" b="b"/>
              <a:pathLst>
                <a:path w="3478" h="4478" extrusionOk="0">
                  <a:moveTo>
                    <a:pt x="882" y="1"/>
                  </a:moveTo>
                  <a:lnTo>
                    <a:pt x="1" y="1573"/>
                  </a:lnTo>
                  <a:lnTo>
                    <a:pt x="1668" y="4478"/>
                  </a:lnTo>
                  <a:lnTo>
                    <a:pt x="3478" y="447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6"/>
            <p:cNvSpPr/>
            <p:nvPr/>
          </p:nvSpPr>
          <p:spPr>
            <a:xfrm>
              <a:off x="3739403" y="2636763"/>
              <a:ext cx="103843" cy="132784"/>
            </a:xfrm>
            <a:custGeom>
              <a:avLst/>
              <a:gdLst/>
              <a:ahLst/>
              <a:cxnLst/>
              <a:rect l="l" t="t" r="r" b="b"/>
              <a:pathLst>
                <a:path w="3502" h="4478" extrusionOk="0">
                  <a:moveTo>
                    <a:pt x="1668" y="1"/>
                  </a:moveTo>
                  <a:lnTo>
                    <a:pt x="1" y="2906"/>
                  </a:lnTo>
                  <a:lnTo>
                    <a:pt x="906" y="4478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66"/>
            <p:cNvSpPr/>
            <p:nvPr/>
          </p:nvSpPr>
          <p:spPr>
            <a:xfrm>
              <a:off x="3595349" y="2733521"/>
              <a:ext cx="154667" cy="47325"/>
            </a:xfrm>
            <a:custGeom>
              <a:avLst/>
              <a:gdLst/>
              <a:ahLst/>
              <a:cxnLst/>
              <a:rect l="l" t="t" r="r" b="b"/>
              <a:pathLst>
                <a:path w="5216" h="1596" extrusionOk="0">
                  <a:moveTo>
                    <a:pt x="929" y="0"/>
                  </a:moveTo>
                  <a:lnTo>
                    <a:pt x="1" y="1596"/>
                  </a:lnTo>
                  <a:lnTo>
                    <a:pt x="5216" y="1596"/>
                  </a:lnTo>
                  <a:lnTo>
                    <a:pt x="4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5" name="Google Shape;6985;p66"/>
          <p:cNvGrpSpPr/>
          <p:nvPr/>
        </p:nvGrpSpPr>
        <p:grpSpPr>
          <a:xfrm>
            <a:off x="2579172" y="2384106"/>
            <a:ext cx="341122" cy="194906"/>
            <a:chOff x="2950603" y="2536506"/>
            <a:chExt cx="341122" cy="194906"/>
          </a:xfrm>
        </p:grpSpPr>
        <p:sp>
          <p:nvSpPr>
            <p:cNvPr id="6986" name="Google Shape;6986;p66"/>
            <p:cNvSpPr/>
            <p:nvPr/>
          </p:nvSpPr>
          <p:spPr>
            <a:xfrm>
              <a:off x="3036063" y="2657253"/>
              <a:ext cx="20520" cy="20520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6"/>
            <p:cNvSpPr/>
            <p:nvPr/>
          </p:nvSpPr>
          <p:spPr>
            <a:xfrm>
              <a:off x="3036063" y="2691858"/>
              <a:ext cx="20520" cy="19808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0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6"/>
            <p:cNvSpPr/>
            <p:nvPr/>
          </p:nvSpPr>
          <p:spPr>
            <a:xfrm>
              <a:off x="3187175" y="2556967"/>
              <a:ext cx="20520" cy="19808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6"/>
            <p:cNvSpPr/>
            <p:nvPr/>
          </p:nvSpPr>
          <p:spPr>
            <a:xfrm>
              <a:off x="3187175" y="2590178"/>
              <a:ext cx="20520" cy="20490"/>
            </a:xfrm>
            <a:custGeom>
              <a:avLst/>
              <a:gdLst/>
              <a:ahLst/>
              <a:cxnLst/>
              <a:rect l="l" t="t" r="r" b="b"/>
              <a:pathLst>
                <a:path w="692" h="691" extrusionOk="0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6"/>
            <p:cNvSpPr/>
            <p:nvPr/>
          </p:nvSpPr>
          <p:spPr>
            <a:xfrm>
              <a:off x="2950603" y="2536506"/>
              <a:ext cx="341122" cy="194906"/>
            </a:xfrm>
            <a:custGeom>
              <a:avLst/>
              <a:gdLst/>
              <a:ahLst/>
              <a:cxnLst/>
              <a:rect l="l" t="t" r="r" b="b"/>
              <a:pathLst>
                <a:path w="11504" h="6573" extrusionOk="0">
                  <a:moveTo>
                    <a:pt x="2859" y="0"/>
                  </a:moveTo>
                  <a:cubicBezTo>
                    <a:pt x="2120" y="119"/>
                    <a:pt x="1501" y="572"/>
                    <a:pt x="1192" y="1286"/>
                  </a:cubicBezTo>
                  <a:lnTo>
                    <a:pt x="453" y="2953"/>
                  </a:lnTo>
                  <a:lnTo>
                    <a:pt x="1" y="2953"/>
                  </a:lnTo>
                  <a:lnTo>
                    <a:pt x="1" y="3620"/>
                  </a:lnTo>
                  <a:lnTo>
                    <a:pt x="5550" y="3620"/>
                  </a:lnTo>
                  <a:lnTo>
                    <a:pt x="6288" y="5287"/>
                  </a:lnTo>
                  <a:cubicBezTo>
                    <a:pt x="6621" y="5978"/>
                    <a:pt x="7217" y="6454"/>
                    <a:pt x="7955" y="6573"/>
                  </a:cubicBezTo>
                  <a:lnTo>
                    <a:pt x="7955" y="3620"/>
                  </a:lnTo>
                  <a:lnTo>
                    <a:pt x="8646" y="3620"/>
                  </a:lnTo>
                  <a:lnTo>
                    <a:pt x="8646" y="6573"/>
                  </a:lnTo>
                  <a:cubicBezTo>
                    <a:pt x="9384" y="6454"/>
                    <a:pt x="10003" y="6001"/>
                    <a:pt x="10313" y="5287"/>
                  </a:cubicBezTo>
                  <a:lnTo>
                    <a:pt x="11075" y="3620"/>
                  </a:lnTo>
                  <a:lnTo>
                    <a:pt x="11503" y="3620"/>
                  </a:lnTo>
                  <a:lnTo>
                    <a:pt x="11503" y="2953"/>
                  </a:lnTo>
                  <a:lnTo>
                    <a:pt x="5955" y="2953"/>
                  </a:lnTo>
                  <a:lnTo>
                    <a:pt x="5216" y="1286"/>
                  </a:lnTo>
                  <a:cubicBezTo>
                    <a:pt x="4883" y="596"/>
                    <a:pt x="4264" y="119"/>
                    <a:pt x="3549" y="0"/>
                  </a:cubicBezTo>
                  <a:lnTo>
                    <a:pt x="3549" y="2953"/>
                  </a:lnTo>
                  <a:lnTo>
                    <a:pt x="2859" y="2953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1" name="Google Shape;6991;p66"/>
          <p:cNvGrpSpPr/>
          <p:nvPr/>
        </p:nvGrpSpPr>
        <p:grpSpPr>
          <a:xfrm>
            <a:off x="1831321" y="2288437"/>
            <a:ext cx="341127" cy="341835"/>
            <a:chOff x="2350367" y="2431267"/>
            <a:chExt cx="341127" cy="341835"/>
          </a:xfrm>
        </p:grpSpPr>
        <p:sp>
          <p:nvSpPr>
            <p:cNvPr id="6992" name="Google Shape;6992;p66"/>
            <p:cNvSpPr/>
            <p:nvPr/>
          </p:nvSpPr>
          <p:spPr>
            <a:xfrm>
              <a:off x="2500085" y="2431267"/>
              <a:ext cx="42403" cy="4240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1"/>
                  </a:moveTo>
                  <a:cubicBezTo>
                    <a:pt x="310" y="1"/>
                    <a:pt x="0" y="334"/>
                    <a:pt x="0" y="715"/>
                  </a:cubicBezTo>
                  <a:cubicBezTo>
                    <a:pt x="0" y="1096"/>
                    <a:pt x="310" y="1430"/>
                    <a:pt x="715" y="1430"/>
                  </a:cubicBezTo>
                  <a:cubicBezTo>
                    <a:pt x="1096" y="1430"/>
                    <a:pt x="1429" y="1096"/>
                    <a:pt x="1429" y="715"/>
                  </a:cubicBezTo>
                  <a:cubicBezTo>
                    <a:pt x="1429" y="334"/>
                    <a:pt x="1096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6"/>
            <p:cNvSpPr/>
            <p:nvPr/>
          </p:nvSpPr>
          <p:spPr>
            <a:xfrm>
              <a:off x="2470432" y="2474353"/>
              <a:ext cx="100996" cy="298749"/>
            </a:xfrm>
            <a:custGeom>
              <a:avLst/>
              <a:gdLst/>
              <a:ahLst/>
              <a:cxnLst/>
              <a:rect l="l" t="t" r="r" b="b"/>
              <a:pathLst>
                <a:path w="3406" h="10075" extrusionOk="0">
                  <a:moveTo>
                    <a:pt x="2501" y="1525"/>
                  </a:moveTo>
                  <a:lnTo>
                    <a:pt x="2501" y="2215"/>
                  </a:lnTo>
                  <a:lnTo>
                    <a:pt x="881" y="2215"/>
                  </a:lnTo>
                  <a:lnTo>
                    <a:pt x="881" y="1525"/>
                  </a:lnTo>
                  <a:close/>
                  <a:moveTo>
                    <a:pt x="2501" y="3168"/>
                  </a:moveTo>
                  <a:lnTo>
                    <a:pt x="2501" y="3835"/>
                  </a:lnTo>
                  <a:lnTo>
                    <a:pt x="881" y="3835"/>
                  </a:lnTo>
                  <a:lnTo>
                    <a:pt x="881" y="3168"/>
                  </a:lnTo>
                  <a:close/>
                  <a:moveTo>
                    <a:pt x="2501" y="4811"/>
                  </a:moveTo>
                  <a:lnTo>
                    <a:pt x="2501" y="5478"/>
                  </a:lnTo>
                  <a:lnTo>
                    <a:pt x="881" y="5478"/>
                  </a:lnTo>
                  <a:lnTo>
                    <a:pt x="881" y="4811"/>
                  </a:lnTo>
                  <a:close/>
                  <a:moveTo>
                    <a:pt x="2501" y="6430"/>
                  </a:moveTo>
                  <a:lnTo>
                    <a:pt x="2501" y="7121"/>
                  </a:lnTo>
                  <a:lnTo>
                    <a:pt x="881" y="7121"/>
                  </a:lnTo>
                  <a:lnTo>
                    <a:pt x="881" y="6430"/>
                  </a:lnTo>
                  <a:close/>
                  <a:moveTo>
                    <a:pt x="0" y="1"/>
                  </a:moveTo>
                  <a:lnTo>
                    <a:pt x="0" y="10074"/>
                  </a:lnTo>
                  <a:lnTo>
                    <a:pt x="3406" y="10074"/>
                  </a:lnTo>
                  <a:lnTo>
                    <a:pt x="3406" y="1"/>
                  </a:lnTo>
                  <a:lnTo>
                    <a:pt x="2858" y="1"/>
                  </a:lnTo>
                  <a:cubicBezTo>
                    <a:pt x="2620" y="405"/>
                    <a:pt x="2191" y="667"/>
                    <a:pt x="1715" y="667"/>
                  </a:cubicBezTo>
                  <a:cubicBezTo>
                    <a:pt x="1191" y="667"/>
                    <a:pt x="786" y="405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6"/>
            <p:cNvSpPr/>
            <p:nvPr/>
          </p:nvSpPr>
          <p:spPr>
            <a:xfrm>
              <a:off x="2620120" y="2431267"/>
              <a:ext cx="42403" cy="4240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25" y="1096"/>
                    <a:pt x="310" y="1430"/>
                    <a:pt x="715" y="1430"/>
                  </a:cubicBezTo>
                  <a:cubicBezTo>
                    <a:pt x="1096" y="1430"/>
                    <a:pt x="1430" y="1096"/>
                    <a:pt x="1430" y="715"/>
                  </a:cubicBezTo>
                  <a:cubicBezTo>
                    <a:pt x="1430" y="334"/>
                    <a:pt x="1096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6"/>
            <p:cNvSpPr/>
            <p:nvPr/>
          </p:nvSpPr>
          <p:spPr>
            <a:xfrm>
              <a:off x="2350367" y="2474353"/>
              <a:ext cx="101026" cy="298749"/>
            </a:xfrm>
            <a:custGeom>
              <a:avLst/>
              <a:gdLst/>
              <a:ahLst/>
              <a:cxnLst/>
              <a:rect l="l" t="t" r="r" b="b"/>
              <a:pathLst>
                <a:path w="3407" h="10075" extrusionOk="0">
                  <a:moveTo>
                    <a:pt x="2501" y="1525"/>
                  </a:moveTo>
                  <a:lnTo>
                    <a:pt x="2501" y="2215"/>
                  </a:lnTo>
                  <a:lnTo>
                    <a:pt x="882" y="2215"/>
                  </a:lnTo>
                  <a:lnTo>
                    <a:pt x="882" y="1525"/>
                  </a:lnTo>
                  <a:close/>
                  <a:moveTo>
                    <a:pt x="2501" y="3168"/>
                  </a:moveTo>
                  <a:lnTo>
                    <a:pt x="2501" y="3858"/>
                  </a:lnTo>
                  <a:lnTo>
                    <a:pt x="882" y="3858"/>
                  </a:lnTo>
                  <a:lnTo>
                    <a:pt x="882" y="3168"/>
                  </a:lnTo>
                  <a:close/>
                  <a:moveTo>
                    <a:pt x="2501" y="4811"/>
                  </a:moveTo>
                  <a:lnTo>
                    <a:pt x="2501" y="5478"/>
                  </a:lnTo>
                  <a:lnTo>
                    <a:pt x="882" y="5478"/>
                  </a:lnTo>
                  <a:lnTo>
                    <a:pt x="882" y="4811"/>
                  </a:lnTo>
                  <a:close/>
                  <a:moveTo>
                    <a:pt x="2501" y="6430"/>
                  </a:moveTo>
                  <a:lnTo>
                    <a:pt x="2501" y="7121"/>
                  </a:lnTo>
                  <a:lnTo>
                    <a:pt x="882" y="7121"/>
                  </a:lnTo>
                  <a:lnTo>
                    <a:pt x="882" y="6430"/>
                  </a:lnTo>
                  <a:close/>
                  <a:moveTo>
                    <a:pt x="1" y="1"/>
                  </a:moveTo>
                  <a:lnTo>
                    <a:pt x="1" y="10074"/>
                  </a:lnTo>
                  <a:lnTo>
                    <a:pt x="3406" y="10074"/>
                  </a:lnTo>
                  <a:lnTo>
                    <a:pt x="3406" y="1"/>
                  </a:lnTo>
                  <a:lnTo>
                    <a:pt x="2858" y="1"/>
                  </a:lnTo>
                  <a:cubicBezTo>
                    <a:pt x="2620" y="382"/>
                    <a:pt x="2168" y="667"/>
                    <a:pt x="1691" y="667"/>
                  </a:cubicBezTo>
                  <a:cubicBezTo>
                    <a:pt x="1239" y="667"/>
                    <a:pt x="787" y="405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6"/>
            <p:cNvSpPr/>
            <p:nvPr/>
          </p:nvSpPr>
          <p:spPr>
            <a:xfrm>
              <a:off x="2590467" y="2474353"/>
              <a:ext cx="101026" cy="298749"/>
            </a:xfrm>
            <a:custGeom>
              <a:avLst/>
              <a:gdLst/>
              <a:ahLst/>
              <a:cxnLst/>
              <a:rect l="l" t="t" r="r" b="b"/>
              <a:pathLst>
                <a:path w="3407" h="10075" extrusionOk="0">
                  <a:moveTo>
                    <a:pt x="2525" y="1525"/>
                  </a:moveTo>
                  <a:lnTo>
                    <a:pt x="2525" y="2215"/>
                  </a:lnTo>
                  <a:lnTo>
                    <a:pt x="906" y="2215"/>
                  </a:lnTo>
                  <a:lnTo>
                    <a:pt x="906" y="1525"/>
                  </a:lnTo>
                  <a:close/>
                  <a:moveTo>
                    <a:pt x="2525" y="3168"/>
                  </a:moveTo>
                  <a:lnTo>
                    <a:pt x="2525" y="3835"/>
                  </a:lnTo>
                  <a:lnTo>
                    <a:pt x="906" y="3835"/>
                  </a:lnTo>
                  <a:lnTo>
                    <a:pt x="906" y="3168"/>
                  </a:lnTo>
                  <a:close/>
                  <a:moveTo>
                    <a:pt x="2525" y="4811"/>
                  </a:moveTo>
                  <a:lnTo>
                    <a:pt x="2525" y="5478"/>
                  </a:lnTo>
                  <a:lnTo>
                    <a:pt x="906" y="5478"/>
                  </a:lnTo>
                  <a:lnTo>
                    <a:pt x="906" y="4811"/>
                  </a:lnTo>
                  <a:close/>
                  <a:moveTo>
                    <a:pt x="2525" y="6430"/>
                  </a:moveTo>
                  <a:lnTo>
                    <a:pt x="2525" y="7121"/>
                  </a:lnTo>
                  <a:lnTo>
                    <a:pt x="906" y="7121"/>
                  </a:lnTo>
                  <a:lnTo>
                    <a:pt x="906" y="6430"/>
                  </a:lnTo>
                  <a:close/>
                  <a:moveTo>
                    <a:pt x="1" y="1"/>
                  </a:moveTo>
                  <a:lnTo>
                    <a:pt x="1" y="10074"/>
                  </a:lnTo>
                  <a:lnTo>
                    <a:pt x="3406" y="10074"/>
                  </a:lnTo>
                  <a:lnTo>
                    <a:pt x="3406" y="1"/>
                  </a:lnTo>
                  <a:lnTo>
                    <a:pt x="2858" y="1"/>
                  </a:lnTo>
                  <a:cubicBezTo>
                    <a:pt x="2620" y="405"/>
                    <a:pt x="2192" y="667"/>
                    <a:pt x="1715" y="667"/>
                  </a:cubicBezTo>
                  <a:cubicBezTo>
                    <a:pt x="1239" y="667"/>
                    <a:pt x="786" y="405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6"/>
            <p:cNvSpPr/>
            <p:nvPr/>
          </p:nvSpPr>
          <p:spPr>
            <a:xfrm>
              <a:off x="2380020" y="2431267"/>
              <a:ext cx="42403" cy="42403"/>
            </a:xfrm>
            <a:custGeom>
              <a:avLst/>
              <a:gdLst/>
              <a:ahLst/>
              <a:cxnLst/>
              <a:rect l="l" t="t" r="r" b="b"/>
              <a:pathLst>
                <a:path w="1430" h="1430" extrusionOk="0">
                  <a:moveTo>
                    <a:pt x="715" y="1"/>
                  </a:moveTo>
                  <a:cubicBezTo>
                    <a:pt x="310" y="1"/>
                    <a:pt x="1" y="334"/>
                    <a:pt x="1" y="715"/>
                  </a:cubicBezTo>
                  <a:cubicBezTo>
                    <a:pt x="1" y="1096"/>
                    <a:pt x="310" y="1430"/>
                    <a:pt x="715" y="1430"/>
                  </a:cubicBezTo>
                  <a:cubicBezTo>
                    <a:pt x="1096" y="1430"/>
                    <a:pt x="1430" y="1096"/>
                    <a:pt x="1430" y="715"/>
                  </a:cubicBezTo>
                  <a:cubicBezTo>
                    <a:pt x="1430" y="334"/>
                    <a:pt x="1096" y="1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8" name="Google Shape;6998;p66"/>
          <p:cNvGrpSpPr/>
          <p:nvPr/>
        </p:nvGrpSpPr>
        <p:grpSpPr>
          <a:xfrm>
            <a:off x="1092631" y="2370912"/>
            <a:ext cx="340415" cy="237312"/>
            <a:chOff x="1759293" y="2508958"/>
            <a:chExt cx="340415" cy="237312"/>
          </a:xfrm>
        </p:grpSpPr>
        <p:sp>
          <p:nvSpPr>
            <p:cNvPr id="6999" name="Google Shape;6999;p66"/>
            <p:cNvSpPr/>
            <p:nvPr/>
          </p:nvSpPr>
          <p:spPr>
            <a:xfrm>
              <a:off x="1759293" y="2508958"/>
              <a:ext cx="94680" cy="74161"/>
            </a:xfrm>
            <a:custGeom>
              <a:avLst/>
              <a:gdLst/>
              <a:ahLst/>
              <a:cxnLst/>
              <a:rect l="l" t="t" r="r" b="b"/>
              <a:pathLst>
                <a:path w="3193" h="2501" extrusionOk="0">
                  <a:moveTo>
                    <a:pt x="1" y="0"/>
                  </a:moveTo>
                  <a:lnTo>
                    <a:pt x="1" y="1501"/>
                  </a:lnTo>
                  <a:lnTo>
                    <a:pt x="1597" y="2501"/>
                  </a:lnTo>
                  <a:lnTo>
                    <a:pt x="3192" y="1572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6"/>
            <p:cNvSpPr/>
            <p:nvPr/>
          </p:nvSpPr>
          <p:spPr>
            <a:xfrm>
              <a:off x="1759293" y="2576745"/>
              <a:ext cx="93969" cy="169523"/>
            </a:xfrm>
            <a:custGeom>
              <a:avLst/>
              <a:gdLst/>
              <a:ahLst/>
              <a:cxnLst/>
              <a:rect l="l" t="t" r="r" b="b"/>
              <a:pathLst>
                <a:path w="3169" h="5717" extrusionOk="0">
                  <a:moveTo>
                    <a:pt x="1" y="1"/>
                  </a:moveTo>
                  <a:lnTo>
                    <a:pt x="1" y="5716"/>
                  </a:lnTo>
                  <a:lnTo>
                    <a:pt x="3168" y="5716"/>
                  </a:lnTo>
                  <a:lnTo>
                    <a:pt x="3168" y="96"/>
                  </a:lnTo>
                  <a:lnTo>
                    <a:pt x="1573" y="10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6"/>
            <p:cNvSpPr/>
            <p:nvPr/>
          </p:nvSpPr>
          <p:spPr>
            <a:xfrm>
              <a:off x="2005769" y="2509670"/>
              <a:ext cx="93939" cy="74161"/>
            </a:xfrm>
            <a:custGeom>
              <a:avLst/>
              <a:gdLst/>
              <a:ahLst/>
              <a:cxnLst/>
              <a:rect l="l" t="t" r="r" b="b"/>
              <a:pathLst>
                <a:path w="3168" h="2501" extrusionOk="0">
                  <a:moveTo>
                    <a:pt x="0" y="0"/>
                  </a:moveTo>
                  <a:lnTo>
                    <a:pt x="0" y="1572"/>
                  </a:lnTo>
                  <a:lnTo>
                    <a:pt x="1596" y="2501"/>
                  </a:lnTo>
                  <a:lnTo>
                    <a:pt x="3168" y="1572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6"/>
            <p:cNvSpPr/>
            <p:nvPr/>
          </p:nvSpPr>
          <p:spPr>
            <a:xfrm>
              <a:off x="2005769" y="2579562"/>
              <a:ext cx="93939" cy="166706"/>
            </a:xfrm>
            <a:custGeom>
              <a:avLst/>
              <a:gdLst/>
              <a:ahLst/>
              <a:cxnLst/>
              <a:rect l="l" t="t" r="r" b="b"/>
              <a:pathLst>
                <a:path w="3168" h="5622" extrusionOk="0">
                  <a:moveTo>
                    <a:pt x="0" y="1"/>
                  </a:moveTo>
                  <a:lnTo>
                    <a:pt x="0" y="5621"/>
                  </a:lnTo>
                  <a:lnTo>
                    <a:pt x="3168" y="5621"/>
                  </a:lnTo>
                  <a:lnTo>
                    <a:pt x="3168" y="1"/>
                  </a:lnTo>
                  <a:lnTo>
                    <a:pt x="1596" y="9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6"/>
            <p:cNvSpPr/>
            <p:nvPr/>
          </p:nvSpPr>
          <p:spPr>
            <a:xfrm>
              <a:off x="1882175" y="2509670"/>
              <a:ext cx="93939" cy="167388"/>
            </a:xfrm>
            <a:custGeom>
              <a:avLst/>
              <a:gdLst/>
              <a:ahLst/>
              <a:cxnLst/>
              <a:rect l="l" t="t" r="r" b="b"/>
              <a:pathLst>
                <a:path w="3168" h="5645" extrusionOk="0">
                  <a:moveTo>
                    <a:pt x="1" y="0"/>
                  </a:moveTo>
                  <a:lnTo>
                    <a:pt x="1" y="5644"/>
                  </a:lnTo>
                  <a:lnTo>
                    <a:pt x="1596" y="4716"/>
                  </a:lnTo>
                  <a:lnTo>
                    <a:pt x="3168" y="5644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6"/>
            <p:cNvSpPr/>
            <p:nvPr/>
          </p:nvSpPr>
          <p:spPr>
            <a:xfrm>
              <a:off x="1882175" y="2672080"/>
              <a:ext cx="93939" cy="74191"/>
            </a:xfrm>
            <a:custGeom>
              <a:avLst/>
              <a:gdLst/>
              <a:ahLst/>
              <a:cxnLst/>
              <a:rect l="l" t="t" r="r" b="b"/>
              <a:pathLst>
                <a:path w="3168" h="2502" extrusionOk="0">
                  <a:moveTo>
                    <a:pt x="1596" y="1"/>
                  </a:moveTo>
                  <a:lnTo>
                    <a:pt x="1" y="929"/>
                  </a:lnTo>
                  <a:lnTo>
                    <a:pt x="1" y="2501"/>
                  </a:lnTo>
                  <a:lnTo>
                    <a:pt x="3168" y="2501"/>
                  </a:lnTo>
                  <a:lnTo>
                    <a:pt x="3168" y="929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5" name="Google Shape;7005;p66"/>
          <p:cNvGrpSpPr/>
          <p:nvPr/>
        </p:nvGrpSpPr>
        <p:grpSpPr>
          <a:xfrm>
            <a:off x="1091949" y="2853386"/>
            <a:ext cx="340384" cy="341097"/>
            <a:chOff x="1758611" y="2996217"/>
            <a:chExt cx="340384" cy="341097"/>
          </a:xfrm>
        </p:grpSpPr>
        <p:sp>
          <p:nvSpPr>
            <p:cNvPr id="7006" name="Google Shape;7006;p66"/>
            <p:cNvSpPr/>
            <p:nvPr/>
          </p:nvSpPr>
          <p:spPr>
            <a:xfrm>
              <a:off x="1823581" y="3060475"/>
              <a:ext cx="211867" cy="211867"/>
            </a:xfrm>
            <a:custGeom>
              <a:avLst/>
              <a:gdLst/>
              <a:ahLst/>
              <a:cxnLst/>
              <a:rect l="l" t="t" r="r" b="b"/>
              <a:pathLst>
                <a:path w="7145" h="7145" extrusionOk="0">
                  <a:moveTo>
                    <a:pt x="3572" y="0"/>
                  </a:moveTo>
                  <a:cubicBezTo>
                    <a:pt x="1596" y="0"/>
                    <a:pt x="0" y="1596"/>
                    <a:pt x="0" y="3573"/>
                  </a:cubicBezTo>
                  <a:cubicBezTo>
                    <a:pt x="0" y="5549"/>
                    <a:pt x="1596" y="7145"/>
                    <a:pt x="3572" y="7145"/>
                  </a:cubicBezTo>
                  <a:cubicBezTo>
                    <a:pt x="5549" y="7145"/>
                    <a:pt x="7144" y="5549"/>
                    <a:pt x="7144" y="3573"/>
                  </a:cubicBezTo>
                  <a:cubicBezTo>
                    <a:pt x="7144" y="1596"/>
                    <a:pt x="5549" y="0"/>
                    <a:pt x="3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6"/>
            <p:cNvSpPr/>
            <p:nvPr/>
          </p:nvSpPr>
          <p:spPr>
            <a:xfrm>
              <a:off x="1937270" y="2996217"/>
              <a:ext cx="161725" cy="278259"/>
            </a:xfrm>
            <a:custGeom>
              <a:avLst/>
              <a:gdLst/>
              <a:ahLst/>
              <a:cxnLst/>
              <a:rect l="l" t="t" r="r" b="b"/>
              <a:pathLst>
                <a:path w="5454" h="9384" extrusionOk="0">
                  <a:moveTo>
                    <a:pt x="0" y="0"/>
                  </a:moveTo>
                  <a:lnTo>
                    <a:pt x="72" y="1524"/>
                  </a:lnTo>
                  <a:cubicBezTo>
                    <a:pt x="2239" y="1691"/>
                    <a:pt x="3977" y="3525"/>
                    <a:pt x="3977" y="5740"/>
                  </a:cubicBezTo>
                  <a:cubicBezTo>
                    <a:pt x="3977" y="6740"/>
                    <a:pt x="3644" y="7621"/>
                    <a:pt x="3072" y="8335"/>
                  </a:cubicBezTo>
                  <a:lnTo>
                    <a:pt x="4168" y="9383"/>
                  </a:lnTo>
                  <a:cubicBezTo>
                    <a:pt x="5001" y="8359"/>
                    <a:pt x="5454" y="7097"/>
                    <a:pt x="5454" y="5740"/>
                  </a:cubicBezTo>
                  <a:cubicBezTo>
                    <a:pt x="5454" y="4192"/>
                    <a:pt x="4858" y="2763"/>
                    <a:pt x="3763" y="1667"/>
                  </a:cubicBezTo>
                  <a:cubicBezTo>
                    <a:pt x="2739" y="667"/>
                    <a:pt x="1429" y="7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6"/>
            <p:cNvSpPr/>
            <p:nvPr/>
          </p:nvSpPr>
          <p:spPr>
            <a:xfrm>
              <a:off x="1938664" y="3258201"/>
              <a:ext cx="109507" cy="79113"/>
            </a:xfrm>
            <a:custGeom>
              <a:avLst/>
              <a:gdLst/>
              <a:ahLst/>
              <a:cxnLst/>
              <a:rect l="l" t="t" r="r" b="b"/>
              <a:pathLst>
                <a:path w="3693" h="2668" extrusionOk="0">
                  <a:moveTo>
                    <a:pt x="2573" y="0"/>
                  </a:moveTo>
                  <a:cubicBezTo>
                    <a:pt x="1882" y="667"/>
                    <a:pt x="1001" y="1072"/>
                    <a:pt x="1" y="1144"/>
                  </a:cubicBezTo>
                  <a:lnTo>
                    <a:pt x="1" y="2668"/>
                  </a:lnTo>
                  <a:cubicBezTo>
                    <a:pt x="1382" y="2572"/>
                    <a:pt x="2668" y="2001"/>
                    <a:pt x="3692" y="1048"/>
                  </a:cubicBezTo>
                  <a:lnTo>
                    <a:pt x="25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6"/>
            <p:cNvSpPr/>
            <p:nvPr/>
          </p:nvSpPr>
          <p:spPr>
            <a:xfrm>
              <a:off x="1758611" y="2996217"/>
              <a:ext cx="160331" cy="341093"/>
            </a:xfrm>
            <a:custGeom>
              <a:avLst/>
              <a:gdLst/>
              <a:ahLst/>
              <a:cxnLst/>
              <a:rect l="l" t="t" r="r" b="b"/>
              <a:pathLst>
                <a:path w="5407" h="11503" extrusionOk="0">
                  <a:moveTo>
                    <a:pt x="5406" y="0"/>
                  </a:moveTo>
                  <a:cubicBezTo>
                    <a:pt x="4001" y="96"/>
                    <a:pt x="2691" y="691"/>
                    <a:pt x="1691" y="1667"/>
                  </a:cubicBezTo>
                  <a:cubicBezTo>
                    <a:pt x="619" y="2739"/>
                    <a:pt x="0" y="4192"/>
                    <a:pt x="0" y="5740"/>
                  </a:cubicBezTo>
                  <a:cubicBezTo>
                    <a:pt x="0" y="7288"/>
                    <a:pt x="595" y="8716"/>
                    <a:pt x="1691" y="9836"/>
                  </a:cubicBezTo>
                  <a:cubicBezTo>
                    <a:pt x="2691" y="10836"/>
                    <a:pt x="4001" y="11407"/>
                    <a:pt x="5406" y="11503"/>
                  </a:cubicBezTo>
                  <a:lnTo>
                    <a:pt x="5406" y="9979"/>
                  </a:lnTo>
                  <a:cubicBezTo>
                    <a:pt x="3239" y="9788"/>
                    <a:pt x="1500" y="7978"/>
                    <a:pt x="1500" y="5740"/>
                  </a:cubicBezTo>
                  <a:cubicBezTo>
                    <a:pt x="1500" y="3501"/>
                    <a:pt x="3239" y="1691"/>
                    <a:pt x="5406" y="1524"/>
                  </a:cubicBezTo>
                  <a:lnTo>
                    <a:pt x="5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0" name="Google Shape;7010;p66"/>
          <p:cNvGrpSpPr/>
          <p:nvPr/>
        </p:nvGrpSpPr>
        <p:grpSpPr>
          <a:xfrm>
            <a:off x="1830609" y="2836425"/>
            <a:ext cx="341836" cy="341127"/>
            <a:chOff x="2349655" y="2979255"/>
            <a:chExt cx="341836" cy="341127"/>
          </a:xfrm>
        </p:grpSpPr>
        <p:sp>
          <p:nvSpPr>
            <p:cNvPr id="7011" name="Google Shape;7011;p66"/>
            <p:cNvSpPr/>
            <p:nvPr/>
          </p:nvSpPr>
          <p:spPr>
            <a:xfrm>
              <a:off x="2349655" y="3094368"/>
              <a:ext cx="110900" cy="110900"/>
            </a:xfrm>
            <a:custGeom>
              <a:avLst/>
              <a:gdLst/>
              <a:ahLst/>
              <a:cxnLst/>
              <a:rect l="l" t="t" r="r" b="b"/>
              <a:pathLst>
                <a:path w="3740" h="3740" extrusionOk="0">
                  <a:moveTo>
                    <a:pt x="1882" y="1"/>
                  </a:moveTo>
                  <a:cubicBezTo>
                    <a:pt x="834" y="1"/>
                    <a:pt x="1" y="834"/>
                    <a:pt x="1" y="1858"/>
                  </a:cubicBezTo>
                  <a:cubicBezTo>
                    <a:pt x="1" y="2906"/>
                    <a:pt x="834" y="3739"/>
                    <a:pt x="1882" y="3739"/>
                  </a:cubicBezTo>
                  <a:cubicBezTo>
                    <a:pt x="2906" y="3739"/>
                    <a:pt x="3740" y="2906"/>
                    <a:pt x="3740" y="1858"/>
                  </a:cubicBezTo>
                  <a:cubicBezTo>
                    <a:pt x="3740" y="834"/>
                    <a:pt x="2906" y="1"/>
                    <a:pt x="1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6"/>
            <p:cNvSpPr/>
            <p:nvPr/>
          </p:nvSpPr>
          <p:spPr>
            <a:xfrm>
              <a:off x="2411808" y="2979255"/>
              <a:ext cx="247895" cy="99603"/>
            </a:xfrm>
            <a:custGeom>
              <a:avLst/>
              <a:gdLst/>
              <a:ahLst/>
              <a:cxnLst/>
              <a:rect l="l" t="t" r="r" b="b"/>
              <a:pathLst>
                <a:path w="8360" h="3359" extrusionOk="0">
                  <a:moveTo>
                    <a:pt x="3287" y="1"/>
                  </a:moveTo>
                  <a:cubicBezTo>
                    <a:pt x="2811" y="1"/>
                    <a:pt x="2430" y="310"/>
                    <a:pt x="2287" y="739"/>
                  </a:cubicBezTo>
                  <a:lnTo>
                    <a:pt x="953" y="739"/>
                  </a:lnTo>
                  <a:lnTo>
                    <a:pt x="1" y="3216"/>
                  </a:lnTo>
                  <a:cubicBezTo>
                    <a:pt x="191" y="3263"/>
                    <a:pt x="429" y="3287"/>
                    <a:pt x="644" y="3359"/>
                  </a:cubicBezTo>
                  <a:lnTo>
                    <a:pt x="1382" y="1406"/>
                  </a:lnTo>
                  <a:lnTo>
                    <a:pt x="2287" y="1406"/>
                  </a:lnTo>
                  <a:cubicBezTo>
                    <a:pt x="2430" y="1811"/>
                    <a:pt x="2811" y="2144"/>
                    <a:pt x="3287" y="2144"/>
                  </a:cubicBezTo>
                  <a:lnTo>
                    <a:pt x="8359" y="2144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6"/>
            <p:cNvSpPr/>
            <p:nvPr/>
          </p:nvSpPr>
          <p:spPr>
            <a:xfrm>
              <a:off x="2464768" y="3164972"/>
              <a:ext cx="226723" cy="63605"/>
            </a:xfrm>
            <a:custGeom>
              <a:avLst/>
              <a:gdLst/>
              <a:ahLst/>
              <a:cxnLst/>
              <a:rect l="l" t="t" r="r" b="b"/>
              <a:pathLst>
                <a:path w="7646" h="2145" extrusionOk="0">
                  <a:moveTo>
                    <a:pt x="2573" y="1"/>
                  </a:moveTo>
                  <a:cubicBezTo>
                    <a:pt x="2096" y="1"/>
                    <a:pt x="1715" y="287"/>
                    <a:pt x="1572" y="739"/>
                  </a:cubicBezTo>
                  <a:lnTo>
                    <a:pt x="786" y="739"/>
                  </a:lnTo>
                  <a:lnTo>
                    <a:pt x="358" y="525"/>
                  </a:lnTo>
                  <a:cubicBezTo>
                    <a:pt x="263" y="739"/>
                    <a:pt x="143" y="906"/>
                    <a:pt x="1" y="1096"/>
                  </a:cubicBezTo>
                  <a:lnTo>
                    <a:pt x="644" y="1382"/>
                  </a:lnTo>
                  <a:lnTo>
                    <a:pt x="1572" y="1382"/>
                  </a:lnTo>
                  <a:cubicBezTo>
                    <a:pt x="1715" y="1811"/>
                    <a:pt x="2096" y="2144"/>
                    <a:pt x="2573" y="2144"/>
                  </a:cubicBezTo>
                  <a:lnTo>
                    <a:pt x="7645" y="2144"/>
                  </a:lnTo>
                  <a:lnTo>
                    <a:pt x="76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6"/>
            <p:cNvSpPr/>
            <p:nvPr/>
          </p:nvSpPr>
          <p:spPr>
            <a:xfrm>
              <a:off x="2411808" y="3220068"/>
              <a:ext cx="247895" cy="100314"/>
            </a:xfrm>
            <a:custGeom>
              <a:avLst/>
              <a:gdLst/>
              <a:ahLst/>
              <a:cxnLst/>
              <a:rect l="l" t="t" r="r" b="b"/>
              <a:pathLst>
                <a:path w="8360" h="3383" extrusionOk="0">
                  <a:moveTo>
                    <a:pt x="644" y="1"/>
                  </a:moveTo>
                  <a:cubicBezTo>
                    <a:pt x="429" y="96"/>
                    <a:pt x="191" y="120"/>
                    <a:pt x="1" y="167"/>
                  </a:cubicBezTo>
                  <a:lnTo>
                    <a:pt x="953" y="2620"/>
                  </a:lnTo>
                  <a:lnTo>
                    <a:pt x="2287" y="2620"/>
                  </a:lnTo>
                  <a:cubicBezTo>
                    <a:pt x="2430" y="3049"/>
                    <a:pt x="2811" y="3382"/>
                    <a:pt x="3287" y="3382"/>
                  </a:cubicBezTo>
                  <a:lnTo>
                    <a:pt x="8359" y="3382"/>
                  </a:lnTo>
                  <a:lnTo>
                    <a:pt x="8359" y="1263"/>
                  </a:lnTo>
                  <a:lnTo>
                    <a:pt x="3287" y="1263"/>
                  </a:lnTo>
                  <a:cubicBezTo>
                    <a:pt x="2811" y="1263"/>
                    <a:pt x="2430" y="1572"/>
                    <a:pt x="2287" y="1977"/>
                  </a:cubicBezTo>
                  <a:lnTo>
                    <a:pt x="1382" y="197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6"/>
            <p:cNvSpPr/>
            <p:nvPr/>
          </p:nvSpPr>
          <p:spPr>
            <a:xfrm>
              <a:off x="2464768" y="3072484"/>
              <a:ext cx="226723" cy="62863"/>
            </a:xfrm>
            <a:custGeom>
              <a:avLst/>
              <a:gdLst/>
              <a:ahLst/>
              <a:cxnLst/>
              <a:rect l="l" t="t" r="r" b="b"/>
              <a:pathLst>
                <a:path w="7646" h="2120" extrusionOk="0">
                  <a:moveTo>
                    <a:pt x="2573" y="0"/>
                  </a:moveTo>
                  <a:cubicBezTo>
                    <a:pt x="2096" y="0"/>
                    <a:pt x="1715" y="286"/>
                    <a:pt x="1572" y="739"/>
                  </a:cubicBezTo>
                  <a:lnTo>
                    <a:pt x="644" y="739"/>
                  </a:lnTo>
                  <a:lnTo>
                    <a:pt x="1" y="1024"/>
                  </a:lnTo>
                  <a:cubicBezTo>
                    <a:pt x="143" y="1215"/>
                    <a:pt x="263" y="1382"/>
                    <a:pt x="358" y="1596"/>
                  </a:cubicBezTo>
                  <a:lnTo>
                    <a:pt x="786" y="1382"/>
                  </a:lnTo>
                  <a:lnTo>
                    <a:pt x="1572" y="1382"/>
                  </a:lnTo>
                  <a:cubicBezTo>
                    <a:pt x="1715" y="1810"/>
                    <a:pt x="2096" y="2120"/>
                    <a:pt x="2573" y="2120"/>
                  </a:cubicBezTo>
                  <a:lnTo>
                    <a:pt x="7645" y="2120"/>
                  </a:lnTo>
                  <a:lnTo>
                    <a:pt x="7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6" name="Google Shape;7016;p66"/>
          <p:cNvSpPr/>
          <p:nvPr/>
        </p:nvSpPr>
        <p:spPr>
          <a:xfrm>
            <a:off x="2578490" y="2848057"/>
            <a:ext cx="340381" cy="341093"/>
          </a:xfrm>
          <a:custGeom>
            <a:avLst/>
            <a:gdLst/>
            <a:ahLst/>
            <a:cxnLst/>
            <a:rect l="l" t="t" r="r" b="b"/>
            <a:pathLst>
              <a:path w="11479" h="11503" extrusionOk="0">
                <a:moveTo>
                  <a:pt x="10193" y="0"/>
                </a:moveTo>
                <a:cubicBezTo>
                  <a:pt x="9788" y="429"/>
                  <a:pt x="9407" y="810"/>
                  <a:pt x="8954" y="1167"/>
                </a:cubicBezTo>
                <a:lnTo>
                  <a:pt x="8954" y="10836"/>
                </a:lnTo>
                <a:lnTo>
                  <a:pt x="8264" y="10836"/>
                </a:lnTo>
                <a:lnTo>
                  <a:pt x="8264" y="1667"/>
                </a:lnTo>
                <a:cubicBezTo>
                  <a:pt x="7883" y="1953"/>
                  <a:pt x="7478" y="2215"/>
                  <a:pt x="7049" y="2429"/>
                </a:cubicBezTo>
                <a:lnTo>
                  <a:pt x="7049" y="10836"/>
                </a:lnTo>
                <a:lnTo>
                  <a:pt x="6382" y="10836"/>
                </a:lnTo>
                <a:lnTo>
                  <a:pt x="6382" y="2763"/>
                </a:lnTo>
                <a:cubicBezTo>
                  <a:pt x="5978" y="2953"/>
                  <a:pt x="5573" y="3144"/>
                  <a:pt x="5144" y="3239"/>
                </a:cubicBezTo>
                <a:lnTo>
                  <a:pt x="5144" y="10836"/>
                </a:lnTo>
                <a:lnTo>
                  <a:pt x="4453" y="10836"/>
                </a:lnTo>
                <a:lnTo>
                  <a:pt x="4453" y="3453"/>
                </a:lnTo>
                <a:cubicBezTo>
                  <a:pt x="4072" y="3572"/>
                  <a:pt x="3668" y="3668"/>
                  <a:pt x="3239" y="3739"/>
                </a:cubicBezTo>
                <a:lnTo>
                  <a:pt x="3239" y="10812"/>
                </a:lnTo>
                <a:lnTo>
                  <a:pt x="2548" y="10812"/>
                </a:lnTo>
                <a:lnTo>
                  <a:pt x="2548" y="3811"/>
                </a:lnTo>
                <a:cubicBezTo>
                  <a:pt x="2167" y="3882"/>
                  <a:pt x="1762" y="3906"/>
                  <a:pt x="1334" y="3906"/>
                </a:cubicBezTo>
                <a:lnTo>
                  <a:pt x="1334" y="10812"/>
                </a:lnTo>
                <a:lnTo>
                  <a:pt x="0" y="10812"/>
                </a:lnTo>
                <a:lnTo>
                  <a:pt x="0" y="11503"/>
                </a:lnTo>
                <a:lnTo>
                  <a:pt x="11479" y="11503"/>
                </a:lnTo>
                <a:lnTo>
                  <a:pt x="11479" y="10812"/>
                </a:lnTo>
                <a:lnTo>
                  <a:pt x="10193" y="10812"/>
                </a:lnTo>
                <a:lnTo>
                  <a:pt x="101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7" name="Google Shape;7017;p66"/>
          <p:cNvGrpSpPr/>
          <p:nvPr/>
        </p:nvGrpSpPr>
        <p:grpSpPr>
          <a:xfrm>
            <a:off x="3269142" y="2827328"/>
            <a:ext cx="357346" cy="330540"/>
            <a:chOff x="3492957" y="2994082"/>
            <a:chExt cx="357346" cy="330540"/>
          </a:xfrm>
        </p:grpSpPr>
        <p:sp>
          <p:nvSpPr>
            <p:cNvPr id="7018" name="Google Shape;7018;p66"/>
            <p:cNvSpPr/>
            <p:nvPr/>
          </p:nvSpPr>
          <p:spPr>
            <a:xfrm>
              <a:off x="3624290" y="3120493"/>
              <a:ext cx="97497" cy="97497"/>
            </a:xfrm>
            <a:custGeom>
              <a:avLst/>
              <a:gdLst/>
              <a:ahLst/>
              <a:cxnLst/>
              <a:rect l="l" t="t" r="r" b="b"/>
              <a:pathLst>
                <a:path w="3288" h="3288" extrusionOk="0">
                  <a:moveTo>
                    <a:pt x="1644" y="1"/>
                  </a:moveTo>
                  <a:cubicBezTo>
                    <a:pt x="739" y="1"/>
                    <a:pt x="1" y="739"/>
                    <a:pt x="1" y="1644"/>
                  </a:cubicBezTo>
                  <a:cubicBezTo>
                    <a:pt x="1" y="2549"/>
                    <a:pt x="739" y="3287"/>
                    <a:pt x="1644" y="3287"/>
                  </a:cubicBezTo>
                  <a:cubicBezTo>
                    <a:pt x="2549" y="3287"/>
                    <a:pt x="3287" y="2549"/>
                    <a:pt x="3287" y="1644"/>
                  </a:cubicBezTo>
                  <a:cubicBezTo>
                    <a:pt x="3287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6"/>
            <p:cNvSpPr/>
            <p:nvPr/>
          </p:nvSpPr>
          <p:spPr>
            <a:xfrm>
              <a:off x="3684338" y="3184039"/>
              <a:ext cx="129967" cy="140405"/>
            </a:xfrm>
            <a:custGeom>
              <a:avLst/>
              <a:gdLst/>
              <a:ahLst/>
              <a:cxnLst/>
              <a:rect l="l" t="t" r="r" b="b"/>
              <a:pathLst>
                <a:path w="4383" h="4735" extrusionOk="0">
                  <a:moveTo>
                    <a:pt x="1858" y="1"/>
                  </a:moveTo>
                  <a:cubicBezTo>
                    <a:pt x="1667" y="763"/>
                    <a:pt x="1143" y="1382"/>
                    <a:pt x="453" y="1644"/>
                  </a:cubicBezTo>
                  <a:cubicBezTo>
                    <a:pt x="667" y="2454"/>
                    <a:pt x="500" y="3335"/>
                    <a:pt x="0" y="4049"/>
                  </a:cubicBezTo>
                  <a:cubicBezTo>
                    <a:pt x="449" y="4498"/>
                    <a:pt x="1052" y="4735"/>
                    <a:pt x="1658" y="4735"/>
                  </a:cubicBezTo>
                  <a:cubicBezTo>
                    <a:pt x="2145" y="4735"/>
                    <a:pt x="2635" y="4582"/>
                    <a:pt x="3048" y="4264"/>
                  </a:cubicBezTo>
                  <a:cubicBezTo>
                    <a:pt x="4144" y="3549"/>
                    <a:pt x="4382" y="2073"/>
                    <a:pt x="3596" y="1001"/>
                  </a:cubicBezTo>
                  <a:cubicBezTo>
                    <a:pt x="3191" y="406"/>
                    <a:pt x="2525" y="72"/>
                    <a:pt x="1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6"/>
            <p:cNvSpPr/>
            <p:nvPr/>
          </p:nvSpPr>
          <p:spPr>
            <a:xfrm>
              <a:off x="3603118" y="2994082"/>
              <a:ext cx="138448" cy="108795"/>
            </a:xfrm>
            <a:custGeom>
              <a:avLst/>
              <a:gdLst/>
              <a:ahLst/>
              <a:cxnLst/>
              <a:rect l="l" t="t" r="r" b="b"/>
              <a:pathLst>
                <a:path w="4669" h="3669" extrusionOk="0">
                  <a:moveTo>
                    <a:pt x="2334" y="1"/>
                  </a:moveTo>
                  <a:cubicBezTo>
                    <a:pt x="1691" y="1"/>
                    <a:pt x="1096" y="239"/>
                    <a:pt x="667" y="692"/>
                  </a:cubicBezTo>
                  <a:cubicBezTo>
                    <a:pt x="310" y="1049"/>
                    <a:pt x="96" y="1477"/>
                    <a:pt x="1" y="1954"/>
                  </a:cubicBezTo>
                  <a:cubicBezTo>
                    <a:pt x="834" y="2239"/>
                    <a:pt x="1453" y="2906"/>
                    <a:pt x="1787" y="3668"/>
                  </a:cubicBezTo>
                  <a:cubicBezTo>
                    <a:pt x="1965" y="3621"/>
                    <a:pt x="2150" y="3597"/>
                    <a:pt x="2334" y="3597"/>
                  </a:cubicBezTo>
                  <a:cubicBezTo>
                    <a:pt x="2519" y="3597"/>
                    <a:pt x="2704" y="3621"/>
                    <a:pt x="2882" y="3668"/>
                  </a:cubicBezTo>
                  <a:cubicBezTo>
                    <a:pt x="3216" y="2906"/>
                    <a:pt x="3882" y="2239"/>
                    <a:pt x="4668" y="1978"/>
                  </a:cubicBezTo>
                  <a:cubicBezTo>
                    <a:pt x="4501" y="882"/>
                    <a:pt x="3525" y="1"/>
                    <a:pt x="2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6"/>
            <p:cNvSpPr/>
            <p:nvPr/>
          </p:nvSpPr>
          <p:spPr>
            <a:xfrm>
              <a:off x="3492957" y="3066465"/>
              <a:ext cx="144793" cy="140760"/>
            </a:xfrm>
            <a:custGeom>
              <a:avLst/>
              <a:gdLst/>
              <a:ahLst/>
              <a:cxnLst/>
              <a:rect l="l" t="t" r="r" b="b"/>
              <a:pathLst>
                <a:path w="4883" h="4747" extrusionOk="0">
                  <a:moveTo>
                    <a:pt x="2722" y="0"/>
                  </a:moveTo>
                  <a:cubicBezTo>
                    <a:pt x="2337" y="0"/>
                    <a:pt x="1948" y="90"/>
                    <a:pt x="1596" y="251"/>
                  </a:cubicBezTo>
                  <a:cubicBezTo>
                    <a:pt x="1048" y="561"/>
                    <a:pt x="620" y="1037"/>
                    <a:pt x="405" y="1632"/>
                  </a:cubicBezTo>
                  <a:cubicBezTo>
                    <a:pt x="1" y="2871"/>
                    <a:pt x="691" y="4204"/>
                    <a:pt x="1929" y="4633"/>
                  </a:cubicBezTo>
                  <a:cubicBezTo>
                    <a:pt x="2167" y="4709"/>
                    <a:pt x="2413" y="4746"/>
                    <a:pt x="2659" y="4746"/>
                  </a:cubicBezTo>
                  <a:cubicBezTo>
                    <a:pt x="3104" y="4746"/>
                    <a:pt x="3546" y="4625"/>
                    <a:pt x="3930" y="4395"/>
                  </a:cubicBezTo>
                  <a:cubicBezTo>
                    <a:pt x="3811" y="4133"/>
                    <a:pt x="3739" y="3799"/>
                    <a:pt x="3739" y="3466"/>
                  </a:cubicBezTo>
                  <a:cubicBezTo>
                    <a:pt x="3739" y="2632"/>
                    <a:pt x="4192" y="1894"/>
                    <a:pt x="4882" y="1465"/>
                  </a:cubicBezTo>
                  <a:cubicBezTo>
                    <a:pt x="4621" y="846"/>
                    <a:pt x="4097" y="346"/>
                    <a:pt x="3430" y="108"/>
                  </a:cubicBezTo>
                  <a:cubicBezTo>
                    <a:pt x="3201" y="35"/>
                    <a:pt x="2962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6"/>
            <p:cNvSpPr/>
            <p:nvPr/>
          </p:nvSpPr>
          <p:spPr>
            <a:xfrm>
              <a:off x="3707645" y="3066821"/>
              <a:ext cx="142658" cy="133496"/>
            </a:xfrm>
            <a:custGeom>
              <a:avLst/>
              <a:gdLst/>
              <a:ahLst/>
              <a:cxnLst/>
              <a:rect l="l" t="t" r="r" b="b"/>
              <a:pathLst>
                <a:path w="4811" h="4502" extrusionOk="0">
                  <a:moveTo>
                    <a:pt x="2191" y="1"/>
                  </a:moveTo>
                  <a:cubicBezTo>
                    <a:pt x="1238" y="1"/>
                    <a:pt x="357" y="596"/>
                    <a:pt x="0" y="1501"/>
                  </a:cubicBezTo>
                  <a:cubicBezTo>
                    <a:pt x="619" y="1882"/>
                    <a:pt x="1072" y="2525"/>
                    <a:pt x="1119" y="3335"/>
                  </a:cubicBezTo>
                  <a:cubicBezTo>
                    <a:pt x="1953" y="3406"/>
                    <a:pt x="2763" y="3811"/>
                    <a:pt x="3287" y="4502"/>
                  </a:cubicBezTo>
                  <a:cubicBezTo>
                    <a:pt x="4311" y="3930"/>
                    <a:pt x="4811" y="2739"/>
                    <a:pt x="4453" y="1644"/>
                  </a:cubicBezTo>
                  <a:cubicBezTo>
                    <a:pt x="4120" y="620"/>
                    <a:pt x="3215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6"/>
            <p:cNvSpPr/>
            <p:nvPr/>
          </p:nvSpPr>
          <p:spPr>
            <a:xfrm>
              <a:off x="3532514" y="3212299"/>
              <a:ext cx="150427" cy="112324"/>
            </a:xfrm>
            <a:custGeom>
              <a:avLst/>
              <a:gdLst/>
              <a:ahLst/>
              <a:cxnLst/>
              <a:rect l="l" t="t" r="r" b="b"/>
              <a:pathLst>
                <a:path w="5073" h="3788" extrusionOk="0">
                  <a:moveTo>
                    <a:pt x="2929" y="1"/>
                  </a:moveTo>
                  <a:cubicBezTo>
                    <a:pt x="2456" y="300"/>
                    <a:pt x="1888" y="454"/>
                    <a:pt x="1323" y="454"/>
                  </a:cubicBezTo>
                  <a:cubicBezTo>
                    <a:pt x="1036" y="454"/>
                    <a:pt x="749" y="414"/>
                    <a:pt x="476" y="334"/>
                  </a:cubicBezTo>
                  <a:lnTo>
                    <a:pt x="476" y="334"/>
                  </a:lnTo>
                  <a:cubicBezTo>
                    <a:pt x="0" y="1406"/>
                    <a:pt x="310" y="2644"/>
                    <a:pt x="1215" y="3335"/>
                  </a:cubicBezTo>
                  <a:cubicBezTo>
                    <a:pt x="1643" y="3644"/>
                    <a:pt x="2143" y="3787"/>
                    <a:pt x="2620" y="3787"/>
                  </a:cubicBezTo>
                  <a:cubicBezTo>
                    <a:pt x="3358" y="3787"/>
                    <a:pt x="4072" y="3454"/>
                    <a:pt x="4525" y="2811"/>
                  </a:cubicBezTo>
                  <a:cubicBezTo>
                    <a:pt x="4930" y="2215"/>
                    <a:pt x="5073" y="1501"/>
                    <a:pt x="4906" y="834"/>
                  </a:cubicBezTo>
                  <a:lnTo>
                    <a:pt x="4906" y="834"/>
                  </a:lnTo>
                  <a:cubicBezTo>
                    <a:pt x="4836" y="841"/>
                    <a:pt x="4765" y="844"/>
                    <a:pt x="4695" y="844"/>
                  </a:cubicBezTo>
                  <a:cubicBezTo>
                    <a:pt x="4022" y="844"/>
                    <a:pt x="3339" y="539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4" name="Google Shape;7024;p66"/>
          <p:cNvGrpSpPr/>
          <p:nvPr/>
        </p:nvGrpSpPr>
        <p:grpSpPr>
          <a:xfrm>
            <a:off x="4043118" y="2862172"/>
            <a:ext cx="341126" cy="305806"/>
            <a:chOff x="4119318" y="3014572"/>
            <a:chExt cx="341126" cy="305806"/>
          </a:xfrm>
        </p:grpSpPr>
        <p:sp>
          <p:nvSpPr>
            <p:cNvPr id="7025" name="Google Shape;7025;p66"/>
            <p:cNvSpPr/>
            <p:nvPr/>
          </p:nvSpPr>
          <p:spPr>
            <a:xfrm>
              <a:off x="4119318" y="3014572"/>
              <a:ext cx="127150" cy="305806"/>
            </a:xfrm>
            <a:custGeom>
              <a:avLst/>
              <a:gdLst/>
              <a:ahLst/>
              <a:cxnLst/>
              <a:rect l="l" t="t" r="r" b="b"/>
              <a:pathLst>
                <a:path w="4288" h="10313" extrusionOk="0">
                  <a:moveTo>
                    <a:pt x="2240" y="715"/>
                  </a:moveTo>
                  <a:lnTo>
                    <a:pt x="2240" y="1406"/>
                  </a:lnTo>
                  <a:lnTo>
                    <a:pt x="715" y="1406"/>
                  </a:lnTo>
                  <a:lnTo>
                    <a:pt x="715" y="715"/>
                  </a:lnTo>
                  <a:close/>
                  <a:moveTo>
                    <a:pt x="2240" y="2430"/>
                  </a:moveTo>
                  <a:lnTo>
                    <a:pt x="2240" y="3096"/>
                  </a:lnTo>
                  <a:lnTo>
                    <a:pt x="715" y="3096"/>
                  </a:lnTo>
                  <a:lnTo>
                    <a:pt x="715" y="2430"/>
                  </a:lnTo>
                  <a:close/>
                  <a:moveTo>
                    <a:pt x="1" y="1"/>
                  </a:moveTo>
                  <a:lnTo>
                    <a:pt x="1" y="10312"/>
                  </a:lnTo>
                  <a:lnTo>
                    <a:pt x="2930" y="10312"/>
                  </a:lnTo>
                  <a:lnTo>
                    <a:pt x="2930" y="6740"/>
                  </a:lnTo>
                  <a:lnTo>
                    <a:pt x="4288" y="5168"/>
                  </a:lnTo>
                  <a:lnTo>
                    <a:pt x="2930" y="3573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6"/>
            <p:cNvSpPr/>
            <p:nvPr/>
          </p:nvSpPr>
          <p:spPr>
            <a:xfrm>
              <a:off x="4225268" y="3014572"/>
              <a:ext cx="127120" cy="305806"/>
            </a:xfrm>
            <a:custGeom>
              <a:avLst/>
              <a:gdLst/>
              <a:ahLst/>
              <a:cxnLst/>
              <a:rect l="l" t="t" r="r" b="b"/>
              <a:pathLst>
                <a:path w="4287" h="10313" extrusionOk="0">
                  <a:moveTo>
                    <a:pt x="2263" y="7192"/>
                  </a:moveTo>
                  <a:lnTo>
                    <a:pt x="2263" y="7859"/>
                  </a:lnTo>
                  <a:lnTo>
                    <a:pt x="762" y="7859"/>
                  </a:lnTo>
                  <a:lnTo>
                    <a:pt x="762" y="7192"/>
                  </a:lnTo>
                  <a:close/>
                  <a:moveTo>
                    <a:pt x="2263" y="8859"/>
                  </a:moveTo>
                  <a:lnTo>
                    <a:pt x="2263" y="9526"/>
                  </a:lnTo>
                  <a:lnTo>
                    <a:pt x="762" y="9526"/>
                  </a:lnTo>
                  <a:lnTo>
                    <a:pt x="762" y="8859"/>
                  </a:lnTo>
                  <a:close/>
                  <a:moveTo>
                    <a:pt x="0" y="1"/>
                  </a:moveTo>
                  <a:lnTo>
                    <a:pt x="0" y="3335"/>
                  </a:lnTo>
                  <a:lnTo>
                    <a:pt x="1596" y="5168"/>
                  </a:lnTo>
                  <a:lnTo>
                    <a:pt x="0" y="6978"/>
                  </a:lnTo>
                  <a:lnTo>
                    <a:pt x="0" y="10312"/>
                  </a:lnTo>
                  <a:lnTo>
                    <a:pt x="2929" y="10312"/>
                  </a:lnTo>
                  <a:lnTo>
                    <a:pt x="2929" y="6740"/>
                  </a:lnTo>
                  <a:lnTo>
                    <a:pt x="4287" y="5168"/>
                  </a:lnTo>
                  <a:lnTo>
                    <a:pt x="2929" y="3573"/>
                  </a:lnTo>
                  <a:lnTo>
                    <a:pt x="29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6"/>
            <p:cNvSpPr/>
            <p:nvPr/>
          </p:nvSpPr>
          <p:spPr>
            <a:xfrm>
              <a:off x="4333294" y="3014572"/>
              <a:ext cx="127150" cy="305806"/>
            </a:xfrm>
            <a:custGeom>
              <a:avLst/>
              <a:gdLst/>
              <a:ahLst/>
              <a:cxnLst/>
              <a:rect l="l" t="t" r="r" b="b"/>
              <a:pathLst>
                <a:path w="4288" h="10313" extrusionOk="0">
                  <a:moveTo>
                    <a:pt x="2192" y="715"/>
                  </a:moveTo>
                  <a:lnTo>
                    <a:pt x="2192" y="1406"/>
                  </a:lnTo>
                  <a:lnTo>
                    <a:pt x="691" y="1406"/>
                  </a:lnTo>
                  <a:lnTo>
                    <a:pt x="691" y="715"/>
                  </a:lnTo>
                  <a:close/>
                  <a:moveTo>
                    <a:pt x="2192" y="2430"/>
                  </a:moveTo>
                  <a:lnTo>
                    <a:pt x="2192" y="3096"/>
                  </a:lnTo>
                  <a:lnTo>
                    <a:pt x="691" y="3096"/>
                  </a:lnTo>
                  <a:lnTo>
                    <a:pt x="691" y="2430"/>
                  </a:lnTo>
                  <a:close/>
                  <a:moveTo>
                    <a:pt x="1" y="1"/>
                  </a:moveTo>
                  <a:lnTo>
                    <a:pt x="1" y="3335"/>
                  </a:lnTo>
                  <a:lnTo>
                    <a:pt x="1572" y="5168"/>
                  </a:lnTo>
                  <a:lnTo>
                    <a:pt x="1" y="6978"/>
                  </a:lnTo>
                  <a:lnTo>
                    <a:pt x="1" y="10312"/>
                  </a:lnTo>
                  <a:lnTo>
                    <a:pt x="2906" y="10312"/>
                  </a:lnTo>
                  <a:lnTo>
                    <a:pt x="2906" y="6740"/>
                  </a:lnTo>
                  <a:lnTo>
                    <a:pt x="4287" y="5168"/>
                  </a:lnTo>
                  <a:lnTo>
                    <a:pt x="2906" y="3573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8" name="Google Shape;7028;p66"/>
          <p:cNvGrpSpPr/>
          <p:nvPr/>
        </p:nvGrpSpPr>
        <p:grpSpPr>
          <a:xfrm>
            <a:off x="4801418" y="2851586"/>
            <a:ext cx="302992" cy="341093"/>
            <a:chOff x="4725218" y="3003986"/>
            <a:chExt cx="302992" cy="341093"/>
          </a:xfrm>
        </p:grpSpPr>
        <p:sp>
          <p:nvSpPr>
            <p:cNvPr id="7029" name="Google Shape;7029;p66"/>
            <p:cNvSpPr/>
            <p:nvPr/>
          </p:nvSpPr>
          <p:spPr>
            <a:xfrm>
              <a:off x="4906013" y="3112012"/>
              <a:ext cx="53701" cy="125045"/>
            </a:xfrm>
            <a:custGeom>
              <a:avLst/>
              <a:gdLst/>
              <a:ahLst/>
              <a:cxnLst/>
              <a:rect l="l" t="t" r="r" b="b"/>
              <a:pathLst>
                <a:path w="1811" h="4217" extrusionOk="0">
                  <a:moveTo>
                    <a:pt x="0" y="1"/>
                  </a:moveTo>
                  <a:lnTo>
                    <a:pt x="0" y="4216"/>
                  </a:lnTo>
                  <a:cubicBezTo>
                    <a:pt x="1048" y="4073"/>
                    <a:pt x="1810" y="3192"/>
                    <a:pt x="1810" y="2120"/>
                  </a:cubicBezTo>
                  <a:cubicBezTo>
                    <a:pt x="1810" y="1049"/>
                    <a:pt x="1048" y="14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6"/>
            <p:cNvSpPr/>
            <p:nvPr/>
          </p:nvSpPr>
          <p:spPr>
            <a:xfrm>
              <a:off x="4906013" y="3042831"/>
              <a:ext cx="122198" cy="261298"/>
            </a:xfrm>
            <a:custGeom>
              <a:avLst/>
              <a:gdLst/>
              <a:ahLst/>
              <a:cxnLst/>
              <a:rect l="l" t="t" r="r" b="b"/>
              <a:pathLst>
                <a:path w="4121" h="8812" extrusionOk="0">
                  <a:moveTo>
                    <a:pt x="0" y="0"/>
                  </a:moveTo>
                  <a:lnTo>
                    <a:pt x="0" y="1619"/>
                  </a:lnTo>
                  <a:cubicBezTo>
                    <a:pt x="1405" y="1786"/>
                    <a:pt x="2477" y="2977"/>
                    <a:pt x="2477" y="4406"/>
                  </a:cubicBezTo>
                  <a:cubicBezTo>
                    <a:pt x="2477" y="5835"/>
                    <a:pt x="1358" y="7025"/>
                    <a:pt x="0" y="7216"/>
                  </a:cubicBezTo>
                  <a:lnTo>
                    <a:pt x="0" y="8811"/>
                  </a:lnTo>
                  <a:cubicBezTo>
                    <a:pt x="2286" y="8645"/>
                    <a:pt x="4120" y="6740"/>
                    <a:pt x="4120" y="4382"/>
                  </a:cubicBezTo>
                  <a:cubicBezTo>
                    <a:pt x="4120" y="2096"/>
                    <a:pt x="2286" y="19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6"/>
            <p:cNvSpPr/>
            <p:nvPr/>
          </p:nvSpPr>
          <p:spPr>
            <a:xfrm>
              <a:off x="4725218" y="3003986"/>
              <a:ext cx="161754" cy="341093"/>
            </a:xfrm>
            <a:custGeom>
              <a:avLst/>
              <a:gdLst/>
              <a:ahLst/>
              <a:cxnLst/>
              <a:rect l="l" t="t" r="r" b="b"/>
              <a:pathLst>
                <a:path w="5455" h="11503" extrusionOk="0">
                  <a:moveTo>
                    <a:pt x="3787" y="4692"/>
                  </a:moveTo>
                  <a:lnTo>
                    <a:pt x="3787" y="5359"/>
                  </a:lnTo>
                  <a:lnTo>
                    <a:pt x="2311" y="5359"/>
                  </a:lnTo>
                  <a:lnTo>
                    <a:pt x="2311" y="5335"/>
                  </a:lnTo>
                  <a:lnTo>
                    <a:pt x="2311" y="4692"/>
                  </a:lnTo>
                  <a:close/>
                  <a:moveTo>
                    <a:pt x="3787" y="6121"/>
                  </a:moveTo>
                  <a:lnTo>
                    <a:pt x="3787" y="6787"/>
                  </a:lnTo>
                  <a:lnTo>
                    <a:pt x="2311" y="6787"/>
                  </a:lnTo>
                  <a:lnTo>
                    <a:pt x="2311" y="6121"/>
                  </a:lnTo>
                  <a:close/>
                  <a:moveTo>
                    <a:pt x="5454" y="0"/>
                  </a:moveTo>
                  <a:cubicBezTo>
                    <a:pt x="4049" y="96"/>
                    <a:pt x="2716" y="667"/>
                    <a:pt x="1692" y="1667"/>
                  </a:cubicBezTo>
                  <a:cubicBezTo>
                    <a:pt x="596" y="2787"/>
                    <a:pt x="1" y="4215"/>
                    <a:pt x="1" y="5763"/>
                  </a:cubicBezTo>
                  <a:cubicBezTo>
                    <a:pt x="1" y="7311"/>
                    <a:pt x="596" y="8740"/>
                    <a:pt x="1692" y="9836"/>
                  </a:cubicBezTo>
                  <a:cubicBezTo>
                    <a:pt x="2692" y="10836"/>
                    <a:pt x="4025" y="11431"/>
                    <a:pt x="5454" y="11503"/>
                  </a:cubicBezTo>
                  <a:lnTo>
                    <a:pt x="54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2" name="Google Shape;7032;p66"/>
          <p:cNvGrpSpPr/>
          <p:nvPr/>
        </p:nvGrpSpPr>
        <p:grpSpPr>
          <a:xfrm>
            <a:off x="5513983" y="2840593"/>
            <a:ext cx="340386" cy="341809"/>
            <a:chOff x="5290168" y="3002563"/>
            <a:chExt cx="340386" cy="341809"/>
          </a:xfrm>
        </p:grpSpPr>
        <p:sp>
          <p:nvSpPr>
            <p:cNvPr id="7033" name="Google Shape;7033;p66"/>
            <p:cNvSpPr/>
            <p:nvPr/>
          </p:nvSpPr>
          <p:spPr>
            <a:xfrm>
              <a:off x="5470250" y="3183357"/>
              <a:ext cx="139130" cy="139841"/>
            </a:xfrm>
            <a:custGeom>
              <a:avLst/>
              <a:gdLst/>
              <a:ahLst/>
              <a:cxnLst/>
              <a:rect l="l" t="t" r="r" b="b"/>
              <a:pathLst>
                <a:path w="4692" h="4716" extrusionOk="0">
                  <a:moveTo>
                    <a:pt x="2643" y="0"/>
                  </a:moveTo>
                  <a:cubicBezTo>
                    <a:pt x="1191" y="0"/>
                    <a:pt x="0" y="1191"/>
                    <a:pt x="0" y="2644"/>
                  </a:cubicBezTo>
                  <a:lnTo>
                    <a:pt x="0" y="4715"/>
                  </a:lnTo>
                  <a:lnTo>
                    <a:pt x="2429" y="4715"/>
                  </a:lnTo>
                  <a:lnTo>
                    <a:pt x="2429" y="2405"/>
                  </a:lnTo>
                  <a:lnTo>
                    <a:pt x="4692" y="2405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6"/>
            <p:cNvSpPr/>
            <p:nvPr/>
          </p:nvSpPr>
          <p:spPr>
            <a:xfrm>
              <a:off x="5290168" y="3002563"/>
              <a:ext cx="68527" cy="68527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977" y="1"/>
                  </a:moveTo>
                  <a:cubicBezTo>
                    <a:pt x="453" y="1"/>
                    <a:pt x="0" y="453"/>
                    <a:pt x="0" y="977"/>
                  </a:cubicBezTo>
                  <a:lnTo>
                    <a:pt x="0" y="2311"/>
                  </a:lnTo>
                  <a:lnTo>
                    <a:pt x="2310" y="2311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6"/>
            <p:cNvSpPr/>
            <p:nvPr/>
          </p:nvSpPr>
          <p:spPr>
            <a:xfrm>
              <a:off x="5311340" y="3023765"/>
              <a:ext cx="139159" cy="139130"/>
            </a:xfrm>
            <a:custGeom>
              <a:avLst/>
              <a:gdLst/>
              <a:ahLst/>
              <a:cxnLst/>
              <a:rect l="l" t="t" r="r" b="b"/>
              <a:pathLst>
                <a:path w="4693" h="4692" extrusionOk="0">
                  <a:moveTo>
                    <a:pt x="2263" y="0"/>
                  </a:moveTo>
                  <a:lnTo>
                    <a:pt x="2263" y="2286"/>
                  </a:lnTo>
                  <a:lnTo>
                    <a:pt x="1" y="2286"/>
                  </a:lnTo>
                  <a:lnTo>
                    <a:pt x="1" y="4692"/>
                  </a:lnTo>
                  <a:lnTo>
                    <a:pt x="2049" y="4692"/>
                  </a:lnTo>
                  <a:cubicBezTo>
                    <a:pt x="3502" y="4692"/>
                    <a:pt x="4692" y="3501"/>
                    <a:pt x="4692" y="2048"/>
                  </a:cubicBezTo>
                  <a:lnTo>
                    <a:pt x="46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6"/>
            <p:cNvSpPr/>
            <p:nvPr/>
          </p:nvSpPr>
          <p:spPr>
            <a:xfrm>
              <a:off x="5562027" y="3275163"/>
              <a:ext cx="68527" cy="69209"/>
            </a:xfrm>
            <a:custGeom>
              <a:avLst/>
              <a:gdLst/>
              <a:ahLst/>
              <a:cxnLst/>
              <a:rect l="l" t="t" r="r" b="b"/>
              <a:pathLst>
                <a:path w="2311" h="2334" extrusionOk="0">
                  <a:moveTo>
                    <a:pt x="1" y="0"/>
                  </a:moveTo>
                  <a:lnTo>
                    <a:pt x="1" y="2334"/>
                  </a:lnTo>
                  <a:lnTo>
                    <a:pt x="1335" y="2334"/>
                  </a:lnTo>
                  <a:cubicBezTo>
                    <a:pt x="1858" y="2334"/>
                    <a:pt x="2311" y="1881"/>
                    <a:pt x="2311" y="1334"/>
                  </a:cubicBezTo>
                  <a:lnTo>
                    <a:pt x="2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6"/>
            <p:cNvSpPr/>
            <p:nvPr/>
          </p:nvSpPr>
          <p:spPr>
            <a:xfrm>
              <a:off x="5290168" y="3275163"/>
              <a:ext cx="68527" cy="67815"/>
            </a:xfrm>
            <a:custGeom>
              <a:avLst/>
              <a:gdLst/>
              <a:ahLst/>
              <a:cxnLst/>
              <a:rect l="l" t="t" r="r" b="b"/>
              <a:pathLst>
                <a:path w="2311" h="2287" extrusionOk="0">
                  <a:moveTo>
                    <a:pt x="0" y="0"/>
                  </a:moveTo>
                  <a:lnTo>
                    <a:pt x="0" y="1334"/>
                  </a:lnTo>
                  <a:cubicBezTo>
                    <a:pt x="0" y="1858"/>
                    <a:pt x="453" y="2286"/>
                    <a:pt x="977" y="2286"/>
                  </a:cubicBezTo>
                  <a:lnTo>
                    <a:pt x="2310" y="2286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6"/>
            <p:cNvSpPr/>
            <p:nvPr/>
          </p:nvSpPr>
          <p:spPr>
            <a:xfrm>
              <a:off x="5311340" y="3183357"/>
              <a:ext cx="139159" cy="139841"/>
            </a:xfrm>
            <a:custGeom>
              <a:avLst/>
              <a:gdLst/>
              <a:ahLst/>
              <a:cxnLst/>
              <a:rect l="l" t="t" r="r" b="b"/>
              <a:pathLst>
                <a:path w="4693" h="4716" extrusionOk="0">
                  <a:moveTo>
                    <a:pt x="1" y="0"/>
                  </a:moveTo>
                  <a:lnTo>
                    <a:pt x="1" y="2405"/>
                  </a:lnTo>
                  <a:lnTo>
                    <a:pt x="2263" y="2405"/>
                  </a:lnTo>
                  <a:lnTo>
                    <a:pt x="2263" y="4715"/>
                  </a:lnTo>
                  <a:lnTo>
                    <a:pt x="4692" y="4715"/>
                  </a:lnTo>
                  <a:lnTo>
                    <a:pt x="4692" y="2644"/>
                  </a:lnTo>
                  <a:cubicBezTo>
                    <a:pt x="4692" y="1191"/>
                    <a:pt x="3502" y="0"/>
                    <a:pt x="2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6"/>
            <p:cNvSpPr/>
            <p:nvPr/>
          </p:nvSpPr>
          <p:spPr>
            <a:xfrm>
              <a:off x="5562027" y="3002563"/>
              <a:ext cx="68527" cy="68527"/>
            </a:xfrm>
            <a:custGeom>
              <a:avLst/>
              <a:gdLst/>
              <a:ahLst/>
              <a:cxnLst/>
              <a:rect l="l" t="t" r="r" b="b"/>
              <a:pathLst>
                <a:path w="2311" h="2311" extrusionOk="0">
                  <a:moveTo>
                    <a:pt x="1" y="1"/>
                  </a:moveTo>
                  <a:lnTo>
                    <a:pt x="1" y="2311"/>
                  </a:lnTo>
                  <a:lnTo>
                    <a:pt x="2311" y="2311"/>
                  </a:lnTo>
                  <a:lnTo>
                    <a:pt x="2311" y="977"/>
                  </a:lnTo>
                  <a:cubicBezTo>
                    <a:pt x="2311" y="453"/>
                    <a:pt x="1858" y="1"/>
                    <a:pt x="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6"/>
            <p:cNvSpPr/>
            <p:nvPr/>
          </p:nvSpPr>
          <p:spPr>
            <a:xfrm>
              <a:off x="5470250" y="3023765"/>
              <a:ext cx="139130" cy="139130"/>
            </a:xfrm>
            <a:custGeom>
              <a:avLst/>
              <a:gdLst/>
              <a:ahLst/>
              <a:cxnLst/>
              <a:rect l="l" t="t" r="r" b="b"/>
              <a:pathLst>
                <a:path w="4692" h="4692" extrusionOk="0">
                  <a:moveTo>
                    <a:pt x="0" y="0"/>
                  </a:moveTo>
                  <a:lnTo>
                    <a:pt x="0" y="2048"/>
                  </a:lnTo>
                  <a:cubicBezTo>
                    <a:pt x="0" y="3501"/>
                    <a:pt x="1191" y="4692"/>
                    <a:pt x="2643" y="4692"/>
                  </a:cubicBezTo>
                  <a:lnTo>
                    <a:pt x="4692" y="4692"/>
                  </a:lnTo>
                  <a:lnTo>
                    <a:pt x="4692" y="2262"/>
                  </a:lnTo>
                  <a:lnTo>
                    <a:pt x="2429" y="2262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1" name="Google Shape;7041;p66"/>
          <p:cNvGrpSpPr/>
          <p:nvPr/>
        </p:nvGrpSpPr>
        <p:grpSpPr>
          <a:xfrm>
            <a:off x="6247887" y="2935623"/>
            <a:ext cx="342521" cy="174447"/>
            <a:chOff x="5881241" y="3088023"/>
            <a:chExt cx="342521" cy="174447"/>
          </a:xfrm>
        </p:grpSpPr>
        <p:sp>
          <p:nvSpPr>
            <p:cNvPr id="7042" name="Google Shape;7042;p66"/>
            <p:cNvSpPr/>
            <p:nvPr/>
          </p:nvSpPr>
          <p:spPr>
            <a:xfrm>
              <a:off x="5965960" y="3184751"/>
              <a:ext cx="89728" cy="77719"/>
            </a:xfrm>
            <a:custGeom>
              <a:avLst/>
              <a:gdLst/>
              <a:ahLst/>
              <a:cxnLst/>
              <a:rect l="l" t="t" r="r" b="b"/>
              <a:pathLst>
                <a:path w="3026" h="2621" extrusionOk="0">
                  <a:moveTo>
                    <a:pt x="739" y="1"/>
                  </a:moveTo>
                  <a:lnTo>
                    <a:pt x="1" y="1311"/>
                  </a:lnTo>
                  <a:lnTo>
                    <a:pt x="739" y="2620"/>
                  </a:lnTo>
                  <a:lnTo>
                    <a:pt x="2263" y="2620"/>
                  </a:lnTo>
                  <a:lnTo>
                    <a:pt x="3025" y="131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6"/>
            <p:cNvSpPr/>
            <p:nvPr/>
          </p:nvSpPr>
          <p:spPr>
            <a:xfrm>
              <a:off x="6134033" y="3184751"/>
              <a:ext cx="89017" cy="77719"/>
            </a:xfrm>
            <a:custGeom>
              <a:avLst/>
              <a:gdLst/>
              <a:ahLst/>
              <a:cxnLst/>
              <a:rect l="l" t="t" r="r" b="b"/>
              <a:pathLst>
                <a:path w="3002" h="2621" extrusionOk="0">
                  <a:moveTo>
                    <a:pt x="739" y="1"/>
                  </a:moveTo>
                  <a:lnTo>
                    <a:pt x="1" y="1311"/>
                  </a:lnTo>
                  <a:lnTo>
                    <a:pt x="739" y="2620"/>
                  </a:lnTo>
                  <a:lnTo>
                    <a:pt x="2263" y="2620"/>
                  </a:lnTo>
                  <a:lnTo>
                    <a:pt x="3001" y="1311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6"/>
            <p:cNvSpPr/>
            <p:nvPr/>
          </p:nvSpPr>
          <p:spPr>
            <a:xfrm>
              <a:off x="5881241" y="3137454"/>
              <a:ext cx="88987" cy="77690"/>
            </a:xfrm>
            <a:custGeom>
              <a:avLst/>
              <a:gdLst/>
              <a:ahLst/>
              <a:cxnLst/>
              <a:rect l="l" t="t" r="r" b="b"/>
              <a:pathLst>
                <a:path w="3001" h="2620" extrusionOk="0">
                  <a:moveTo>
                    <a:pt x="738" y="0"/>
                  </a:moveTo>
                  <a:lnTo>
                    <a:pt x="0" y="1310"/>
                  </a:lnTo>
                  <a:lnTo>
                    <a:pt x="738" y="2620"/>
                  </a:lnTo>
                  <a:lnTo>
                    <a:pt x="2262" y="2620"/>
                  </a:lnTo>
                  <a:lnTo>
                    <a:pt x="3001" y="1310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6"/>
            <p:cNvSpPr/>
            <p:nvPr/>
          </p:nvSpPr>
          <p:spPr>
            <a:xfrm>
              <a:off x="6049997" y="3137454"/>
              <a:ext cx="89017" cy="77690"/>
            </a:xfrm>
            <a:custGeom>
              <a:avLst/>
              <a:gdLst/>
              <a:ahLst/>
              <a:cxnLst/>
              <a:rect l="l" t="t" r="r" b="b"/>
              <a:pathLst>
                <a:path w="3002" h="2620" extrusionOk="0">
                  <a:moveTo>
                    <a:pt x="739" y="0"/>
                  </a:moveTo>
                  <a:lnTo>
                    <a:pt x="1" y="1310"/>
                  </a:lnTo>
                  <a:lnTo>
                    <a:pt x="739" y="2620"/>
                  </a:lnTo>
                  <a:lnTo>
                    <a:pt x="2263" y="2620"/>
                  </a:lnTo>
                  <a:lnTo>
                    <a:pt x="3001" y="131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6"/>
            <p:cNvSpPr/>
            <p:nvPr/>
          </p:nvSpPr>
          <p:spPr>
            <a:xfrm>
              <a:off x="5965960" y="3088023"/>
              <a:ext cx="89728" cy="77690"/>
            </a:xfrm>
            <a:custGeom>
              <a:avLst/>
              <a:gdLst/>
              <a:ahLst/>
              <a:cxnLst/>
              <a:rect l="l" t="t" r="r" b="b"/>
              <a:pathLst>
                <a:path w="3026" h="2620" extrusionOk="0">
                  <a:moveTo>
                    <a:pt x="739" y="0"/>
                  </a:moveTo>
                  <a:lnTo>
                    <a:pt x="1" y="1310"/>
                  </a:lnTo>
                  <a:lnTo>
                    <a:pt x="739" y="2620"/>
                  </a:lnTo>
                  <a:lnTo>
                    <a:pt x="2263" y="2620"/>
                  </a:lnTo>
                  <a:lnTo>
                    <a:pt x="3025" y="131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6"/>
            <p:cNvSpPr/>
            <p:nvPr/>
          </p:nvSpPr>
          <p:spPr>
            <a:xfrm>
              <a:off x="6134745" y="3088023"/>
              <a:ext cx="89017" cy="77690"/>
            </a:xfrm>
            <a:custGeom>
              <a:avLst/>
              <a:gdLst/>
              <a:ahLst/>
              <a:cxnLst/>
              <a:rect l="l" t="t" r="r" b="b"/>
              <a:pathLst>
                <a:path w="3002" h="2620" extrusionOk="0">
                  <a:moveTo>
                    <a:pt x="739" y="0"/>
                  </a:moveTo>
                  <a:lnTo>
                    <a:pt x="0" y="1310"/>
                  </a:lnTo>
                  <a:lnTo>
                    <a:pt x="739" y="2620"/>
                  </a:lnTo>
                  <a:lnTo>
                    <a:pt x="2263" y="2620"/>
                  </a:lnTo>
                  <a:lnTo>
                    <a:pt x="3001" y="1310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8" name="Google Shape;7048;p66"/>
          <p:cNvSpPr/>
          <p:nvPr/>
        </p:nvSpPr>
        <p:spPr>
          <a:xfrm>
            <a:off x="6981290" y="2820815"/>
            <a:ext cx="341122" cy="341122"/>
          </a:xfrm>
          <a:custGeom>
            <a:avLst/>
            <a:gdLst/>
            <a:ahLst/>
            <a:cxnLst/>
            <a:rect l="l" t="t" r="r" b="b"/>
            <a:pathLst>
              <a:path w="11504" h="11504" extrusionOk="0">
                <a:moveTo>
                  <a:pt x="1" y="1"/>
                </a:moveTo>
                <a:lnTo>
                  <a:pt x="1" y="11503"/>
                </a:lnTo>
                <a:lnTo>
                  <a:pt x="11503" y="11503"/>
                </a:lnTo>
                <a:lnTo>
                  <a:pt x="11503" y="10241"/>
                </a:lnTo>
                <a:lnTo>
                  <a:pt x="10908" y="10241"/>
                </a:lnTo>
                <a:lnTo>
                  <a:pt x="10908" y="10789"/>
                </a:lnTo>
                <a:lnTo>
                  <a:pt x="10146" y="10789"/>
                </a:lnTo>
                <a:lnTo>
                  <a:pt x="10146" y="5026"/>
                </a:lnTo>
                <a:lnTo>
                  <a:pt x="8288" y="6383"/>
                </a:lnTo>
                <a:lnTo>
                  <a:pt x="7312" y="5931"/>
                </a:lnTo>
                <a:lnTo>
                  <a:pt x="5883" y="7574"/>
                </a:lnTo>
                <a:lnTo>
                  <a:pt x="4740" y="7002"/>
                </a:lnTo>
                <a:lnTo>
                  <a:pt x="3192" y="8907"/>
                </a:lnTo>
                <a:lnTo>
                  <a:pt x="2168" y="8526"/>
                </a:lnTo>
                <a:lnTo>
                  <a:pt x="763" y="10003"/>
                </a:lnTo>
                <a:lnTo>
                  <a:pt x="763" y="9027"/>
                </a:lnTo>
                <a:lnTo>
                  <a:pt x="1977" y="7717"/>
                </a:lnTo>
                <a:lnTo>
                  <a:pt x="3001" y="8098"/>
                </a:lnTo>
                <a:lnTo>
                  <a:pt x="4573" y="6169"/>
                </a:lnTo>
                <a:lnTo>
                  <a:pt x="5692" y="6740"/>
                </a:lnTo>
                <a:lnTo>
                  <a:pt x="7097" y="5097"/>
                </a:lnTo>
                <a:lnTo>
                  <a:pt x="8169" y="5597"/>
                </a:lnTo>
                <a:lnTo>
                  <a:pt x="10098" y="4240"/>
                </a:lnTo>
                <a:lnTo>
                  <a:pt x="10098" y="2192"/>
                </a:lnTo>
                <a:lnTo>
                  <a:pt x="8884" y="2954"/>
                </a:lnTo>
                <a:lnTo>
                  <a:pt x="7669" y="2716"/>
                </a:lnTo>
                <a:lnTo>
                  <a:pt x="5526" y="4811"/>
                </a:lnTo>
                <a:lnTo>
                  <a:pt x="4549" y="4478"/>
                </a:lnTo>
                <a:lnTo>
                  <a:pt x="2668" y="6502"/>
                </a:lnTo>
                <a:lnTo>
                  <a:pt x="1811" y="5954"/>
                </a:lnTo>
                <a:lnTo>
                  <a:pt x="739" y="7193"/>
                </a:lnTo>
                <a:lnTo>
                  <a:pt x="739" y="692"/>
                </a:lnTo>
                <a:lnTo>
                  <a:pt x="1263" y="692"/>
                </a:lnTo>
                <a:lnTo>
                  <a:pt x="12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9" name="Google Shape;7049;p66"/>
          <p:cNvGrpSpPr/>
          <p:nvPr/>
        </p:nvGrpSpPr>
        <p:grpSpPr>
          <a:xfrm>
            <a:off x="7758280" y="2840326"/>
            <a:ext cx="244340" cy="340681"/>
            <a:chOff x="7091619" y="3002296"/>
            <a:chExt cx="244340" cy="340681"/>
          </a:xfrm>
        </p:grpSpPr>
        <p:sp>
          <p:nvSpPr>
            <p:cNvPr id="7050" name="Google Shape;7050;p66"/>
            <p:cNvSpPr/>
            <p:nvPr/>
          </p:nvSpPr>
          <p:spPr>
            <a:xfrm>
              <a:off x="7268855" y="3184454"/>
              <a:ext cx="67104" cy="158522"/>
            </a:xfrm>
            <a:custGeom>
              <a:avLst/>
              <a:gdLst/>
              <a:ahLst/>
              <a:cxnLst/>
              <a:rect l="l" t="t" r="r" b="b"/>
              <a:pathLst>
                <a:path w="2263" h="5346" extrusionOk="0">
                  <a:moveTo>
                    <a:pt x="1232" y="0"/>
                  </a:moveTo>
                  <a:cubicBezTo>
                    <a:pt x="1119" y="0"/>
                    <a:pt x="1001" y="19"/>
                    <a:pt x="882" y="58"/>
                  </a:cubicBezTo>
                  <a:cubicBezTo>
                    <a:pt x="548" y="130"/>
                    <a:pt x="286" y="416"/>
                    <a:pt x="191" y="725"/>
                  </a:cubicBezTo>
                  <a:cubicBezTo>
                    <a:pt x="1" y="1297"/>
                    <a:pt x="310" y="1845"/>
                    <a:pt x="763" y="2035"/>
                  </a:cubicBezTo>
                  <a:cubicBezTo>
                    <a:pt x="477" y="2154"/>
                    <a:pt x="310" y="2392"/>
                    <a:pt x="310" y="2702"/>
                  </a:cubicBezTo>
                  <a:lnTo>
                    <a:pt x="310" y="5345"/>
                  </a:lnTo>
                  <a:lnTo>
                    <a:pt x="2096" y="5345"/>
                  </a:lnTo>
                  <a:lnTo>
                    <a:pt x="2096" y="2702"/>
                  </a:lnTo>
                  <a:cubicBezTo>
                    <a:pt x="2096" y="2392"/>
                    <a:pt x="1906" y="2130"/>
                    <a:pt x="1644" y="2035"/>
                  </a:cubicBezTo>
                  <a:cubicBezTo>
                    <a:pt x="2001" y="1868"/>
                    <a:pt x="2263" y="1511"/>
                    <a:pt x="2263" y="1059"/>
                  </a:cubicBezTo>
                  <a:cubicBezTo>
                    <a:pt x="2263" y="463"/>
                    <a:pt x="1800" y="0"/>
                    <a:pt x="1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6"/>
            <p:cNvSpPr/>
            <p:nvPr/>
          </p:nvSpPr>
          <p:spPr>
            <a:xfrm>
              <a:off x="7180578" y="3184454"/>
              <a:ext cx="67133" cy="158522"/>
            </a:xfrm>
            <a:custGeom>
              <a:avLst/>
              <a:gdLst/>
              <a:ahLst/>
              <a:cxnLst/>
              <a:rect l="l" t="t" r="r" b="b"/>
              <a:pathLst>
                <a:path w="2264" h="5346" extrusionOk="0">
                  <a:moveTo>
                    <a:pt x="1232" y="0"/>
                  </a:moveTo>
                  <a:cubicBezTo>
                    <a:pt x="1119" y="0"/>
                    <a:pt x="1001" y="19"/>
                    <a:pt x="882" y="58"/>
                  </a:cubicBezTo>
                  <a:cubicBezTo>
                    <a:pt x="548" y="130"/>
                    <a:pt x="287" y="416"/>
                    <a:pt x="191" y="725"/>
                  </a:cubicBezTo>
                  <a:cubicBezTo>
                    <a:pt x="1" y="1297"/>
                    <a:pt x="310" y="1845"/>
                    <a:pt x="763" y="2035"/>
                  </a:cubicBezTo>
                  <a:cubicBezTo>
                    <a:pt x="477" y="2154"/>
                    <a:pt x="310" y="2392"/>
                    <a:pt x="310" y="2702"/>
                  </a:cubicBezTo>
                  <a:lnTo>
                    <a:pt x="310" y="5345"/>
                  </a:lnTo>
                  <a:lnTo>
                    <a:pt x="2096" y="5345"/>
                  </a:lnTo>
                  <a:lnTo>
                    <a:pt x="2096" y="2702"/>
                  </a:lnTo>
                  <a:cubicBezTo>
                    <a:pt x="2096" y="2392"/>
                    <a:pt x="1906" y="2130"/>
                    <a:pt x="1644" y="2035"/>
                  </a:cubicBezTo>
                  <a:cubicBezTo>
                    <a:pt x="2001" y="1868"/>
                    <a:pt x="2263" y="1511"/>
                    <a:pt x="2263" y="1059"/>
                  </a:cubicBezTo>
                  <a:cubicBezTo>
                    <a:pt x="2263" y="463"/>
                    <a:pt x="1800" y="0"/>
                    <a:pt x="1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6"/>
            <p:cNvSpPr/>
            <p:nvPr/>
          </p:nvSpPr>
          <p:spPr>
            <a:xfrm>
              <a:off x="7092301" y="3184454"/>
              <a:ext cx="67133" cy="158522"/>
            </a:xfrm>
            <a:custGeom>
              <a:avLst/>
              <a:gdLst/>
              <a:ahLst/>
              <a:cxnLst/>
              <a:rect l="l" t="t" r="r" b="b"/>
              <a:pathLst>
                <a:path w="2264" h="5346" extrusionOk="0">
                  <a:moveTo>
                    <a:pt x="1232" y="0"/>
                  </a:moveTo>
                  <a:cubicBezTo>
                    <a:pt x="1119" y="0"/>
                    <a:pt x="1001" y="19"/>
                    <a:pt x="882" y="58"/>
                  </a:cubicBezTo>
                  <a:cubicBezTo>
                    <a:pt x="549" y="130"/>
                    <a:pt x="287" y="416"/>
                    <a:pt x="191" y="725"/>
                  </a:cubicBezTo>
                  <a:cubicBezTo>
                    <a:pt x="1" y="1297"/>
                    <a:pt x="311" y="1845"/>
                    <a:pt x="763" y="2035"/>
                  </a:cubicBezTo>
                  <a:cubicBezTo>
                    <a:pt x="477" y="2154"/>
                    <a:pt x="311" y="2392"/>
                    <a:pt x="311" y="2702"/>
                  </a:cubicBezTo>
                  <a:lnTo>
                    <a:pt x="311" y="5345"/>
                  </a:lnTo>
                  <a:lnTo>
                    <a:pt x="2097" y="5345"/>
                  </a:lnTo>
                  <a:lnTo>
                    <a:pt x="2097" y="2702"/>
                  </a:lnTo>
                  <a:cubicBezTo>
                    <a:pt x="2097" y="2392"/>
                    <a:pt x="1906" y="2130"/>
                    <a:pt x="1644" y="2035"/>
                  </a:cubicBezTo>
                  <a:cubicBezTo>
                    <a:pt x="2001" y="1868"/>
                    <a:pt x="2263" y="1511"/>
                    <a:pt x="2263" y="1059"/>
                  </a:cubicBezTo>
                  <a:cubicBezTo>
                    <a:pt x="2263" y="463"/>
                    <a:pt x="1800" y="0"/>
                    <a:pt x="1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6"/>
            <p:cNvSpPr/>
            <p:nvPr/>
          </p:nvSpPr>
          <p:spPr>
            <a:xfrm>
              <a:off x="7268855" y="3002296"/>
              <a:ext cx="66422" cy="159175"/>
            </a:xfrm>
            <a:custGeom>
              <a:avLst/>
              <a:gdLst/>
              <a:ahLst/>
              <a:cxnLst/>
              <a:rect l="l" t="t" r="r" b="b"/>
              <a:pathLst>
                <a:path w="2240" h="5368" extrusionOk="0">
                  <a:moveTo>
                    <a:pt x="1176" y="1"/>
                  </a:moveTo>
                  <a:cubicBezTo>
                    <a:pt x="1065" y="1"/>
                    <a:pt x="950" y="19"/>
                    <a:pt x="834" y="57"/>
                  </a:cubicBezTo>
                  <a:cubicBezTo>
                    <a:pt x="501" y="153"/>
                    <a:pt x="239" y="415"/>
                    <a:pt x="167" y="748"/>
                  </a:cubicBezTo>
                  <a:cubicBezTo>
                    <a:pt x="1" y="1319"/>
                    <a:pt x="286" y="1843"/>
                    <a:pt x="715" y="2058"/>
                  </a:cubicBezTo>
                  <a:cubicBezTo>
                    <a:pt x="453" y="2177"/>
                    <a:pt x="286" y="2415"/>
                    <a:pt x="286" y="2725"/>
                  </a:cubicBezTo>
                  <a:lnTo>
                    <a:pt x="286" y="5368"/>
                  </a:lnTo>
                  <a:lnTo>
                    <a:pt x="2072" y="5368"/>
                  </a:lnTo>
                  <a:lnTo>
                    <a:pt x="2072" y="2725"/>
                  </a:lnTo>
                  <a:cubicBezTo>
                    <a:pt x="2072" y="2415"/>
                    <a:pt x="1882" y="2153"/>
                    <a:pt x="1620" y="2058"/>
                  </a:cubicBezTo>
                  <a:cubicBezTo>
                    <a:pt x="1977" y="1891"/>
                    <a:pt x="2239" y="1534"/>
                    <a:pt x="2239" y="1081"/>
                  </a:cubicBezTo>
                  <a:cubicBezTo>
                    <a:pt x="2239" y="483"/>
                    <a:pt x="1754" y="1"/>
                    <a:pt x="1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6"/>
            <p:cNvSpPr/>
            <p:nvPr/>
          </p:nvSpPr>
          <p:spPr>
            <a:xfrm>
              <a:off x="7184106" y="3002563"/>
              <a:ext cx="63605" cy="158908"/>
            </a:xfrm>
            <a:custGeom>
              <a:avLst/>
              <a:gdLst/>
              <a:ahLst/>
              <a:cxnLst/>
              <a:rect l="l" t="t" r="r" b="b"/>
              <a:pathLst>
                <a:path w="2145" h="5359" extrusionOk="0">
                  <a:moveTo>
                    <a:pt x="1072" y="1"/>
                  </a:moveTo>
                  <a:cubicBezTo>
                    <a:pt x="477" y="1"/>
                    <a:pt x="1" y="477"/>
                    <a:pt x="1" y="1072"/>
                  </a:cubicBezTo>
                  <a:cubicBezTo>
                    <a:pt x="1" y="1477"/>
                    <a:pt x="239" y="1882"/>
                    <a:pt x="644" y="2049"/>
                  </a:cubicBezTo>
                  <a:cubicBezTo>
                    <a:pt x="358" y="2168"/>
                    <a:pt x="191" y="2406"/>
                    <a:pt x="191" y="2716"/>
                  </a:cubicBezTo>
                  <a:lnTo>
                    <a:pt x="191" y="5359"/>
                  </a:lnTo>
                  <a:lnTo>
                    <a:pt x="1977" y="5359"/>
                  </a:lnTo>
                  <a:lnTo>
                    <a:pt x="1977" y="2716"/>
                  </a:lnTo>
                  <a:cubicBezTo>
                    <a:pt x="1977" y="2406"/>
                    <a:pt x="1787" y="2144"/>
                    <a:pt x="1525" y="2049"/>
                  </a:cubicBezTo>
                  <a:cubicBezTo>
                    <a:pt x="1882" y="1882"/>
                    <a:pt x="2144" y="1525"/>
                    <a:pt x="2144" y="1072"/>
                  </a:cubicBezTo>
                  <a:cubicBezTo>
                    <a:pt x="2144" y="477"/>
                    <a:pt x="166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6"/>
            <p:cNvSpPr/>
            <p:nvPr/>
          </p:nvSpPr>
          <p:spPr>
            <a:xfrm>
              <a:off x="7091619" y="3002296"/>
              <a:ext cx="67104" cy="159175"/>
            </a:xfrm>
            <a:custGeom>
              <a:avLst/>
              <a:gdLst/>
              <a:ahLst/>
              <a:cxnLst/>
              <a:rect l="l" t="t" r="r" b="b"/>
              <a:pathLst>
                <a:path w="2263" h="5368" extrusionOk="0">
                  <a:moveTo>
                    <a:pt x="1200" y="1"/>
                  </a:moveTo>
                  <a:cubicBezTo>
                    <a:pt x="1088" y="1"/>
                    <a:pt x="973" y="19"/>
                    <a:pt x="857" y="57"/>
                  </a:cubicBezTo>
                  <a:cubicBezTo>
                    <a:pt x="548" y="153"/>
                    <a:pt x="310" y="415"/>
                    <a:pt x="191" y="748"/>
                  </a:cubicBezTo>
                  <a:cubicBezTo>
                    <a:pt x="0" y="1319"/>
                    <a:pt x="310" y="1843"/>
                    <a:pt x="738" y="2058"/>
                  </a:cubicBezTo>
                  <a:cubicBezTo>
                    <a:pt x="476" y="2177"/>
                    <a:pt x="310" y="2415"/>
                    <a:pt x="310" y="2725"/>
                  </a:cubicBezTo>
                  <a:lnTo>
                    <a:pt x="310" y="5368"/>
                  </a:lnTo>
                  <a:lnTo>
                    <a:pt x="2096" y="5368"/>
                  </a:lnTo>
                  <a:lnTo>
                    <a:pt x="2096" y="2725"/>
                  </a:lnTo>
                  <a:cubicBezTo>
                    <a:pt x="2096" y="2415"/>
                    <a:pt x="1905" y="2153"/>
                    <a:pt x="1643" y="2058"/>
                  </a:cubicBezTo>
                  <a:cubicBezTo>
                    <a:pt x="2001" y="1891"/>
                    <a:pt x="2262" y="1534"/>
                    <a:pt x="2262" y="1081"/>
                  </a:cubicBezTo>
                  <a:cubicBezTo>
                    <a:pt x="2262" y="483"/>
                    <a:pt x="1777" y="1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6" name="Google Shape;7056;p66"/>
          <p:cNvGrpSpPr/>
          <p:nvPr/>
        </p:nvGrpSpPr>
        <p:grpSpPr>
          <a:xfrm>
            <a:off x="7711665" y="3402014"/>
            <a:ext cx="341809" cy="342521"/>
            <a:chOff x="7045004" y="3563983"/>
            <a:chExt cx="341809" cy="342521"/>
          </a:xfrm>
        </p:grpSpPr>
        <p:sp>
          <p:nvSpPr>
            <p:cNvPr id="7057" name="Google Shape;7057;p66"/>
            <p:cNvSpPr/>
            <p:nvPr/>
          </p:nvSpPr>
          <p:spPr>
            <a:xfrm>
              <a:off x="7132569" y="3563983"/>
              <a:ext cx="150427" cy="86170"/>
            </a:xfrm>
            <a:custGeom>
              <a:avLst/>
              <a:gdLst/>
              <a:ahLst/>
              <a:cxnLst/>
              <a:rect l="l" t="t" r="r" b="b"/>
              <a:pathLst>
                <a:path w="5073" h="2906" extrusionOk="0">
                  <a:moveTo>
                    <a:pt x="2858" y="0"/>
                  </a:moveTo>
                  <a:cubicBezTo>
                    <a:pt x="1810" y="0"/>
                    <a:pt x="858" y="262"/>
                    <a:pt x="0" y="738"/>
                  </a:cubicBezTo>
                  <a:lnTo>
                    <a:pt x="1215" y="1524"/>
                  </a:lnTo>
                  <a:lnTo>
                    <a:pt x="1239" y="2905"/>
                  </a:lnTo>
                  <a:cubicBezTo>
                    <a:pt x="1715" y="2644"/>
                    <a:pt x="2263" y="2501"/>
                    <a:pt x="2810" y="2501"/>
                  </a:cubicBezTo>
                  <a:cubicBezTo>
                    <a:pt x="3144" y="2501"/>
                    <a:pt x="3453" y="2548"/>
                    <a:pt x="3739" y="2620"/>
                  </a:cubicBezTo>
                  <a:lnTo>
                    <a:pt x="5049" y="1834"/>
                  </a:lnTo>
                  <a:lnTo>
                    <a:pt x="5073" y="453"/>
                  </a:lnTo>
                  <a:cubicBezTo>
                    <a:pt x="4406" y="143"/>
                    <a:pt x="3644" y="0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6"/>
            <p:cNvSpPr/>
            <p:nvPr/>
          </p:nvSpPr>
          <p:spPr>
            <a:xfrm>
              <a:off x="7264614" y="3587973"/>
              <a:ext cx="119381" cy="146216"/>
            </a:xfrm>
            <a:custGeom>
              <a:avLst/>
              <a:gdLst/>
              <a:ahLst/>
              <a:cxnLst/>
              <a:rect l="l" t="t" r="r" b="b"/>
              <a:pathLst>
                <a:path w="4026" h="4931" extrusionOk="0">
                  <a:moveTo>
                    <a:pt x="1215" y="1"/>
                  </a:moveTo>
                  <a:lnTo>
                    <a:pt x="1215" y="1453"/>
                  </a:lnTo>
                  <a:lnTo>
                    <a:pt x="1" y="2168"/>
                  </a:lnTo>
                  <a:cubicBezTo>
                    <a:pt x="739" y="2620"/>
                    <a:pt x="1287" y="3311"/>
                    <a:pt x="1501" y="4192"/>
                  </a:cubicBezTo>
                  <a:lnTo>
                    <a:pt x="2811" y="4930"/>
                  </a:lnTo>
                  <a:lnTo>
                    <a:pt x="4025" y="4240"/>
                  </a:lnTo>
                  <a:cubicBezTo>
                    <a:pt x="3787" y="2430"/>
                    <a:pt x="2716" y="882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6"/>
            <p:cNvSpPr/>
            <p:nvPr/>
          </p:nvSpPr>
          <p:spPr>
            <a:xfrm>
              <a:off x="7045004" y="3599270"/>
              <a:ext cx="103843" cy="134919"/>
            </a:xfrm>
            <a:custGeom>
              <a:avLst/>
              <a:gdLst/>
              <a:ahLst/>
              <a:cxnLst/>
              <a:rect l="l" t="t" r="r" b="b"/>
              <a:pathLst>
                <a:path w="3502" h="4550" extrusionOk="0">
                  <a:moveTo>
                    <a:pt x="2263" y="1"/>
                  </a:moveTo>
                  <a:cubicBezTo>
                    <a:pt x="881" y="1049"/>
                    <a:pt x="0" y="2716"/>
                    <a:pt x="0" y="4549"/>
                  </a:cubicBezTo>
                  <a:lnTo>
                    <a:pt x="1286" y="3835"/>
                  </a:lnTo>
                  <a:lnTo>
                    <a:pt x="2501" y="4526"/>
                  </a:lnTo>
                  <a:cubicBezTo>
                    <a:pt x="2525" y="3621"/>
                    <a:pt x="2882" y="2787"/>
                    <a:pt x="3501" y="2239"/>
                  </a:cubicBezTo>
                  <a:lnTo>
                    <a:pt x="3477" y="715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6"/>
            <p:cNvSpPr/>
            <p:nvPr/>
          </p:nvSpPr>
          <p:spPr>
            <a:xfrm>
              <a:off x="7148108" y="3819592"/>
              <a:ext cx="151139" cy="86911"/>
            </a:xfrm>
            <a:custGeom>
              <a:avLst/>
              <a:gdLst/>
              <a:ahLst/>
              <a:cxnLst/>
              <a:rect l="l" t="t" r="r" b="b"/>
              <a:pathLst>
                <a:path w="5097" h="2931" extrusionOk="0">
                  <a:moveTo>
                    <a:pt x="3834" y="1"/>
                  </a:moveTo>
                  <a:cubicBezTo>
                    <a:pt x="3358" y="263"/>
                    <a:pt x="2834" y="430"/>
                    <a:pt x="2263" y="430"/>
                  </a:cubicBezTo>
                  <a:cubicBezTo>
                    <a:pt x="1929" y="430"/>
                    <a:pt x="1643" y="358"/>
                    <a:pt x="1334" y="310"/>
                  </a:cubicBezTo>
                  <a:lnTo>
                    <a:pt x="24" y="1073"/>
                  </a:lnTo>
                  <a:lnTo>
                    <a:pt x="0" y="2478"/>
                  </a:lnTo>
                  <a:cubicBezTo>
                    <a:pt x="691" y="2787"/>
                    <a:pt x="1429" y="2930"/>
                    <a:pt x="2239" y="2930"/>
                  </a:cubicBezTo>
                  <a:cubicBezTo>
                    <a:pt x="3287" y="2930"/>
                    <a:pt x="4239" y="2668"/>
                    <a:pt x="5097" y="2192"/>
                  </a:cubicBezTo>
                  <a:lnTo>
                    <a:pt x="3882" y="1406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6"/>
            <p:cNvSpPr/>
            <p:nvPr/>
          </p:nvSpPr>
          <p:spPr>
            <a:xfrm>
              <a:off x="7047821" y="3736267"/>
              <a:ext cx="118669" cy="146216"/>
            </a:xfrm>
            <a:custGeom>
              <a:avLst/>
              <a:gdLst/>
              <a:ahLst/>
              <a:cxnLst/>
              <a:rect l="l" t="t" r="r" b="b"/>
              <a:pathLst>
                <a:path w="4002" h="4931" extrusionOk="0">
                  <a:moveTo>
                    <a:pt x="1215" y="1"/>
                  </a:moveTo>
                  <a:lnTo>
                    <a:pt x="1" y="668"/>
                  </a:lnTo>
                  <a:cubicBezTo>
                    <a:pt x="239" y="2501"/>
                    <a:pt x="1310" y="4049"/>
                    <a:pt x="2787" y="4930"/>
                  </a:cubicBezTo>
                  <a:lnTo>
                    <a:pt x="2787" y="3478"/>
                  </a:lnTo>
                  <a:lnTo>
                    <a:pt x="4001" y="2763"/>
                  </a:lnTo>
                  <a:cubicBezTo>
                    <a:pt x="3263" y="2311"/>
                    <a:pt x="2739" y="1596"/>
                    <a:pt x="2525" y="739"/>
                  </a:cubicBezTo>
                  <a:lnTo>
                    <a:pt x="12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6"/>
            <p:cNvSpPr/>
            <p:nvPr/>
          </p:nvSpPr>
          <p:spPr>
            <a:xfrm>
              <a:off x="7282288" y="3736267"/>
              <a:ext cx="104525" cy="134919"/>
            </a:xfrm>
            <a:custGeom>
              <a:avLst/>
              <a:gdLst/>
              <a:ahLst/>
              <a:cxnLst/>
              <a:rect l="l" t="t" r="r" b="b"/>
              <a:pathLst>
                <a:path w="3525" h="4550" extrusionOk="0">
                  <a:moveTo>
                    <a:pt x="3525" y="1"/>
                  </a:moveTo>
                  <a:lnTo>
                    <a:pt x="2239" y="715"/>
                  </a:lnTo>
                  <a:lnTo>
                    <a:pt x="1024" y="25"/>
                  </a:lnTo>
                  <a:cubicBezTo>
                    <a:pt x="976" y="906"/>
                    <a:pt x="619" y="1739"/>
                    <a:pt x="0" y="2311"/>
                  </a:cubicBezTo>
                  <a:lnTo>
                    <a:pt x="24" y="3835"/>
                  </a:lnTo>
                  <a:lnTo>
                    <a:pt x="1262" y="4549"/>
                  </a:lnTo>
                  <a:cubicBezTo>
                    <a:pt x="2620" y="3502"/>
                    <a:pt x="3525" y="1835"/>
                    <a:pt x="3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3" name="Google Shape;7063;p66"/>
          <p:cNvSpPr/>
          <p:nvPr/>
        </p:nvSpPr>
        <p:spPr>
          <a:xfrm>
            <a:off x="6982713" y="3399167"/>
            <a:ext cx="343228" cy="344651"/>
          </a:xfrm>
          <a:custGeom>
            <a:avLst/>
            <a:gdLst/>
            <a:ahLst/>
            <a:cxnLst/>
            <a:rect l="l" t="t" r="r" b="b"/>
            <a:pathLst>
              <a:path w="11575" h="11623" extrusionOk="0"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0"/>
                </a:lnTo>
                <a:lnTo>
                  <a:pt x="4763" y="9550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622"/>
                </a:lnTo>
                <a:lnTo>
                  <a:pt x="6121" y="11622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41"/>
                </a:cubicBezTo>
                <a:cubicBezTo>
                  <a:pt x="6883" y="8765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36"/>
                </a:lnTo>
                <a:lnTo>
                  <a:pt x="11574" y="7336"/>
                </a:lnTo>
                <a:lnTo>
                  <a:pt x="11574" y="4359"/>
                </a:lnTo>
                <a:lnTo>
                  <a:pt x="8454" y="4359"/>
                </a:lnTo>
                <a:lnTo>
                  <a:pt x="8454" y="4287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4" name="Google Shape;7064;p66"/>
          <p:cNvGrpSpPr/>
          <p:nvPr/>
        </p:nvGrpSpPr>
        <p:grpSpPr>
          <a:xfrm>
            <a:off x="6248569" y="3438252"/>
            <a:ext cx="341125" cy="341098"/>
            <a:chOff x="5881923" y="3585867"/>
            <a:chExt cx="341125" cy="341098"/>
          </a:xfrm>
        </p:grpSpPr>
        <p:sp>
          <p:nvSpPr>
            <p:cNvPr id="7065" name="Google Shape;7065;p66"/>
            <p:cNvSpPr/>
            <p:nvPr/>
          </p:nvSpPr>
          <p:spPr>
            <a:xfrm>
              <a:off x="5881923" y="3585867"/>
              <a:ext cx="89728" cy="55806"/>
            </a:xfrm>
            <a:custGeom>
              <a:avLst/>
              <a:gdLst/>
              <a:ahLst/>
              <a:cxnLst/>
              <a:rect l="l" t="t" r="r" b="b"/>
              <a:pathLst>
                <a:path w="3026" h="1882" extrusionOk="0">
                  <a:moveTo>
                    <a:pt x="1" y="0"/>
                  </a:moveTo>
                  <a:lnTo>
                    <a:pt x="1" y="1882"/>
                  </a:lnTo>
                  <a:lnTo>
                    <a:pt x="3025" y="188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6"/>
            <p:cNvSpPr/>
            <p:nvPr/>
          </p:nvSpPr>
          <p:spPr>
            <a:xfrm>
              <a:off x="5992084" y="3602799"/>
              <a:ext cx="29000" cy="79143"/>
            </a:xfrm>
            <a:custGeom>
              <a:avLst/>
              <a:gdLst/>
              <a:ahLst/>
              <a:cxnLst/>
              <a:rect l="l" t="t" r="r" b="b"/>
              <a:pathLst>
                <a:path w="978" h="2669" extrusionOk="0">
                  <a:moveTo>
                    <a:pt x="1" y="1"/>
                  </a:moveTo>
                  <a:lnTo>
                    <a:pt x="1" y="1525"/>
                  </a:lnTo>
                  <a:lnTo>
                    <a:pt x="977" y="2668"/>
                  </a:lnTo>
                  <a:lnTo>
                    <a:pt x="977" y="1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6"/>
            <p:cNvSpPr/>
            <p:nvPr/>
          </p:nvSpPr>
          <p:spPr>
            <a:xfrm>
              <a:off x="6040834" y="3643068"/>
              <a:ext cx="182215" cy="55806"/>
            </a:xfrm>
            <a:custGeom>
              <a:avLst/>
              <a:gdLst/>
              <a:ahLst/>
              <a:cxnLst/>
              <a:rect l="l" t="t" r="r" b="b"/>
              <a:pathLst>
                <a:path w="6145" h="1882" extrusionOk="0">
                  <a:moveTo>
                    <a:pt x="0" y="0"/>
                  </a:moveTo>
                  <a:lnTo>
                    <a:pt x="0" y="1882"/>
                  </a:lnTo>
                  <a:lnTo>
                    <a:pt x="5406" y="1882"/>
                  </a:lnTo>
                  <a:lnTo>
                    <a:pt x="6144" y="929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6"/>
            <p:cNvSpPr/>
            <p:nvPr/>
          </p:nvSpPr>
          <p:spPr>
            <a:xfrm>
              <a:off x="5992084" y="3679778"/>
              <a:ext cx="29000" cy="79113"/>
            </a:xfrm>
            <a:custGeom>
              <a:avLst/>
              <a:gdLst/>
              <a:ahLst/>
              <a:cxnLst/>
              <a:rect l="l" t="t" r="r" b="b"/>
              <a:pathLst>
                <a:path w="978" h="2668" extrusionOk="0">
                  <a:moveTo>
                    <a:pt x="1" y="1"/>
                  </a:moveTo>
                  <a:lnTo>
                    <a:pt x="1" y="1501"/>
                  </a:lnTo>
                  <a:lnTo>
                    <a:pt x="977" y="2668"/>
                  </a:lnTo>
                  <a:lnTo>
                    <a:pt x="977" y="11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6"/>
            <p:cNvSpPr/>
            <p:nvPr/>
          </p:nvSpPr>
          <p:spPr>
            <a:xfrm>
              <a:off x="5881923" y="3737691"/>
              <a:ext cx="89728" cy="55806"/>
            </a:xfrm>
            <a:custGeom>
              <a:avLst/>
              <a:gdLst/>
              <a:ahLst/>
              <a:cxnLst/>
              <a:rect l="l" t="t" r="r" b="b"/>
              <a:pathLst>
                <a:path w="3026" h="1882" extrusionOk="0">
                  <a:moveTo>
                    <a:pt x="1" y="0"/>
                  </a:moveTo>
                  <a:lnTo>
                    <a:pt x="1" y="1882"/>
                  </a:lnTo>
                  <a:lnTo>
                    <a:pt x="3025" y="188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6"/>
            <p:cNvSpPr/>
            <p:nvPr/>
          </p:nvSpPr>
          <p:spPr>
            <a:xfrm>
              <a:off x="5992084" y="3755334"/>
              <a:ext cx="29000" cy="79825"/>
            </a:xfrm>
            <a:custGeom>
              <a:avLst/>
              <a:gdLst/>
              <a:ahLst/>
              <a:cxnLst/>
              <a:rect l="l" t="t" r="r" b="b"/>
              <a:pathLst>
                <a:path w="978" h="2692" extrusionOk="0">
                  <a:moveTo>
                    <a:pt x="1" y="1"/>
                  </a:moveTo>
                  <a:lnTo>
                    <a:pt x="1" y="1525"/>
                  </a:lnTo>
                  <a:lnTo>
                    <a:pt x="977" y="2692"/>
                  </a:lnTo>
                  <a:lnTo>
                    <a:pt x="977" y="11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6"/>
            <p:cNvSpPr/>
            <p:nvPr/>
          </p:nvSpPr>
          <p:spPr>
            <a:xfrm>
              <a:off x="5992084" y="3831602"/>
              <a:ext cx="29000" cy="79113"/>
            </a:xfrm>
            <a:custGeom>
              <a:avLst/>
              <a:gdLst/>
              <a:ahLst/>
              <a:cxnLst/>
              <a:rect l="l" t="t" r="r" b="b"/>
              <a:pathLst>
                <a:path w="978" h="2668" extrusionOk="0">
                  <a:moveTo>
                    <a:pt x="1" y="1"/>
                  </a:moveTo>
                  <a:lnTo>
                    <a:pt x="1" y="1501"/>
                  </a:lnTo>
                  <a:lnTo>
                    <a:pt x="977" y="2668"/>
                  </a:lnTo>
                  <a:lnTo>
                    <a:pt x="977" y="11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6"/>
            <p:cNvSpPr/>
            <p:nvPr/>
          </p:nvSpPr>
          <p:spPr>
            <a:xfrm>
              <a:off x="5881923" y="3662135"/>
              <a:ext cx="89728" cy="55094"/>
            </a:xfrm>
            <a:custGeom>
              <a:avLst/>
              <a:gdLst/>
              <a:ahLst/>
              <a:cxnLst/>
              <a:rect l="l" t="t" r="r" b="b"/>
              <a:pathLst>
                <a:path w="3026" h="1858" extrusionOk="0">
                  <a:moveTo>
                    <a:pt x="1" y="0"/>
                  </a:moveTo>
                  <a:lnTo>
                    <a:pt x="1" y="1858"/>
                  </a:lnTo>
                  <a:lnTo>
                    <a:pt x="3025" y="1858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6"/>
            <p:cNvSpPr/>
            <p:nvPr/>
          </p:nvSpPr>
          <p:spPr>
            <a:xfrm>
              <a:off x="6040834" y="3794180"/>
              <a:ext cx="182215" cy="56518"/>
            </a:xfrm>
            <a:custGeom>
              <a:avLst/>
              <a:gdLst/>
              <a:ahLst/>
              <a:cxnLst/>
              <a:rect l="l" t="t" r="r" b="b"/>
              <a:pathLst>
                <a:path w="6145" h="1906" extrusionOk="0">
                  <a:moveTo>
                    <a:pt x="5406" y="1"/>
                  </a:moveTo>
                  <a:lnTo>
                    <a:pt x="0" y="24"/>
                  </a:lnTo>
                  <a:lnTo>
                    <a:pt x="0" y="1906"/>
                  </a:lnTo>
                  <a:lnTo>
                    <a:pt x="5406" y="1906"/>
                  </a:lnTo>
                  <a:lnTo>
                    <a:pt x="6144" y="953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6"/>
            <p:cNvSpPr/>
            <p:nvPr/>
          </p:nvSpPr>
          <p:spPr>
            <a:xfrm>
              <a:off x="6040834" y="3717912"/>
              <a:ext cx="182215" cy="56518"/>
            </a:xfrm>
            <a:custGeom>
              <a:avLst/>
              <a:gdLst/>
              <a:ahLst/>
              <a:cxnLst/>
              <a:rect l="l" t="t" r="r" b="b"/>
              <a:pathLst>
                <a:path w="6145" h="1906" extrusionOk="0">
                  <a:moveTo>
                    <a:pt x="5406" y="1"/>
                  </a:moveTo>
                  <a:lnTo>
                    <a:pt x="0" y="48"/>
                  </a:lnTo>
                  <a:lnTo>
                    <a:pt x="0" y="1906"/>
                  </a:lnTo>
                  <a:lnTo>
                    <a:pt x="5406" y="1906"/>
                  </a:lnTo>
                  <a:lnTo>
                    <a:pt x="6144" y="953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6"/>
            <p:cNvSpPr/>
            <p:nvPr/>
          </p:nvSpPr>
          <p:spPr>
            <a:xfrm>
              <a:off x="6040834" y="3871159"/>
              <a:ext cx="182215" cy="55806"/>
            </a:xfrm>
            <a:custGeom>
              <a:avLst/>
              <a:gdLst/>
              <a:ahLst/>
              <a:cxnLst/>
              <a:rect l="l" t="t" r="r" b="b"/>
              <a:pathLst>
                <a:path w="6145" h="1882" extrusionOk="0">
                  <a:moveTo>
                    <a:pt x="0" y="0"/>
                  </a:moveTo>
                  <a:lnTo>
                    <a:pt x="0" y="1882"/>
                  </a:lnTo>
                  <a:lnTo>
                    <a:pt x="5406" y="1882"/>
                  </a:lnTo>
                  <a:lnTo>
                    <a:pt x="6144" y="905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6"/>
            <p:cNvSpPr/>
            <p:nvPr/>
          </p:nvSpPr>
          <p:spPr>
            <a:xfrm>
              <a:off x="5881923" y="3813958"/>
              <a:ext cx="89728" cy="55094"/>
            </a:xfrm>
            <a:custGeom>
              <a:avLst/>
              <a:gdLst/>
              <a:ahLst/>
              <a:cxnLst/>
              <a:rect l="l" t="t" r="r" b="b"/>
              <a:pathLst>
                <a:path w="3026" h="1858" extrusionOk="0">
                  <a:moveTo>
                    <a:pt x="1" y="0"/>
                  </a:moveTo>
                  <a:lnTo>
                    <a:pt x="1" y="1858"/>
                  </a:lnTo>
                  <a:lnTo>
                    <a:pt x="3025" y="1858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7" name="Google Shape;7077;p66"/>
          <p:cNvSpPr/>
          <p:nvPr/>
        </p:nvSpPr>
        <p:spPr>
          <a:xfrm>
            <a:off x="5547709" y="3411583"/>
            <a:ext cx="283211" cy="344621"/>
          </a:xfrm>
          <a:custGeom>
            <a:avLst/>
            <a:gdLst/>
            <a:ahLst/>
            <a:cxnLst/>
            <a:rect l="l" t="t" r="r" b="b"/>
            <a:pathLst>
              <a:path w="9551" h="11622" extrusionOk="0">
                <a:moveTo>
                  <a:pt x="1" y="0"/>
                </a:moveTo>
                <a:lnTo>
                  <a:pt x="1" y="667"/>
                </a:lnTo>
                <a:lnTo>
                  <a:pt x="858" y="667"/>
                </a:lnTo>
                <a:lnTo>
                  <a:pt x="858" y="1358"/>
                </a:lnTo>
                <a:lnTo>
                  <a:pt x="1" y="1358"/>
                </a:lnTo>
                <a:lnTo>
                  <a:pt x="1" y="2048"/>
                </a:lnTo>
                <a:lnTo>
                  <a:pt x="858" y="2048"/>
                </a:lnTo>
                <a:lnTo>
                  <a:pt x="858" y="2739"/>
                </a:lnTo>
                <a:lnTo>
                  <a:pt x="1" y="2739"/>
                </a:lnTo>
                <a:lnTo>
                  <a:pt x="1" y="3406"/>
                </a:lnTo>
                <a:lnTo>
                  <a:pt x="858" y="3406"/>
                </a:lnTo>
                <a:lnTo>
                  <a:pt x="858" y="4096"/>
                </a:lnTo>
                <a:lnTo>
                  <a:pt x="1" y="4096"/>
                </a:lnTo>
                <a:lnTo>
                  <a:pt x="1" y="4787"/>
                </a:lnTo>
                <a:lnTo>
                  <a:pt x="858" y="4787"/>
                </a:lnTo>
                <a:lnTo>
                  <a:pt x="858" y="5477"/>
                </a:lnTo>
                <a:lnTo>
                  <a:pt x="1" y="5477"/>
                </a:lnTo>
                <a:lnTo>
                  <a:pt x="1" y="6144"/>
                </a:lnTo>
                <a:lnTo>
                  <a:pt x="858" y="6144"/>
                </a:lnTo>
                <a:lnTo>
                  <a:pt x="858" y="6835"/>
                </a:lnTo>
                <a:lnTo>
                  <a:pt x="1" y="6835"/>
                </a:lnTo>
                <a:lnTo>
                  <a:pt x="1" y="7525"/>
                </a:lnTo>
                <a:lnTo>
                  <a:pt x="858" y="7525"/>
                </a:lnTo>
                <a:lnTo>
                  <a:pt x="858" y="8216"/>
                </a:lnTo>
                <a:lnTo>
                  <a:pt x="1" y="8216"/>
                </a:lnTo>
                <a:lnTo>
                  <a:pt x="1" y="8883"/>
                </a:lnTo>
                <a:lnTo>
                  <a:pt x="858" y="8883"/>
                </a:lnTo>
                <a:lnTo>
                  <a:pt x="858" y="9573"/>
                </a:lnTo>
                <a:lnTo>
                  <a:pt x="1" y="9573"/>
                </a:lnTo>
                <a:lnTo>
                  <a:pt x="1" y="10264"/>
                </a:lnTo>
                <a:lnTo>
                  <a:pt x="858" y="10264"/>
                </a:lnTo>
                <a:lnTo>
                  <a:pt x="858" y="10955"/>
                </a:lnTo>
                <a:lnTo>
                  <a:pt x="1" y="10955"/>
                </a:lnTo>
                <a:lnTo>
                  <a:pt x="1" y="11622"/>
                </a:lnTo>
                <a:lnTo>
                  <a:pt x="1525" y="11622"/>
                </a:lnTo>
                <a:lnTo>
                  <a:pt x="1525" y="10145"/>
                </a:lnTo>
                <a:lnTo>
                  <a:pt x="9550" y="10145"/>
                </a:lnTo>
                <a:lnTo>
                  <a:pt x="9550" y="7883"/>
                </a:lnTo>
                <a:lnTo>
                  <a:pt x="1525" y="7883"/>
                </a:lnTo>
                <a:lnTo>
                  <a:pt x="1525" y="6835"/>
                </a:lnTo>
                <a:lnTo>
                  <a:pt x="8907" y="6835"/>
                </a:lnTo>
                <a:lnTo>
                  <a:pt x="8907" y="4692"/>
                </a:lnTo>
                <a:lnTo>
                  <a:pt x="1525" y="4692"/>
                </a:lnTo>
                <a:lnTo>
                  <a:pt x="1525" y="3620"/>
                </a:lnTo>
                <a:lnTo>
                  <a:pt x="8217" y="3620"/>
                </a:lnTo>
                <a:lnTo>
                  <a:pt x="8217" y="1477"/>
                </a:lnTo>
                <a:lnTo>
                  <a:pt x="1525" y="1477"/>
                </a:lnTo>
                <a:lnTo>
                  <a:pt x="152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8" name="Google Shape;7078;p66"/>
          <p:cNvGrpSpPr/>
          <p:nvPr/>
        </p:nvGrpSpPr>
        <p:grpSpPr>
          <a:xfrm>
            <a:off x="4781640" y="3453246"/>
            <a:ext cx="341122" cy="282472"/>
            <a:chOff x="4705440" y="3605646"/>
            <a:chExt cx="341122" cy="282472"/>
          </a:xfrm>
        </p:grpSpPr>
        <p:sp>
          <p:nvSpPr>
            <p:cNvPr id="7079" name="Google Shape;7079;p66"/>
            <p:cNvSpPr/>
            <p:nvPr/>
          </p:nvSpPr>
          <p:spPr>
            <a:xfrm>
              <a:off x="4705440" y="3712278"/>
              <a:ext cx="341122" cy="175839"/>
            </a:xfrm>
            <a:custGeom>
              <a:avLst/>
              <a:gdLst/>
              <a:ahLst/>
              <a:cxnLst/>
              <a:rect l="l" t="t" r="r" b="b"/>
              <a:pathLst>
                <a:path w="11504" h="5930" extrusionOk="0">
                  <a:moveTo>
                    <a:pt x="8979" y="0"/>
                  </a:moveTo>
                  <a:lnTo>
                    <a:pt x="7907" y="977"/>
                  </a:lnTo>
                  <a:lnTo>
                    <a:pt x="7907" y="5239"/>
                  </a:lnTo>
                  <a:lnTo>
                    <a:pt x="6860" y="5239"/>
                  </a:lnTo>
                  <a:lnTo>
                    <a:pt x="6860" y="1667"/>
                  </a:lnTo>
                  <a:lnTo>
                    <a:pt x="5788" y="691"/>
                  </a:lnTo>
                  <a:lnTo>
                    <a:pt x="4716" y="1667"/>
                  </a:lnTo>
                  <a:lnTo>
                    <a:pt x="4716" y="5239"/>
                  </a:lnTo>
                  <a:lnTo>
                    <a:pt x="3645" y="5239"/>
                  </a:lnTo>
                  <a:lnTo>
                    <a:pt x="3645" y="2310"/>
                  </a:lnTo>
                  <a:lnTo>
                    <a:pt x="2573" y="1334"/>
                  </a:lnTo>
                  <a:lnTo>
                    <a:pt x="1501" y="2310"/>
                  </a:lnTo>
                  <a:lnTo>
                    <a:pt x="1501" y="5239"/>
                  </a:lnTo>
                  <a:lnTo>
                    <a:pt x="1" y="5239"/>
                  </a:lnTo>
                  <a:lnTo>
                    <a:pt x="1" y="5930"/>
                  </a:lnTo>
                  <a:lnTo>
                    <a:pt x="11503" y="5930"/>
                  </a:lnTo>
                  <a:lnTo>
                    <a:pt x="11503" y="5239"/>
                  </a:lnTo>
                  <a:lnTo>
                    <a:pt x="10051" y="5239"/>
                  </a:lnTo>
                  <a:lnTo>
                    <a:pt x="10051" y="977"/>
                  </a:lnTo>
                  <a:lnTo>
                    <a:pt x="89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6"/>
            <p:cNvSpPr/>
            <p:nvPr/>
          </p:nvSpPr>
          <p:spPr>
            <a:xfrm>
              <a:off x="4749949" y="3698845"/>
              <a:ext cx="63575" cy="56518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29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6"/>
            <p:cNvSpPr/>
            <p:nvPr/>
          </p:nvSpPr>
          <p:spPr>
            <a:xfrm>
              <a:off x="4749949" y="3645885"/>
              <a:ext cx="63575" cy="56518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29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6"/>
            <p:cNvSpPr/>
            <p:nvPr/>
          </p:nvSpPr>
          <p:spPr>
            <a:xfrm>
              <a:off x="4845283" y="3678385"/>
              <a:ext cx="63575" cy="56518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0"/>
                  </a:moveTo>
                  <a:lnTo>
                    <a:pt x="0" y="1000"/>
                  </a:lnTo>
                  <a:lnTo>
                    <a:pt x="0" y="1905"/>
                  </a:lnTo>
                  <a:lnTo>
                    <a:pt x="1072" y="929"/>
                  </a:lnTo>
                  <a:lnTo>
                    <a:pt x="2144" y="1905"/>
                  </a:lnTo>
                  <a:lnTo>
                    <a:pt x="2144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6"/>
            <p:cNvSpPr/>
            <p:nvPr/>
          </p:nvSpPr>
          <p:spPr>
            <a:xfrm>
              <a:off x="4845283" y="3625395"/>
              <a:ext cx="63575" cy="56547"/>
            </a:xfrm>
            <a:custGeom>
              <a:avLst/>
              <a:gdLst/>
              <a:ahLst/>
              <a:cxnLst/>
              <a:rect l="l" t="t" r="r" b="b"/>
              <a:pathLst>
                <a:path w="2144" h="1907" extrusionOk="0">
                  <a:moveTo>
                    <a:pt x="1072" y="1"/>
                  </a:moveTo>
                  <a:lnTo>
                    <a:pt x="0" y="1001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1001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6"/>
            <p:cNvSpPr/>
            <p:nvPr/>
          </p:nvSpPr>
          <p:spPr>
            <a:xfrm>
              <a:off x="4939906" y="3659318"/>
              <a:ext cx="63575" cy="56518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0"/>
                  </a:moveTo>
                  <a:lnTo>
                    <a:pt x="0" y="976"/>
                  </a:lnTo>
                  <a:lnTo>
                    <a:pt x="0" y="1905"/>
                  </a:lnTo>
                  <a:lnTo>
                    <a:pt x="1072" y="929"/>
                  </a:lnTo>
                  <a:lnTo>
                    <a:pt x="2144" y="1905"/>
                  </a:lnTo>
                  <a:lnTo>
                    <a:pt x="2144" y="976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6"/>
            <p:cNvSpPr/>
            <p:nvPr/>
          </p:nvSpPr>
          <p:spPr>
            <a:xfrm>
              <a:off x="4939906" y="3605646"/>
              <a:ext cx="63575" cy="56518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0"/>
                  </a:moveTo>
                  <a:lnTo>
                    <a:pt x="0" y="977"/>
                  </a:lnTo>
                  <a:lnTo>
                    <a:pt x="0" y="1905"/>
                  </a:lnTo>
                  <a:lnTo>
                    <a:pt x="1072" y="905"/>
                  </a:lnTo>
                  <a:lnTo>
                    <a:pt x="2144" y="1905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6" name="Google Shape;7086;p66"/>
          <p:cNvSpPr/>
          <p:nvPr/>
        </p:nvSpPr>
        <p:spPr>
          <a:xfrm>
            <a:off x="4042436" y="3436937"/>
            <a:ext cx="342516" cy="291010"/>
          </a:xfrm>
          <a:custGeom>
            <a:avLst/>
            <a:gdLst/>
            <a:ahLst/>
            <a:cxnLst/>
            <a:rect l="l" t="t" r="r" b="b"/>
            <a:pathLst>
              <a:path w="11551" h="9814" extrusionOk="0">
                <a:moveTo>
                  <a:pt x="3334" y="4313"/>
                </a:moveTo>
                <a:cubicBezTo>
                  <a:pt x="3406" y="4384"/>
                  <a:pt x="3477" y="4408"/>
                  <a:pt x="3572" y="4432"/>
                </a:cubicBezTo>
                <a:lnTo>
                  <a:pt x="3572" y="9147"/>
                </a:lnTo>
                <a:lnTo>
                  <a:pt x="1429" y="9147"/>
                </a:lnTo>
                <a:lnTo>
                  <a:pt x="1429" y="8457"/>
                </a:lnTo>
                <a:cubicBezTo>
                  <a:pt x="1858" y="8314"/>
                  <a:pt x="2143" y="7933"/>
                  <a:pt x="2143" y="7456"/>
                </a:cubicBezTo>
                <a:cubicBezTo>
                  <a:pt x="2143" y="7147"/>
                  <a:pt x="2024" y="6885"/>
                  <a:pt x="1810" y="6670"/>
                </a:cubicBezTo>
                <a:lnTo>
                  <a:pt x="3334" y="4313"/>
                </a:lnTo>
                <a:close/>
                <a:moveTo>
                  <a:pt x="4501" y="4289"/>
                </a:moveTo>
                <a:lnTo>
                  <a:pt x="5859" y="5861"/>
                </a:lnTo>
                <a:cubicBezTo>
                  <a:pt x="5787" y="6027"/>
                  <a:pt x="5739" y="6170"/>
                  <a:pt x="5739" y="6337"/>
                </a:cubicBezTo>
                <a:cubicBezTo>
                  <a:pt x="5739" y="6813"/>
                  <a:pt x="6049" y="7218"/>
                  <a:pt x="6501" y="7361"/>
                </a:cubicBezTo>
                <a:lnTo>
                  <a:pt x="6501" y="9147"/>
                </a:lnTo>
                <a:lnTo>
                  <a:pt x="4263" y="9147"/>
                </a:lnTo>
                <a:lnTo>
                  <a:pt x="4263" y="4432"/>
                </a:lnTo>
                <a:lnTo>
                  <a:pt x="4239" y="4432"/>
                </a:lnTo>
                <a:cubicBezTo>
                  <a:pt x="4311" y="4408"/>
                  <a:pt x="4430" y="4360"/>
                  <a:pt x="4501" y="4289"/>
                </a:cubicBezTo>
                <a:close/>
                <a:moveTo>
                  <a:pt x="9288" y="3217"/>
                </a:moveTo>
                <a:cubicBezTo>
                  <a:pt x="9383" y="3241"/>
                  <a:pt x="9478" y="3241"/>
                  <a:pt x="9526" y="3289"/>
                </a:cubicBezTo>
                <a:lnTo>
                  <a:pt x="9526" y="9147"/>
                </a:lnTo>
                <a:lnTo>
                  <a:pt x="7144" y="9147"/>
                </a:lnTo>
                <a:lnTo>
                  <a:pt x="7144" y="7361"/>
                </a:lnTo>
                <a:cubicBezTo>
                  <a:pt x="7573" y="7218"/>
                  <a:pt x="7883" y="6813"/>
                  <a:pt x="7883" y="6337"/>
                </a:cubicBezTo>
                <a:cubicBezTo>
                  <a:pt x="7883" y="6099"/>
                  <a:pt x="7811" y="5861"/>
                  <a:pt x="7645" y="5694"/>
                </a:cubicBezTo>
                <a:lnTo>
                  <a:pt x="9288" y="3217"/>
                </a:lnTo>
                <a:close/>
                <a:moveTo>
                  <a:pt x="9894" y="0"/>
                </a:moveTo>
                <a:cubicBezTo>
                  <a:pt x="8980" y="0"/>
                  <a:pt x="8240" y="745"/>
                  <a:pt x="8240" y="1646"/>
                </a:cubicBezTo>
                <a:cubicBezTo>
                  <a:pt x="8240" y="2122"/>
                  <a:pt x="8454" y="2527"/>
                  <a:pt x="8764" y="2836"/>
                </a:cubicBezTo>
                <a:lnTo>
                  <a:pt x="7121" y="5313"/>
                </a:lnTo>
                <a:cubicBezTo>
                  <a:pt x="7025" y="5265"/>
                  <a:pt x="6930" y="5265"/>
                  <a:pt x="6859" y="5265"/>
                </a:cubicBezTo>
                <a:cubicBezTo>
                  <a:pt x="6668" y="5265"/>
                  <a:pt x="6525" y="5313"/>
                  <a:pt x="6382" y="5384"/>
                </a:cubicBezTo>
                <a:lnTo>
                  <a:pt x="4954" y="3717"/>
                </a:lnTo>
                <a:cubicBezTo>
                  <a:pt x="4977" y="3598"/>
                  <a:pt x="5001" y="3456"/>
                  <a:pt x="4977" y="3313"/>
                </a:cubicBezTo>
                <a:cubicBezTo>
                  <a:pt x="4906" y="2789"/>
                  <a:pt x="4501" y="2384"/>
                  <a:pt x="4001" y="2360"/>
                </a:cubicBezTo>
                <a:cubicBezTo>
                  <a:pt x="3971" y="2358"/>
                  <a:pt x="3942" y="2357"/>
                  <a:pt x="3913" y="2357"/>
                </a:cubicBezTo>
                <a:cubicBezTo>
                  <a:pt x="3313" y="2357"/>
                  <a:pt x="2858" y="2818"/>
                  <a:pt x="2858" y="3432"/>
                </a:cubicBezTo>
                <a:cubicBezTo>
                  <a:pt x="2858" y="3551"/>
                  <a:pt x="2882" y="3670"/>
                  <a:pt x="2906" y="3765"/>
                </a:cubicBezTo>
                <a:lnTo>
                  <a:pt x="1191" y="6385"/>
                </a:lnTo>
                <a:lnTo>
                  <a:pt x="1072" y="6385"/>
                </a:lnTo>
                <a:cubicBezTo>
                  <a:pt x="476" y="6385"/>
                  <a:pt x="0" y="6861"/>
                  <a:pt x="0" y="7456"/>
                </a:cubicBezTo>
                <a:cubicBezTo>
                  <a:pt x="0" y="7933"/>
                  <a:pt x="310" y="8314"/>
                  <a:pt x="738" y="8457"/>
                </a:cubicBezTo>
                <a:lnTo>
                  <a:pt x="738" y="9147"/>
                </a:lnTo>
                <a:lnTo>
                  <a:pt x="0" y="9147"/>
                </a:lnTo>
                <a:lnTo>
                  <a:pt x="0" y="9814"/>
                </a:lnTo>
                <a:lnTo>
                  <a:pt x="11503" y="9814"/>
                </a:lnTo>
                <a:lnTo>
                  <a:pt x="11503" y="9147"/>
                </a:lnTo>
                <a:lnTo>
                  <a:pt x="10193" y="9147"/>
                </a:lnTo>
                <a:lnTo>
                  <a:pt x="10193" y="3289"/>
                </a:lnTo>
                <a:lnTo>
                  <a:pt x="10217" y="3289"/>
                </a:lnTo>
                <a:cubicBezTo>
                  <a:pt x="10979" y="3122"/>
                  <a:pt x="11550" y="2408"/>
                  <a:pt x="11526" y="1574"/>
                </a:cubicBezTo>
                <a:cubicBezTo>
                  <a:pt x="11503" y="741"/>
                  <a:pt x="10812" y="74"/>
                  <a:pt x="9978" y="2"/>
                </a:cubicBezTo>
                <a:cubicBezTo>
                  <a:pt x="9950" y="1"/>
                  <a:pt x="9922" y="0"/>
                  <a:pt x="98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7" name="Google Shape;7087;p66"/>
          <p:cNvGrpSpPr/>
          <p:nvPr/>
        </p:nvGrpSpPr>
        <p:grpSpPr>
          <a:xfrm>
            <a:off x="3346970" y="3403031"/>
            <a:ext cx="194224" cy="340386"/>
            <a:chOff x="3575570" y="3574570"/>
            <a:chExt cx="194224" cy="340386"/>
          </a:xfrm>
        </p:grpSpPr>
        <p:sp>
          <p:nvSpPr>
            <p:cNvPr id="7088" name="Google Shape;7088;p66"/>
            <p:cNvSpPr/>
            <p:nvPr/>
          </p:nvSpPr>
          <p:spPr>
            <a:xfrm>
              <a:off x="3575570" y="3677673"/>
              <a:ext cx="194224" cy="80536"/>
            </a:xfrm>
            <a:custGeom>
              <a:avLst/>
              <a:gdLst/>
              <a:ahLst/>
              <a:cxnLst/>
              <a:rect l="l" t="t" r="r" b="b"/>
              <a:pathLst>
                <a:path w="6550" h="2716" extrusionOk="0">
                  <a:moveTo>
                    <a:pt x="1739" y="0"/>
                  </a:moveTo>
                  <a:lnTo>
                    <a:pt x="1" y="929"/>
                  </a:lnTo>
                  <a:lnTo>
                    <a:pt x="3287" y="2715"/>
                  </a:lnTo>
                  <a:lnTo>
                    <a:pt x="6550" y="929"/>
                  </a:lnTo>
                  <a:lnTo>
                    <a:pt x="4835" y="0"/>
                  </a:lnTo>
                  <a:lnTo>
                    <a:pt x="3287" y="85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6"/>
            <p:cNvSpPr/>
            <p:nvPr/>
          </p:nvSpPr>
          <p:spPr>
            <a:xfrm>
              <a:off x="3575570" y="3574570"/>
              <a:ext cx="194224" cy="105948"/>
            </a:xfrm>
            <a:custGeom>
              <a:avLst/>
              <a:gdLst/>
              <a:ahLst/>
              <a:cxnLst/>
              <a:rect l="l" t="t" r="r" b="b"/>
              <a:pathLst>
                <a:path w="6550" h="3573" extrusionOk="0">
                  <a:moveTo>
                    <a:pt x="3287" y="0"/>
                  </a:moveTo>
                  <a:lnTo>
                    <a:pt x="1" y="1786"/>
                  </a:lnTo>
                  <a:lnTo>
                    <a:pt x="3287" y="3572"/>
                  </a:lnTo>
                  <a:lnTo>
                    <a:pt x="6550" y="1786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6"/>
            <p:cNvSpPr/>
            <p:nvPr/>
          </p:nvSpPr>
          <p:spPr>
            <a:xfrm>
              <a:off x="3575570" y="3835131"/>
              <a:ext cx="194224" cy="79825"/>
            </a:xfrm>
            <a:custGeom>
              <a:avLst/>
              <a:gdLst/>
              <a:ahLst/>
              <a:cxnLst/>
              <a:rect l="l" t="t" r="r" b="b"/>
              <a:pathLst>
                <a:path w="6550" h="2692" extrusionOk="0">
                  <a:moveTo>
                    <a:pt x="1739" y="1"/>
                  </a:moveTo>
                  <a:lnTo>
                    <a:pt x="1" y="906"/>
                  </a:lnTo>
                  <a:lnTo>
                    <a:pt x="3287" y="2692"/>
                  </a:lnTo>
                  <a:lnTo>
                    <a:pt x="6550" y="906"/>
                  </a:lnTo>
                  <a:lnTo>
                    <a:pt x="4835" y="1"/>
                  </a:lnTo>
                  <a:lnTo>
                    <a:pt x="3287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6"/>
            <p:cNvSpPr/>
            <p:nvPr/>
          </p:nvSpPr>
          <p:spPr>
            <a:xfrm>
              <a:off x="3575570" y="3756046"/>
              <a:ext cx="194224" cy="80536"/>
            </a:xfrm>
            <a:custGeom>
              <a:avLst/>
              <a:gdLst/>
              <a:ahLst/>
              <a:cxnLst/>
              <a:rect l="l" t="t" r="r" b="b"/>
              <a:pathLst>
                <a:path w="6550" h="2716" extrusionOk="0">
                  <a:moveTo>
                    <a:pt x="1739" y="1"/>
                  </a:moveTo>
                  <a:lnTo>
                    <a:pt x="1" y="929"/>
                  </a:lnTo>
                  <a:lnTo>
                    <a:pt x="3287" y="2715"/>
                  </a:lnTo>
                  <a:lnTo>
                    <a:pt x="6550" y="929"/>
                  </a:lnTo>
                  <a:lnTo>
                    <a:pt x="4835" y="1"/>
                  </a:lnTo>
                  <a:lnTo>
                    <a:pt x="3287" y="882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2" name="Google Shape;7092;p66"/>
          <p:cNvGrpSpPr/>
          <p:nvPr/>
        </p:nvGrpSpPr>
        <p:grpSpPr>
          <a:xfrm>
            <a:off x="2579172" y="3423563"/>
            <a:ext cx="341127" cy="341838"/>
            <a:chOff x="2950603" y="3575963"/>
            <a:chExt cx="341127" cy="341838"/>
          </a:xfrm>
        </p:grpSpPr>
        <p:sp>
          <p:nvSpPr>
            <p:cNvPr id="7093" name="Google Shape;7093;p66"/>
            <p:cNvSpPr/>
            <p:nvPr/>
          </p:nvSpPr>
          <p:spPr>
            <a:xfrm>
              <a:off x="2976757" y="3719988"/>
              <a:ext cx="44508" cy="84094"/>
            </a:xfrm>
            <a:custGeom>
              <a:avLst/>
              <a:gdLst/>
              <a:ahLst/>
              <a:cxnLst/>
              <a:rect l="l" t="t" r="r" b="b"/>
              <a:pathLst>
                <a:path w="1501" h="2836" extrusionOk="0">
                  <a:moveTo>
                    <a:pt x="755" y="1"/>
                  </a:moveTo>
                  <a:cubicBezTo>
                    <a:pt x="742" y="1"/>
                    <a:pt x="728" y="1"/>
                    <a:pt x="715" y="2"/>
                  </a:cubicBezTo>
                  <a:cubicBezTo>
                    <a:pt x="310" y="26"/>
                    <a:pt x="0" y="359"/>
                    <a:pt x="0" y="740"/>
                  </a:cubicBezTo>
                  <a:lnTo>
                    <a:pt x="0" y="2812"/>
                  </a:lnTo>
                  <a:cubicBezTo>
                    <a:pt x="238" y="2717"/>
                    <a:pt x="476" y="2693"/>
                    <a:pt x="738" y="2693"/>
                  </a:cubicBezTo>
                  <a:cubicBezTo>
                    <a:pt x="1024" y="2717"/>
                    <a:pt x="1262" y="2741"/>
                    <a:pt x="1500" y="2836"/>
                  </a:cubicBezTo>
                  <a:lnTo>
                    <a:pt x="1500" y="788"/>
                  </a:lnTo>
                  <a:cubicBezTo>
                    <a:pt x="1500" y="350"/>
                    <a:pt x="1165" y="1"/>
                    <a:pt x="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6"/>
            <p:cNvSpPr/>
            <p:nvPr/>
          </p:nvSpPr>
          <p:spPr>
            <a:xfrm>
              <a:off x="2976045" y="3575963"/>
              <a:ext cx="45220" cy="129967"/>
            </a:xfrm>
            <a:custGeom>
              <a:avLst/>
              <a:gdLst/>
              <a:ahLst/>
              <a:cxnLst/>
              <a:rect l="l" t="t" r="r" b="b"/>
              <a:pathLst>
                <a:path w="1525" h="4383" extrusionOk="0">
                  <a:moveTo>
                    <a:pt x="0" y="1"/>
                  </a:moveTo>
                  <a:lnTo>
                    <a:pt x="0" y="4383"/>
                  </a:lnTo>
                  <a:cubicBezTo>
                    <a:pt x="215" y="4240"/>
                    <a:pt x="500" y="4168"/>
                    <a:pt x="762" y="4168"/>
                  </a:cubicBezTo>
                  <a:cubicBezTo>
                    <a:pt x="1048" y="4168"/>
                    <a:pt x="1334" y="4264"/>
                    <a:pt x="1524" y="4383"/>
                  </a:cubicBezTo>
                  <a:lnTo>
                    <a:pt x="1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6"/>
            <p:cNvSpPr/>
            <p:nvPr/>
          </p:nvSpPr>
          <p:spPr>
            <a:xfrm>
              <a:off x="2950603" y="3820304"/>
              <a:ext cx="97497" cy="97497"/>
            </a:xfrm>
            <a:custGeom>
              <a:avLst/>
              <a:gdLst/>
              <a:ahLst/>
              <a:cxnLst/>
              <a:rect l="l" t="t" r="r" b="b"/>
              <a:pathLst>
                <a:path w="3288" h="3288" extrusionOk="0">
                  <a:moveTo>
                    <a:pt x="1644" y="1"/>
                  </a:moveTo>
                  <a:cubicBezTo>
                    <a:pt x="739" y="1"/>
                    <a:pt x="1" y="739"/>
                    <a:pt x="1" y="1644"/>
                  </a:cubicBezTo>
                  <a:cubicBezTo>
                    <a:pt x="1" y="2549"/>
                    <a:pt x="739" y="3287"/>
                    <a:pt x="1644" y="3287"/>
                  </a:cubicBezTo>
                  <a:cubicBezTo>
                    <a:pt x="2549" y="3287"/>
                    <a:pt x="3287" y="2549"/>
                    <a:pt x="3287" y="1644"/>
                  </a:cubicBezTo>
                  <a:cubicBezTo>
                    <a:pt x="3287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6"/>
            <p:cNvSpPr/>
            <p:nvPr/>
          </p:nvSpPr>
          <p:spPr>
            <a:xfrm>
              <a:off x="3072774" y="3820304"/>
              <a:ext cx="96786" cy="97497"/>
            </a:xfrm>
            <a:custGeom>
              <a:avLst/>
              <a:gdLst/>
              <a:ahLst/>
              <a:cxnLst/>
              <a:rect l="l" t="t" r="r" b="b"/>
              <a:pathLst>
                <a:path w="3264" h="3288" extrusionOk="0">
                  <a:moveTo>
                    <a:pt x="1644" y="1"/>
                  </a:moveTo>
                  <a:cubicBezTo>
                    <a:pt x="739" y="1"/>
                    <a:pt x="1" y="739"/>
                    <a:pt x="1" y="1644"/>
                  </a:cubicBezTo>
                  <a:cubicBezTo>
                    <a:pt x="1" y="2549"/>
                    <a:pt x="739" y="3287"/>
                    <a:pt x="1644" y="3287"/>
                  </a:cubicBezTo>
                  <a:cubicBezTo>
                    <a:pt x="2525" y="3287"/>
                    <a:pt x="3263" y="2549"/>
                    <a:pt x="3263" y="1644"/>
                  </a:cubicBezTo>
                  <a:cubicBezTo>
                    <a:pt x="3263" y="739"/>
                    <a:pt x="2525" y="1"/>
                    <a:pt x="1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6"/>
            <p:cNvSpPr/>
            <p:nvPr/>
          </p:nvSpPr>
          <p:spPr>
            <a:xfrm>
              <a:off x="3098928" y="3575963"/>
              <a:ext cx="45220" cy="41009"/>
            </a:xfrm>
            <a:custGeom>
              <a:avLst/>
              <a:gdLst/>
              <a:ahLst/>
              <a:cxnLst/>
              <a:rect l="l" t="t" r="r" b="b"/>
              <a:pathLst>
                <a:path w="1525" h="1383" extrusionOk="0">
                  <a:moveTo>
                    <a:pt x="0" y="1"/>
                  </a:moveTo>
                  <a:lnTo>
                    <a:pt x="0" y="1382"/>
                  </a:lnTo>
                  <a:cubicBezTo>
                    <a:pt x="214" y="1239"/>
                    <a:pt x="476" y="1168"/>
                    <a:pt x="762" y="1168"/>
                  </a:cubicBezTo>
                  <a:cubicBezTo>
                    <a:pt x="1048" y="1168"/>
                    <a:pt x="1286" y="1263"/>
                    <a:pt x="1524" y="1382"/>
                  </a:cubicBezTo>
                  <a:lnTo>
                    <a:pt x="15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6"/>
            <p:cNvSpPr/>
            <p:nvPr/>
          </p:nvSpPr>
          <p:spPr>
            <a:xfrm>
              <a:off x="3098928" y="3631029"/>
              <a:ext cx="45220" cy="173052"/>
            </a:xfrm>
            <a:custGeom>
              <a:avLst/>
              <a:gdLst/>
              <a:ahLst/>
              <a:cxnLst/>
              <a:rect l="l" t="t" r="r" b="b"/>
              <a:pathLst>
                <a:path w="1525" h="5836" extrusionOk="0">
                  <a:moveTo>
                    <a:pt x="757" y="0"/>
                  </a:moveTo>
                  <a:cubicBezTo>
                    <a:pt x="743" y="0"/>
                    <a:pt x="729" y="1"/>
                    <a:pt x="714" y="1"/>
                  </a:cubicBezTo>
                  <a:cubicBezTo>
                    <a:pt x="333" y="25"/>
                    <a:pt x="0" y="359"/>
                    <a:pt x="0" y="740"/>
                  </a:cubicBezTo>
                  <a:lnTo>
                    <a:pt x="0" y="5812"/>
                  </a:lnTo>
                  <a:cubicBezTo>
                    <a:pt x="238" y="5717"/>
                    <a:pt x="476" y="5693"/>
                    <a:pt x="762" y="5693"/>
                  </a:cubicBezTo>
                  <a:cubicBezTo>
                    <a:pt x="1024" y="5693"/>
                    <a:pt x="1286" y="5741"/>
                    <a:pt x="1524" y="5836"/>
                  </a:cubicBezTo>
                  <a:lnTo>
                    <a:pt x="1524" y="764"/>
                  </a:lnTo>
                  <a:cubicBezTo>
                    <a:pt x="1524" y="348"/>
                    <a:pt x="1189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6"/>
            <p:cNvSpPr/>
            <p:nvPr/>
          </p:nvSpPr>
          <p:spPr>
            <a:xfrm>
              <a:off x="3194232" y="3820304"/>
              <a:ext cx="97497" cy="97497"/>
            </a:xfrm>
            <a:custGeom>
              <a:avLst/>
              <a:gdLst/>
              <a:ahLst/>
              <a:cxnLst/>
              <a:rect l="l" t="t" r="r" b="b"/>
              <a:pathLst>
                <a:path w="3288" h="3288" extrusionOk="0">
                  <a:moveTo>
                    <a:pt x="1644" y="1"/>
                  </a:moveTo>
                  <a:cubicBezTo>
                    <a:pt x="739" y="1"/>
                    <a:pt x="1" y="739"/>
                    <a:pt x="1" y="1644"/>
                  </a:cubicBezTo>
                  <a:cubicBezTo>
                    <a:pt x="1" y="2549"/>
                    <a:pt x="739" y="3287"/>
                    <a:pt x="1644" y="3287"/>
                  </a:cubicBezTo>
                  <a:cubicBezTo>
                    <a:pt x="2549" y="3287"/>
                    <a:pt x="3287" y="2549"/>
                    <a:pt x="3287" y="1644"/>
                  </a:cubicBezTo>
                  <a:cubicBezTo>
                    <a:pt x="3287" y="739"/>
                    <a:pt x="2549" y="1"/>
                    <a:pt x="1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6"/>
            <p:cNvSpPr/>
            <p:nvPr/>
          </p:nvSpPr>
          <p:spPr>
            <a:xfrm>
              <a:off x="3220386" y="3575963"/>
              <a:ext cx="44508" cy="86200"/>
            </a:xfrm>
            <a:custGeom>
              <a:avLst/>
              <a:gdLst/>
              <a:ahLst/>
              <a:cxnLst/>
              <a:rect l="l" t="t" r="r" b="b"/>
              <a:pathLst>
                <a:path w="1501" h="2907" extrusionOk="0">
                  <a:moveTo>
                    <a:pt x="0" y="1"/>
                  </a:moveTo>
                  <a:lnTo>
                    <a:pt x="0" y="2906"/>
                  </a:lnTo>
                  <a:cubicBezTo>
                    <a:pt x="191" y="2740"/>
                    <a:pt x="476" y="2692"/>
                    <a:pt x="738" y="2692"/>
                  </a:cubicBezTo>
                  <a:cubicBezTo>
                    <a:pt x="1000" y="2692"/>
                    <a:pt x="1310" y="2740"/>
                    <a:pt x="1500" y="2906"/>
                  </a:cubicBezTo>
                  <a:lnTo>
                    <a:pt x="1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6"/>
            <p:cNvSpPr/>
            <p:nvPr/>
          </p:nvSpPr>
          <p:spPr>
            <a:xfrm>
              <a:off x="3220386" y="3676131"/>
              <a:ext cx="44508" cy="127951"/>
            </a:xfrm>
            <a:custGeom>
              <a:avLst/>
              <a:gdLst/>
              <a:ahLst/>
              <a:cxnLst/>
              <a:rect l="l" t="t" r="r" b="b"/>
              <a:pathLst>
                <a:path w="1501" h="4315" extrusionOk="0">
                  <a:moveTo>
                    <a:pt x="791" y="0"/>
                  </a:moveTo>
                  <a:cubicBezTo>
                    <a:pt x="766" y="0"/>
                    <a:pt x="740" y="2"/>
                    <a:pt x="715" y="5"/>
                  </a:cubicBezTo>
                  <a:cubicBezTo>
                    <a:pt x="310" y="28"/>
                    <a:pt x="0" y="362"/>
                    <a:pt x="0" y="743"/>
                  </a:cubicBezTo>
                  <a:lnTo>
                    <a:pt x="0" y="4315"/>
                  </a:lnTo>
                  <a:cubicBezTo>
                    <a:pt x="238" y="4220"/>
                    <a:pt x="500" y="4196"/>
                    <a:pt x="762" y="4196"/>
                  </a:cubicBezTo>
                  <a:cubicBezTo>
                    <a:pt x="1024" y="4196"/>
                    <a:pt x="1262" y="4220"/>
                    <a:pt x="1500" y="4315"/>
                  </a:cubicBezTo>
                  <a:lnTo>
                    <a:pt x="1500" y="767"/>
                  </a:lnTo>
                  <a:cubicBezTo>
                    <a:pt x="1500" y="341"/>
                    <a:pt x="1185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2" name="Google Shape;7102;p66"/>
          <p:cNvSpPr/>
          <p:nvPr/>
        </p:nvSpPr>
        <p:spPr>
          <a:xfrm>
            <a:off x="1831321" y="3410537"/>
            <a:ext cx="341122" cy="341834"/>
          </a:xfrm>
          <a:custGeom>
            <a:avLst/>
            <a:gdLst/>
            <a:ahLst/>
            <a:cxnLst/>
            <a:rect l="l" t="t" r="r" b="b"/>
            <a:pathLst>
              <a:path w="11504" h="11528" extrusionOk="0">
                <a:moveTo>
                  <a:pt x="1" y="1"/>
                </a:moveTo>
                <a:lnTo>
                  <a:pt x="1" y="6097"/>
                </a:lnTo>
                <a:lnTo>
                  <a:pt x="5287" y="6097"/>
                </a:lnTo>
                <a:lnTo>
                  <a:pt x="5287" y="8907"/>
                </a:lnTo>
                <a:lnTo>
                  <a:pt x="6312" y="8907"/>
                </a:lnTo>
                <a:lnTo>
                  <a:pt x="6312" y="6097"/>
                </a:lnTo>
                <a:lnTo>
                  <a:pt x="7002" y="6097"/>
                </a:lnTo>
                <a:lnTo>
                  <a:pt x="7002" y="10527"/>
                </a:lnTo>
                <a:lnTo>
                  <a:pt x="8050" y="10527"/>
                </a:lnTo>
                <a:lnTo>
                  <a:pt x="8050" y="6097"/>
                </a:lnTo>
                <a:lnTo>
                  <a:pt x="8741" y="6097"/>
                </a:lnTo>
                <a:lnTo>
                  <a:pt x="8741" y="9693"/>
                </a:lnTo>
                <a:lnTo>
                  <a:pt x="9765" y="9693"/>
                </a:lnTo>
                <a:lnTo>
                  <a:pt x="9765" y="6097"/>
                </a:lnTo>
                <a:lnTo>
                  <a:pt x="10455" y="6097"/>
                </a:lnTo>
                <a:lnTo>
                  <a:pt x="10455" y="11527"/>
                </a:lnTo>
                <a:lnTo>
                  <a:pt x="11503" y="11527"/>
                </a:lnTo>
                <a:lnTo>
                  <a:pt x="11503" y="5407"/>
                </a:lnTo>
                <a:lnTo>
                  <a:pt x="6312" y="5407"/>
                </a:lnTo>
                <a:lnTo>
                  <a:pt x="6312" y="2620"/>
                </a:lnTo>
                <a:lnTo>
                  <a:pt x="5240" y="2620"/>
                </a:lnTo>
                <a:lnTo>
                  <a:pt x="5240" y="5407"/>
                </a:lnTo>
                <a:lnTo>
                  <a:pt x="4573" y="5407"/>
                </a:lnTo>
                <a:lnTo>
                  <a:pt x="4573" y="977"/>
                </a:lnTo>
                <a:lnTo>
                  <a:pt x="3501" y="977"/>
                </a:lnTo>
                <a:lnTo>
                  <a:pt x="3501" y="5407"/>
                </a:lnTo>
                <a:lnTo>
                  <a:pt x="2835" y="5407"/>
                </a:lnTo>
                <a:lnTo>
                  <a:pt x="2835" y="1811"/>
                </a:lnTo>
                <a:lnTo>
                  <a:pt x="1763" y="1811"/>
                </a:lnTo>
                <a:lnTo>
                  <a:pt x="1763" y="5407"/>
                </a:lnTo>
                <a:lnTo>
                  <a:pt x="1072" y="5407"/>
                </a:lnTo>
                <a:lnTo>
                  <a:pt x="1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3" name="Google Shape;7103;p66"/>
          <p:cNvGrpSpPr/>
          <p:nvPr/>
        </p:nvGrpSpPr>
        <p:grpSpPr>
          <a:xfrm>
            <a:off x="1092631" y="3506583"/>
            <a:ext cx="340415" cy="187169"/>
            <a:chOff x="1759293" y="3649414"/>
            <a:chExt cx="340415" cy="187169"/>
          </a:xfrm>
        </p:grpSpPr>
        <p:sp>
          <p:nvSpPr>
            <p:cNvPr id="7104" name="Google Shape;7104;p66"/>
            <p:cNvSpPr/>
            <p:nvPr/>
          </p:nvSpPr>
          <p:spPr>
            <a:xfrm>
              <a:off x="2002922" y="3649414"/>
              <a:ext cx="96786" cy="105237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1" y="1"/>
                  </a:moveTo>
                  <a:lnTo>
                    <a:pt x="1" y="2811"/>
                  </a:lnTo>
                  <a:lnTo>
                    <a:pt x="930" y="2811"/>
                  </a:lnTo>
                  <a:lnTo>
                    <a:pt x="1668" y="3549"/>
                  </a:lnTo>
                  <a:lnTo>
                    <a:pt x="2406" y="2811"/>
                  </a:lnTo>
                  <a:lnTo>
                    <a:pt x="3264" y="2811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6"/>
            <p:cNvSpPr/>
            <p:nvPr/>
          </p:nvSpPr>
          <p:spPr>
            <a:xfrm>
              <a:off x="1880781" y="3649414"/>
              <a:ext cx="97468" cy="105237"/>
            </a:xfrm>
            <a:custGeom>
              <a:avLst/>
              <a:gdLst/>
              <a:ahLst/>
              <a:cxnLst/>
              <a:rect l="l" t="t" r="r" b="b"/>
              <a:pathLst>
                <a:path w="3287" h="3549" extrusionOk="0">
                  <a:moveTo>
                    <a:pt x="0" y="1"/>
                  </a:moveTo>
                  <a:lnTo>
                    <a:pt x="0" y="2811"/>
                  </a:lnTo>
                  <a:lnTo>
                    <a:pt x="929" y="2811"/>
                  </a:lnTo>
                  <a:lnTo>
                    <a:pt x="1667" y="3549"/>
                  </a:lnTo>
                  <a:lnTo>
                    <a:pt x="2429" y="2811"/>
                  </a:lnTo>
                  <a:lnTo>
                    <a:pt x="3286" y="2811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6"/>
            <p:cNvSpPr/>
            <p:nvPr/>
          </p:nvSpPr>
          <p:spPr>
            <a:xfrm>
              <a:off x="1759293" y="3649414"/>
              <a:ext cx="96786" cy="105237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1" y="1"/>
                  </a:moveTo>
                  <a:lnTo>
                    <a:pt x="1" y="2811"/>
                  </a:lnTo>
                  <a:lnTo>
                    <a:pt x="930" y="2811"/>
                  </a:lnTo>
                  <a:lnTo>
                    <a:pt x="1668" y="3549"/>
                  </a:lnTo>
                  <a:lnTo>
                    <a:pt x="2406" y="2811"/>
                  </a:lnTo>
                  <a:lnTo>
                    <a:pt x="3264" y="2811"/>
                  </a:lnTo>
                  <a:lnTo>
                    <a:pt x="3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6"/>
            <p:cNvSpPr/>
            <p:nvPr/>
          </p:nvSpPr>
          <p:spPr>
            <a:xfrm>
              <a:off x="1879358" y="3773008"/>
              <a:ext cx="99603" cy="63575"/>
            </a:xfrm>
            <a:custGeom>
              <a:avLst/>
              <a:gdLst/>
              <a:ahLst/>
              <a:cxnLst/>
              <a:rect l="l" t="t" r="r" b="b"/>
              <a:pathLst>
                <a:path w="3359" h="2144" extrusionOk="0">
                  <a:moveTo>
                    <a:pt x="0" y="0"/>
                  </a:moveTo>
                  <a:lnTo>
                    <a:pt x="0" y="2143"/>
                  </a:lnTo>
                  <a:lnTo>
                    <a:pt x="3358" y="2143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6"/>
            <p:cNvSpPr/>
            <p:nvPr/>
          </p:nvSpPr>
          <p:spPr>
            <a:xfrm>
              <a:off x="1999393" y="3773008"/>
              <a:ext cx="100314" cy="63575"/>
            </a:xfrm>
            <a:custGeom>
              <a:avLst/>
              <a:gdLst/>
              <a:ahLst/>
              <a:cxnLst/>
              <a:rect l="l" t="t" r="r" b="b"/>
              <a:pathLst>
                <a:path w="3383" h="2144" extrusionOk="0">
                  <a:moveTo>
                    <a:pt x="1" y="0"/>
                  </a:moveTo>
                  <a:lnTo>
                    <a:pt x="1" y="2143"/>
                  </a:lnTo>
                  <a:lnTo>
                    <a:pt x="3383" y="2143"/>
                  </a:lnTo>
                  <a:lnTo>
                    <a:pt x="3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6"/>
            <p:cNvSpPr/>
            <p:nvPr/>
          </p:nvSpPr>
          <p:spPr>
            <a:xfrm>
              <a:off x="1759293" y="3773008"/>
              <a:ext cx="100314" cy="63575"/>
            </a:xfrm>
            <a:custGeom>
              <a:avLst/>
              <a:gdLst/>
              <a:ahLst/>
              <a:cxnLst/>
              <a:rect l="l" t="t" r="r" b="b"/>
              <a:pathLst>
                <a:path w="3383" h="2144" extrusionOk="0">
                  <a:moveTo>
                    <a:pt x="1" y="0"/>
                  </a:moveTo>
                  <a:lnTo>
                    <a:pt x="1" y="2143"/>
                  </a:lnTo>
                  <a:lnTo>
                    <a:pt x="3383" y="2143"/>
                  </a:lnTo>
                  <a:lnTo>
                    <a:pt x="33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0" name="Google Shape;7110;p66"/>
          <p:cNvGrpSpPr/>
          <p:nvPr/>
        </p:nvGrpSpPr>
        <p:grpSpPr>
          <a:xfrm>
            <a:off x="1091949" y="4015014"/>
            <a:ext cx="340384" cy="341125"/>
            <a:chOff x="1758611" y="4157845"/>
            <a:chExt cx="340384" cy="341125"/>
          </a:xfrm>
        </p:grpSpPr>
        <p:sp>
          <p:nvSpPr>
            <p:cNvPr id="7111" name="Google Shape;7111;p66"/>
            <p:cNvSpPr/>
            <p:nvPr/>
          </p:nvSpPr>
          <p:spPr>
            <a:xfrm>
              <a:off x="1759293" y="4157845"/>
              <a:ext cx="186455" cy="163178"/>
            </a:xfrm>
            <a:custGeom>
              <a:avLst/>
              <a:gdLst/>
              <a:ahLst/>
              <a:cxnLst/>
              <a:rect l="l" t="t" r="r" b="b"/>
              <a:pathLst>
                <a:path w="6288" h="5503" extrusionOk="0">
                  <a:moveTo>
                    <a:pt x="5407" y="1"/>
                  </a:moveTo>
                  <a:cubicBezTo>
                    <a:pt x="2478" y="192"/>
                    <a:pt x="120" y="2573"/>
                    <a:pt x="1" y="5502"/>
                  </a:cubicBezTo>
                  <a:lnTo>
                    <a:pt x="1692" y="5502"/>
                  </a:lnTo>
                  <a:lnTo>
                    <a:pt x="2835" y="4383"/>
                  </a:lnTo>
                  <a:lnTo>
                    <a:pt x="3954" y="5502"/>
                  </a:lnTo>
                  <a:lnTo>
                    <a:pt x="5407" y="5502"/>
                  </a:lnTo>
                  <a:lnTo>
                    <a:pt x="5407" y="3764"/>
                  </a:lnTo>
                  <a:lnTo>
                    <a:pt x="6288" y="2883"/>
                  </a:lnTo>
                  <a:lnTo>
                    <a:pt x="5407" y="2025"/>
                  </a:lnTo>
                  <a:lnTo>
                    <a:pt x="5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6"/>
            <p:cNvSpPr/>
            <p:nvPr/>
          </p:nvSpPr>
          <p:spPr>
            <a:xfrm>
              <a:off x="1913251" y="4340744"/>
              <a:ext cx="185032" cy="156802"/>
            </a:xfrm>
            <a:custGeom>
              <a:avLst/>
              <a:gdLst/>
              <a:ahLst/>
              <a:cxnLst/>
              <a:rect l="l" t="t" r="r" b="b"/>
              <a:pathLst>
                <a:path w="6240" h="5288" extrusionOk="0">
                  <a:moveTo>
                    <a:pt x="834" y="1"/>
                  </a:moveTo>
                  <a:lnTo>
                    <a:pt x="834" y="1763"/>
                  </a:lnTo>
                  <a:lnTo>
                    <a:pt x="0" y="2597"/>
                  </a:lnTo>
                  <a:lnTo>
                    <a:pt x="834" y="3430"/>
                  </a:lnTo>
                  <a:lnTo>
                    <a:pt x="834" y="5288"/>
                  </a:lnTo>
                  <a:cubicBezTo>
                    <a:pt x="3692" y="5121"/>
                    <a:pt x="6026" y="2835"/>
                    <a:pt x="6240" y="1"/>
                  </a:cubicBezTo>
                  <a:lnTo>
                    <a:pt x="4597" y="1"/>
                  </a:lnTo>
                  <a:lnTo>
                    <a:pt x="3477" y="1120"/>
                  </a:lnTo>
                  <a:lnTo>
                    <a:pt x="2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6"/>
            <p:cNvSpPr/>
            <p:nvPr/>
          </p:nvSpPr>
          <p:spPr>
            <a:xfrm>
              <a:off x="1758611" y="4313908"/>
              <a:ext cx="161013" cy="185061"/>
            </a:xfrm>
            <a:custGeom>
              <a:avLst/>
              <a:gdLst/>
              <a:ahLst/>
              <a:cxnLst/>
              <a:rect l="l" t="t" r="r" b="b"/>
              <a:pathLst>
                <a:path w="5430" h="6241" extrusionOk="0">
                  <a:moveTo>
                    <a:pt x="2810" y="1"/>
                  </a:moveTo>
                  <a:lnTo>
                    <a:pt x="1953" y="882"/>
                  </a:lnTo>
                  <a:lnTo>
                    <a:pt x="0" y="882"/>
                  </a:lnTo>
                  <a:cubicBezTo>
                    <a:pt x="262" y="3764"/>
                    <a:pt x="2572" y="6050"/>
                    <a:pt x="5430" y="6240"/>
                  </a:cubicBezTo>
                  <a:lnTo>
                    <a:pt x="5430" y="4621"/>
                  </a:lnTo>
                  <a:lnTo>
                    <a:pt x="4311" y="3502"/>
                  </a:lnTo>
                  <a:lnTo>
                    <a:pt x="5430" y="2359"/>
                  </a:lnTo>
                  <a:lnTo>
                    <a:pt x="5430" y="882"/>
                  </a:lnTo>
                  <a:lnTo>
                    <a:pt x="3691" y="882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6"/>
            <p:cNvSpPr/>
            <p:nvPr/>
          </p:nvSpPr>
          <p:spPr>
            <a:xfrm>
              <a:off x="1939376" y="4157845"/>
              <a:ext cx="159619" cy="187878"/>
            </a:xfrm>
            <a:custGeom>
              <a:avLst/>
              <a:gdLst/>
              <a:ahLst/>
              <a:cxnLst/>
              <a:rect l="l" t="t" r="r" b="b"/>
              <a:pathLst>
                <a:path w="5383" h="6336" extrusionOk="0">
                  <a:moveTo>
                    <a:pt x="1" y="1"/>
                  </a:moveTo>
                  <a:lnTo>
                    <a:pt x="1" y="1787"/>
                  </a:lnTo>
                  <a:lnTo>
                    <a:pt x="1120" y="2930"/>
                  </a:lnTo>
                  <a:lnTo>
                    <a:pt x="1" y="4049"/>
                  </a:lnTo>
                  <a:lnTo>
                    <a:pt x="1" y="5502"/>
                  </a:lnTo>
                  <a:lnTo>
                    <a:pt x="1763" y="5502"/>
                  </a:lnTo>
                  <a:lnTo>
                    <a:pt x="2596" y="6336"/>
                  </a:lnTo>
                  <a:lnTo>
                    <a:pt x="3430" y="5502"/>
                  </a:lnTo>
                  <a:lnTo>
                    <a:pt x="5383" y="5502"/>
                  </a:lnTo>
                  <a:cubicBezTo>
                    <a:pt x="5287" y="2573"/>
                    <a:pt x="2954" y="14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5" name="Google Shape;7115;p66"/>
          <p:cNvSpPr/>
          <p:nvPr/>
        </p:nvSpPr>
        <p:spPr>
          <a:xfrm>
            <a:off x="1865273" y="3973330"/>
            <a:ext cx="272536" cy="343584"/>
          </a:xfrm>
          <a:custGeom>
            <a:avLst/>
            <a:gdLst/>
            <a:ahLst/>
            <a:cxnLst/>
            <a:rect l="l" t="t" r="r" b="b"/>
            <a:pathLst>
              <a:path w="9191" h="11587" extrusionOk="0">
                <a:moveTo>
                  <a:pt x="1680" y="1"/>
                </a:moveTo>
                <a:cubicBezTo>
                  <a:pt x="747" y="1"/>
                  <a:pt x="0" y="767"/>
                  <a:pt x="23" y="1679"/>
                </a:cubicBezTo>
                <a:cubicBezTo>
                  <a:pt x="46" y="2537"/>
                  <a:pt x="808" y="3251"/>
                  <a:pt x="1666" y="3251"/>
                </a:cubicBezTo>
                <a:lnTo>
                  <a:pt x="4262" y="3251"/>
                </a:lnTo>
                <a:lnTo>
                  <a:pt x="4262" y="6704"/>
                </a:lnTo>
                <a:lnTo>
                  <a:pt x="3309" y="6704"/>
                </a:lnTo>
                <a:lnTo>
                  <a:pt x="3309" y="5847"/>
                </a:lnTo>
                <a:cubicBezTo>
                  <a:pt x="3309" y="5013"/>
                  <a:pt x="2714" y="4323"/>
                  <a:pt x="1880" y="4204"/>
                </a:cubicBezTo>
                <a:cubicBezTo>
                  <a:pt x="1813" y="4196"/>
                  <a:pt x="1746" y="4192"/>
                  <a:pt x="1680" y="4192"/>
                </a:cubicBezTo>
                <a:cubicBezTo>
                  <a:pt x="747" y="4192"/>
                  <a:pt x="0" y="4959"/>
                  <a:pt x="23" y="5871"/>
                </a:cubicBezTo>
                <a:cubicBezTo>
                  <a:pt x="46" y="6752"/>
                  <a:pt x="808" y="7466"/>
                  <a:pt x="1666" y="7466"/>
                </a:cubicBezTo>
                <a:lnTo>
                  <a:pt x="4262" y="7466"/>
                </a:lnTo>
                <a:lnTo>
                  <a:pt x="4262" y="10919"/>
                </a:lnTo>
                <a:lnTo>
                  <a:pt x="3309" y="10919"/>
                </a:lnTo>
                <a:lnTo>
                  <a:pt x="3309" y="9991"/>
                </a:lnTo>
                <a:cubicBezTo>
                  <a:pt x="3309" y="9157"/>
                  <a:pt x="2714" y="8466"/>
                  <a:pt x="1880" y="8347"/>
                </a:cubicBezTo>
                <a:cubicBezTo>
                  <a:pt x="1813" y="8340"/>
                  <a:pt x="1746" y="8336"/>
                  <a:pt x="1680" y="8336"/>
                </a:cubicBezTo>
                <a:cubicBezTo>
                  <a:pt x="747" y="8336"/>
                  <a:pt x="0" y="9102"/>
                  <a:pt x="23" y="10014"/>
                </a:cubicBezTo>
                <a:cubicBezTo>
                  <a:pt x="46" y="10872"/>
                  <a:pt x="808" y="11586"/>
                  <a:pt x="1666" y="11586"/>
                </a:cubicBezTo>
                <a:lnTo>
                  <a:pt x="4928" y="11586"/>
                </a:lnTo>
                <a:lnTo>
                  <a:pt x="4928" y="9419"/>
                </a:lnTo>
                <a:lnTo>
                  <a:pt x="7500" y="9419"/>
                </a:lnTo>
                <a:cubicBezTo>
                  <a:pt x="8381" y="9419"/>
                  <a:pt x="9144" y="8705"/>
                  <a:pt x="9144" y="7823"/>
                </a:cubicBezTo>
                <a:cubicBezTo>
                  <a:pt x="9166" y="6924"/>
                  <a:pt x="8445" y="6172"/>
                  <a:pt x="7582" y="6172"/>
                </a:cubicBezTo>
                <a:cubicBezTo>
                  <a:pt x="7531" y="6172"/>
                  <a:pt x="7480" y="6175"/>
                  <a:pt x="7429" y="6180"/>
                </a:cubicBezTo>
                <a:cubicBezTo>
                  <a:pt x="6572" y="6228"/>
                  <a:pt x="5929" y="6942"/>
                  <a:pt x="5929" y="7823"/>
                </a:cubicBezTo>
                <a:lnTo>
                  <a:pt x="5929" y="8705"/>
                </a:lnTo>
                <a:lnTo>
                  <a:pt x="4976" y="8705"/>
                </a:lnTo>
                <a:lnTo>
                  <a:pt x="4976" y="5252"/>
                </a:lnTo>
                <a:lnTo>
                  <a:pt x="7524" y="5252"/>
                </a:lnTo>
                <a:cubicBezTo>
                  <a:pt x="8381" y="5252"/>
                  <a:pt x="9144" y="4561"/>
                  <a:pt x="9167" y="3680"/>
                </a:cubicBezTo>
                <a:cubicBezTo>
                  <a:pt x="9190" y="2755"/>
                  <a:pt x="8472" y="1987"/>
                  <a:pt x="7559" y="1987"/>
                </a:cubicBezTo>
                <a:cubicBezTo>
                  <a:pt x="7531" y="1987"/>
                  <a:pt x="7504" y="1988"/>
                  <a:pt x="7477" y="1989"/>
                </a:cubicBezTo>
                <a:cubicBezTo>
                  <a:pt x="6595" y="2013"/>
                  <a:pt x="5881" y="2751"/>
                  <a:pt x="5881" y="3608"/>
                </a:cubicBezTo>
                <a:lnTo>
                  <a:pt x="5881" y="4537"/>
                </a:lnTo>
                <a:lnTo>
                  <a:pt x="4928" y="4537"/>
                </a:lnTo>
                <a:lnTo>
                  <a:pt x="4928" y="12"/>
                </a:lnTo>
                <a:lnTo>
                  <a:pt x="4262" y="12"/>
                </a:lnTo>
                <a:lnTo>
                  <a:pt x="4262" y="2584"/>
                </a:lnTo>
                <a:lnTo>
                  <a:pt x="3309" y="2584"/>
                </a:lnTo>
                <a:lnTo>
                  <a:pt x="3309" y="1656"/>
                </a:lnTo>
                <a:cubicBezTo>
                  <a:pt x="3309" y="822"/>
                  <a:pt x="2714" y="131"/>
                  <a:pt x="1880" y="12"/>
                </a:cubicBezTo>
                <a:cubicBezTo>
                  <a:pt x="1813" y="4"/>
                  <a:pt x="1746" y="1"/>
                  <a:pt x="16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6" name="Google Shape;7116;p66"/>
          <p:cNvGrpSpPr/>
          <p:nvPr/>
        </p:nvGrpSpPr>
        <p:grpSpPr>
          <a:xfrm>
            <a:off x="2588365" y="3981455"/>
            <a:ext cx="322742" cy="298723"/>
            <a:chOff x="2959796" y="4133855"/>
            <a:chExt cx="322742" cy="298723"/>
          </a:xfrm>
        </p:grpSpPr>
        <p:sp>
          <p:nvSpPr>
            <p:cNvPr id="7117" name="Google Shape;7117;p66"/>
            <p:cNvSpPr/>
            <p:nvPr/>
          </p:nvSpPr>
          <p:spPr>
            <a:xfrm>
              <a:off x="2959796" y="4369004"/>
              <a:ext cx="63575" cy="63575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6"/>
            <p:cNvSpPr/>
            <p:nvPr/>
          </p:nvSpPr>
          <p:spPr>
            <a:xfrm>
              <a:off x="2959796" y="4289919"/>
              <a:ext cx="63575" cy="63575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7" y="0"/>
                    <a:pt x="1" y="500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500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6"/>
            <p:cNvSpPr/>
            <p:nvPr/>
          </p:nvSpPr>
          <p:spPr>
            <a:xfrm>
              <a:off x="2959796" y="4212228"/>
              <a:ext cx="63575" cy="63575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1"/>
                  </a:moveTo>
                  <a:cubicBezTo>
                    <a:pt x="477" y="1"/>
                    <a:pt x="1" y="501"/>
                    <a:pt x="1" y="1072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2"/>
                  </a:cubicBezTo>
                  <a:cubicBezTo>
                    <a:pt x="2144" y="501"/>
                    <a:pt x="166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6"/>
            <p:cNvSpPr/>
            <p:nvPr/>
          </p:nvSpPr>
          <p:spPr>
            <a:xfrm>
              <a:off x="3045938" y="4369004"/>
              <a:ext cx="63605" cy="63575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3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6"/>
            <p:cNvSpPr/>
            <p:nvPr/>
          </p:nvSpPr>
          <p:spPr>
            <a:xfrm>
              <a:off x="3045938" y="4289919"/>
              <a:ext cx="63605" cy="63575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0"/>
                  </a:moveTo>
                  <a:cubicBezTo>
                    <a:pt x="477" y="0"/>
                    <a:pt x="1" y="500"/>
                    <a:pt x="1" y="1072"/>
                  </a:cubicBezTo>
                  <a:cubicBezTo>
                    <a:pt x="1" y="1667"/>
                    <a:pt x="477" y="2144"/>
                    <a:pt x="1073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500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6"/>
            <p:cNvSpPr/>
            <p:nvPr/>
          </p:nvSpPr>
          <p:spPr>
            <a:xfrm>
              <a:off x="3132821" y="4369004"/>
              <a:ext cx="63575" cy="63575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6" y="0"/>
                    <a:pt x="0" y="477"/>
                    <a:pt x="0" y="1072"/>
                  </a:cubicBezTo>
                  <a:cubicBezTo>
                    <a:pt x="0" y="1667"/>
                    <a:pt x="476" y="2144"/>
                    <a:pt x="1072" y="2144"/>
                  </a:cubicBezTo>
                  <a:cubicBezTo>
                    <a:pt x="1667" y="2144"/>
                    <a:pt x="2143" y="1667"/>
                    <a:pt x="2143" y="1072"/>
                  </a:cubicBezTo>
                  <a:cubicBezTo>
                    <a:pt x="2143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6"/>
            <p:cNvSpPr/>
            <p:nvPr/>
          </p:nvSpPr>
          <p:spPr>
            <a:xfrm>
              <a:off x="3132821" y="4289919"/>
              <a:ext cx="63575" cy="63575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6" y="0"/>
                    <a:pt x="0" y="500"/>
                    <a:pt x="0" y="1072"/>
                  </a:cubicBezTo>
                  <a:cubicBezTo>
                    <a:pt x="0" y="1667"/>
                    <a:pt x="476" y="2144"/>
                    <a:pt x="1072" y="2144"/>
                  </a:cubicBezTo>
                  <a:cubicBezTo>
                    <a:pt x="1667" y="2144"/>
                    <a:pt x="2143" y="1667"/>
                    <a:pt x="2143" y="1072"/>
                  </a:cubicBezTo>
                  <a:cubicBezTo>
                    <a:pt x="2143" y="500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6"/>
            <p:cNvSpPr/>
            <p:nvPr/>
          </p:nvSpPr>
          <p:spPr>
            <a:xfrm>
              <a:off x="3132821" y="4212228"/>
              <a:ext cx="63575" cy="63575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1"/>
                  </a:moveTo>
                  <a:cubicBezTo>
                    <a:pt x="476" y="1"/>
                    <a:pt x="0" y="501"/>
                    <a:pt x="0" y="1072"/>
                  </a:cubicBezTo>
                  <a:cubicBezTo>
                    <a:pt x="0" y="1668"/>
                    <a:pt x="476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501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6"/>
            <p:cNvSpPr/>
            <p:nvPr/>
          </p:nvSpPr>
          <p:spPr>
            <a:xfrm>
              <a:off x="3218963" y="4369004"/>
              <a:ext cx="63575" cy="63575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7" y="0"/>
                    <a:pt x="0" y="477"/>
                    <a:pt x="0" y="1072"/>
                  </a:cubicBezTo>
                  <a:cubicBezTo>
                    <a:pt x="0" y="1667"/>
                    <a:pt x="477" y="2144"/>
                    <a:pt x="1072" y="2144"/>
                  </a:cubicBezTo>
                  <a:cubicBezTo>
                    <a:pt x="1667" y="2144"/>
                    <a:pt x="2144" y="1667"/>
                    <a:pt x="2144" y="1072"/>
                  </a:cubicBezTo>
                  <a:cubicBezTo>
                    <a:pt x="2144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6"/>
            <p:cNvSpPr/>
            <p:nvPr/>
          </p:nvSpPr>
          <p:spPr>
            <a:xfrm>
              <a:off x="3218963" y="4289919"/>
              <a:ext cx="63575" cy="63575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7" y="0"/>
                    <a:pt x="0" y="500"/>
                    <a:pt x="0" y="1072"/>
                  </a:cubicBezTo>
                  <a:cubicBezTo>
                    <a:pt x="0" y="1667"/>
                    <a:pt x="477" y="2144"/>
                    <a:pt x="1072" y="2144"/>
                  </a:cubicBezTo>
                  <a:cubicBezTo>
                    <a:pt x="1667" y="2144"/>
                    <a:pt x="2144" y="1667"/>
                    <a:pt x="2144" y="1072"/>
                  </a:cubicBezTo>
                  <a:cubicBezTo>
                    <a:pt x="2144" y="500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6"/>
            <p:cNvSpPr/>
            <p:nvPr/>
          </p:nvSpPr>
          <p:spPr>
            <a:xfrm>
              <a:off x="3218963" y="4212228"/>
              <a:ext cx="63575" cy="63575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1"/>
                  </a:moveTo>
                  <a:cubicBezTo>
                    <a:pt x="477" y="1"/>
                    <a:pt x="0" y="501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68"/>
                    <a:pt x="2144" y="1072"/>
                  </a:cubicBezTo>
                  <a:cubicBezTo>
                    <a:pt x="2144" y="501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6"/>
            <p:cNvSpPr/>
            <p:nvPr/>
          </p:nvSpPr>
          <p:spPr>
            <a:xfrm>
              <a:off x="3218963" y="4133855"/>
              <a:ext cx="63575" cy="63575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7" y="0"/>
                    <a:pt x="0" y="477"/>
                    <a:pt x="0" y="1072"/>
                  </a:cubicBezTo>
                  <a:cubicBezTo>
                    <a:pt x="0" y="1667"/>
                    <a:pt x="477" y="2144"/>
                    <a:pt x="1072" y="2144"/>
                  </a:cubicBezTo>
                  <a:cubicBezTo>
                    <a:pt x="1667" y="2144"/>
                    <a:pt x="2144" y="1667"/>
                    <a:pt x="2144" y="1072"/>
                  </a:cubicBezTo>
                  <a:cubicBezTo>
                    <a:pt x="2144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9" name="Google Shape;7129;p66"/>
          <p:cNvSpPr/>
          <p:nvPr/>
        </p:nvSpPr>
        <p:spPr>
          <a:xfrm>
            <a:off x="3272838" y="3977687"/>
            <a:ext cx="341093" cy="341093"/>
          </a:xfrm>
          <a:custGeom>
            <a:avLst/>
            <a:gdLst/>
            <a:ahLst/>
            <a:cxnLst/>
            <a:rect l="l" t="t" r="r" b="b"/>
            <a:pathLst>
              <a:path w="11503" h="11503" extrusionOk="0">
                <a:moveTo>
                  <a:pt x="0" y="1"/>
                </a:moveTo>
                <a:lnTo>
                  <a:pt x="0" y="11503"/>
                </a:lnTo>
                <a:lnTo>
                  <a:pt x="11503" y="11503"/>
                </a:lnTo>
                <a:lnTo>
                  <a:pt x="11503" y="10265"/>
                </a:lnTo>
                <a:lnTo>
                  <a:pt x="10836" y="10265"/>
                </a:lnTo>
                <a:lnTo>
                  <a:pt x="10836" y="10360"/>
                </a:lnTo>
                <a:lnTo>
                  <a:pt x="10836" y="10908"/>
                </a:lnTo>
                <a:lnTo>
                  <a:pt x="691" y="10908"/>
                </a:lnTo>
                <a:lnTo>
                  <a:pt x="691" y="9955"/>
                </a:lnTo>
                <a:lnTo>
                  <a:pt x="2072" y="9026"/>
                </a:lnTo>
                <a:cubicBezTo>
                  <a:pt x="2243" y="9154"/>
                  <a:pt x="2490" y="9244"/>
                  <a:pt x="2746" y="9244"/>
                </a:cubicBezTo>
                <a:cubicBezTo>
                  <a:pt x="2775" y="9244"/>
                  <a:pt x="2805" y="9243"/>
                  <a:pt x="2834" y="9240"/>
                </a:cubicBezTo>
                <a:cubicBezTo>
                  <a:pt x="3334" y="9169"/>
                  <a:pt x="3739" y="8788"/>
                  <a:pt x="3787" y="8288"/>
                </a:cubicBezTo>
                <a:cubicBezTo>
                  <a:pt x="3811" y="8002"/>
                  <a:pt x="3739" y="7740"/>
                  <a:pt x="3620" y="7526"/>
                </a:cubicBezTo>
                <a:lnTo>
                  <a:pt x="4049" y="6788"/>
                </a:lnTo>
                <a:cubicBezTo>
                  <a:pt x="4144" y="6811"/>
                  <a:pt x="4239" y="6811"/>
                  <a:pt x="4335" y="6811"/>
                </a:cubicBezTo>
                <a:cubicBezTo>
                  <a:pt x="4596" y="6811"/>
                  <a:pt x="4835" y="6740"/>
                  <a:pt x="5001" y="6549"/>
                </a:cubicBezTo>
                <a:lnTo>
                  <a:pt x="5644" y="7002"/>
                </a:lnTo>
                <a:cubicBezTo>
                  <a:pt x="5597" y="7145"/>
                  <a:pt x="5597" y="7288"/>
                  <a:pt x="5644" y="7454"/>
                </a:cubicBezTo>
                <a:cubicBezTo>
                  <a:pt x="5716" y="7859"/>
                  <a:pt x="6049" y="8193"/>
                  <a:pt x="6478" y="8264"/>
                </a:cubicBezTo>
                <a:cubicBezTo>
                  <a:pt x="6531" y="8272"/>
                  <a:pt x="6584" y="8276"/>
                  <a:pt x="6636" y="8276"/>
                </a:cubicBezTo>
                <a:cubicBezTo>
                  <a:pt x="7215" y="8276"/>
                  <a:pt x="7716" y="7806"/>
                  <a:pt x="7716" y="7216"/>
                </a:cubicBezTo>
                <a:cubicBezTo>
                  <a:pt x="7716" y="7026"/>
                  <a:pt x="7692" y="6883"/>
                  <a:pt x="7597" y="6764"/>
                </a:cubicBezTo>
                <a:lnTo>
                  <a:pt x="8169" y="6145"/>
                </a:lnTo>
                <a:cubicBezTo>
                  <a:pt x="8289" y="6196"/>
                  <a:pt x="8434" y="6235"/>
                  <a:pt x="8585" y="6235"/>
                </a:cubicBezTo>
                <a:cubicBezTo>
                  <a:pt x="8644" y="6235"/>
                  <a:pt x="8704" y="6229"/>
                  <a:pt x="8764" y="6216"/>
                </a:cubicBezTo>
                <a:cubicBezTo>
                  <a:pt x="9240" y="6168"/>
                  <a:pt x="9621" y="5787"/>
                  <a:pt x="9693" y="5311"/>
                </a:cubicBezTo>
                <a:cubicBezTo>
                  <a:pt x="9717" y="4978"/>
                  <a:pt x="9621" y="4668"/>
                  <a:pt x="9407" y="4478"/>
                </a:cubicBezTo>
                <a:lnTo>
                  <a:pt x="9836" y="3882"/>
                </a:lnTo>
                <a:cubicBezTo>
                  <a:pt x="9907" y="3894"/>
                  <a:pt x="9979" y="3900"/>
                  <a:pt x="10056" y="3900"/>
                </a:cubicBezTo>
                <a:cubicBezTo>
                  <a:pt x="10133" y="3900"/>
                  <a:pt x="10217" y="3894"/>
                  <a:pt x="10312" y="3882"/>
                </a:cubicBezTo>
                <a:cubicBezTo>
                  <a:pt x="10717" y="3787"/>
                  <a:pt x="11050" y="3454"/>
                  <a:pt x="11145" y="3049"/>
                </a:cubicBezTo>
                <a:cubicBezTo>
                  <a:pt x="11277" y="2391"/>
                  <a:pt x="10762" y="1773"/>
                  <a:pt x="10121" y="1773"/>
                </a:cubicBezTo>
                <a:cubicBezTo>
                  <a:pt x="10067" y="1773"/>
                  <a:pt x="10011" y="1777"/>
                  <a:pt x="9955" y="1787"/>
                </a:cubicBezTo>
                <a:cubicBezTo>
                  <a:pt x="9478" y="1858"/>
                  <a:pt x="9097" y="2239"/>
                  <a:pt x="9026" y="2739"/>
                </a:cubicBezTo>
                <a:cubicBezTo>
                  <a:pt x="9002" y="3049"/>
                  <a:pt x="9097" y="3311"/>
                  <a:pt x="9264" y="3525"/>
                </a:cubicBezTo>
                <a:lnTo>
                  <a:pt x="8859" y="4144"/>
                </a:lnTo>
                <a:cubicBezTo>
                  <a:pt x="8788" y="4120"/>
                  <a:pt x="8693" y="4120"/>
                  <a:pt x="8645" y="4120"/>
                </a:cubicBezTo>
                <a:cubicBezTo>
                  <a:pt x="8050" y="4120"/>
                  <a:pt x="7573" y="4597"/>
                  <a:pt x="7573" y="5192"/>
                </a:cubicBezTo>
                <a:cubicBezTo>
                  <a:pt x="7573" y="5359"/>
                  <a:pt x="7621" y="5549"/>
                  <a:pt x="7692" y="5692"/>
                </a:cubicBezTo>
                <a:lnTo>
                  <a:pt x="7145" y="6288"/>
                </a:lnTo>
                <a:cubicBezTo>
                  <a:pt x="7002" y="6192"/>
                  <a:pt x="6835" y="6168"/>
                  <a:pt x="6668" y="6168"/>
                </a:cubicBezTo>
                <a:cubicBezTo>
                  <a:pt x="6406" y="6168"/>
                  <a:pt x="6168" y="6264"/>
                  <a:pt x="5954" y="6430"/>
                </a:cubicBezTo>
                <a:lnTo>
                  <a:pt x="5335" y="6002"/>
                </a:lnTo>
                <a:cubicBezTo>
                  <a:pt x="5359" y="5883"/>
                  <a:pt x="5359" y="5764"/>
                  <a:pt x="5335" y="5645"/>
                </a:cubicBezTo>
                <a:cubicBezTo>
                  <a:pt x="5287" y="5168"/>
                  <a:pt x="4882" y="4763"/>
                  <a:pt x="4382" y="4716"/>
                </a:cubicBezTo>
                <a:cubicBezTo>
                  <a:pt x="4344" y="4711"/>
                  <a:pt x="4306" y="4709"/>
                  <a:pt x="4269" y="4709"/>
                </a:cubicBezTo>
                <a:cubicBezTo>
                  <a:pt x="3698" y="4709"/>
                  <a:pt x="3215" y="5206"/>
                  <a:pt x="3215" y="5787"/>
                </a:cubicBezTo>
                <a:cubicBezTo>
                  <a:pt x="3215" y="6049"/>
                  <a:pt x="3310" y="6264"/>
                  <a:pt x="3453" y="6478"/>
                </a:cubicBezTo>
                <a:lnTo>
                  <a:pt x="3049" y="7145"/>
                </a:lnTo>
                <a:cubicBezTo>
                  <a:pt x="2953" y="7121"/>
                  <a:pt x="2834" y="7097"/>
                  <a:pt x="2715" y="7097"/>
                </a:cubicBezTo>
                <a:cubicBezTo>
                  <a:pt x="2120" y="7097"/>
                  <a:pt x="1643" y="7573"/>
                  <a:pt x="1643" y="8169"/>
                </a:cubicBezTo>
                <a:cubicBezTo>
                  <a:pt x="1643" y="8240"/>
                  <a:pt x="1643" y="8336"/>
                  <a:pt x="1667" y="8431"/>
                </a:cubicBezTo>
                <a:lnTo>
                  <a:pt x="691" y="9074"/>
                </a:lnTo>
                <a:lnTo>
                  <a:pt x="691" y="691"/>
                </a:lnTo>
                <a:lnTo>
                  <a:pt x="1239" y="691"/>
                </a:lnTo>
                <a:lnTo>
                  <a:pt x="123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0" name="Google Shape;7130;p66"/>
          <p:cNvGrpSpPr/>
          <p:nvPr/>
        </p:nvGrpSpPr>
        <p:grpSpPr>
          <a:xfrm>
            <a:off x="4042436" y="3978232"/>
            <a:ext cx="341096" cy="341809"/>
            <a:chOff x="4118636" y="4140201"/>
            <a:chExt cx="341096" cy="341809"/>
          </a:xfrm>
        </p:grpSpPr>
        <p:sp>
          <p:nvSpPr>
            <p:cNvPr id="7131" name="Google Shape;7131;p66"/>
            <p:cNvSpPr/>
            <p:nvPr/>
          </p:nvSpPr>
          <p:spPr>
            <a:xfrm>
              <a:off x="4181471" y="4203065"/>
              <a:ext cx="98891" cy="211867"/>
            </a:xfrm>
            <a:custGeom>
              <a:avLst/>
              <a:gdLst/>
              <a:ahLst/>
              <a:cxnLst/>
              <a:rect l="l" t="t" r="r" b="b"/>
              <a:pathLst>
                <a:path w="3335" h="7145" extrusionOk="0">
                  <a:moveTo>
                    <a:pt x="3335" y="0"/>
                  </a:moveTo>
                  <a:cubicBezTo>
                    <a:pt x="1453" y="167"/>
                    <a:pt x="1" y="1715"/>
                    <a:pt x="1" y="3620"/>
                  </a:cubicBezTo>
                  <a:cubicBezTo>
                    <a:pt x="1" y="5287"/>
                    <a:pt x="1096" y="6692"/>
                    <a:pt x="2620" y="7144"/>
                  </a:cubicBezTo>
                  <a:lnTo>
                    <a:pt x="3335" y="3596"/>
                  </a:lnTo>
                  <a:lnTo>
                    <a:pt x="3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6"/>
            <p:cNvSpPr/>
            <p:nvPr/>
          </p:nvSpPr>
          <p:spPr>
            <a:xfrm>
              <a:off x="4277517" y="4327341"/>
              <a:ext cx="95362" cy="91834"/>
            </a:xfrm>
            <a:custGeom>
              <a:avLst/>
              <a:gdLst/>
              <a:ahLst/>
              <a:cxnLst/>
              <a:rect l="l" t="t" r="r" b="b"/>
              <a:pathLst>
                <a:path w="3216" h="3097" extrusionOk="0">
                  <a:moveTo>
                    <a:pt x="620" y="0"/>
                  </a:moveTo>
                  <a:lnTo>
                    <a:pt x="0" y="3072"/>
                  </a:lnTo>
                  <a:cubicBezTo>
                    <a:pt x="119" y="3072"/>
                    <a:pt x="262" y="3096"/>
                    <a:pt x="381" y="3096"/>
                  </a:cubicBezTo>
                  <a:cubicBezTo>
                    <a:pt x="1548" y="3096"/>
                    <a:pt x="2572" y="2596"/>
                    <a:pt x="3215" y="1787"/>
                  </a:cubicBezTo>
                  <a:lnTo>
                    <a:pt x="6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6"/>
            <p:cNvSpPr/>
            <p:nvPr/>
          </p:nvSpPr>
          <p:spPr>
            <a:xfrm>
              <a:off x="4298689" y="4140201"/>
              <a:ext cx="161043" cy="258481"/>
            </a:xfrm>
            <a:custGeom>
              <a:avLst/>
              <a:gdLst/>
              <a:ahLst/>
              <a:cxnLst/>
              <a:rect l="l" t="t" r="r" b="b"/>
              <a:pathLst>
                <a:path w="5431" h="8717" extrusionOk="0">
                  <a:moveTo>
                    <a:pt x="1" y="1"/>
                  </a:moveTo>
                  <a:lnTo>
                    <a:pt x="1" y="1429"/>
                  </a:lnTo>
                  <a:lnTo>
                    <a:pt x="25" y="1429"/>
                  </a:lnTo>
                  <a:cubicBezTo>
                    <a:pt x="2263" y="1620"/>
                    <a:pt x="4025" y="3478"/>
                    <a:pt x="4025" y="5740"/>
                  </a:cubicBezTo>
                  <a:cubicBezTo>
                    <a:pt x="4025" y="6550"/>
                    <a:pt x="3811" y="7264"/>
                    <a:pt x="3430" y="7907"/>
                  </a:cubicBezTo>
                  <a:lnTo>
                    <a:pt x="4573" y="8717"/>
                  </a:lnTo>
                  <a:cubicBezTo>
                    <a:pt x="5121" y="7836"/>
                    <a:pt x="5431" y="6812"/>
                    <a:pt x="5431" y="5740"/>
                  </a:cubicBezTo>
                  <a:cubicBezTo>
                    <a:pt x="5431" y="4192"/>
                    <a:pt x="4835" y="2763"/>
                    <a:pt x="3716" y="1668"/>
                  </a:cubicBezTo>
                  <a:cubicBezTo>
                    <a:pt x="2716" y="667"/>
                    <a:pt x="1406" y="7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6"/>
            <p:cNvSpPr/>
            <p:nvPr/>
          </p:nvSpPr>
          <p:spPr>
            <a:xfrm>
              <a:off x="4266219" y="4391599"/>
              <a:ext cx="158908" cy="90410"/>
            </a:xfrm>
            <a:custGeom>
              <a:avLst/>
              <a:gdLst/>
              <a:ahLst/>
              <a:cxnLst/>
              <a:rect l="l" t="t" r="r" b="b"/>
              <a:pathLst>
                <a:path w="5359" h="3049" extrusionOk="0">
                  <a:moveTo>
                    <a:pt x="4168" y="1"/>
                  </a:moveTo>
                  <a:cubicBezTo>
                    <a:pt x="3358" y="1001"/>
                    <a:pt x="2144" y="1620"/>
                    <a:pt x="810" y="1620"/>
                  </a:cubicBezTo>
                  <a:cubicBezTo>
                    <a:pt x="620" y="1620"/>
                    <a:pt x="453" y="1620"/>
                    <a:pt x="262" y="1596"/>
                  </a:cubicBezTo>
                  <a:lnTo>
                    <a:pt x="0" y="2977"/>
                  </a:lnTo>
                  <a:cubicBezTo>
                    <a:pt x="262" y="3025"/>
                    <a:pt x="524" y="3049"/>
                    <a:pt x="810" y="3049"/>
                  </a:cubicBezTo>
                  <a:cubicBezTo>
                    <a:pt x="2358" y="3049"/>
                    <a:pt x="3787" y="2453"/>
                    <a:pt x="4882" y="1358"/>
                  </a:cubicBezTo>
                  <a:cubicBezTo>
                    <a:pt x="5049" y="1167"/>
                    <a:pt x="5216" y="1001"/>
                    <a:pt x="5359" y="810"/>
                  </a:cubicBezTo>
                  <a:lnTo>
                    <a:pt x="4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6"/>
            <p:cNvSpPr/>
            <p:nvPr/>
          </p:nvSpPr>
          <p:spPr>
            <a:xfrm>
              <a:off x="4118636" y="4140913"/>
              <a:ext cx="160331" cy="335459"/>
            </a:xfrm>
            <a:custGeom>
              <a:avLst/>
              <a:gdLst/>
              <a:ahLst/>
              <a:cxnLst/>
              <a:rect l="l" t="t" r="r" b="b"/>
              <a:pathLst>
                <a:path w="5407" h="11313" extrusionOk="0">
                  <a:moveTo>
                    <a:pt x="5406" y="0"/>
                  </a:moveTo>
                  <a:cubicBezTo>
                    <a:pt x="4025" y="96"/>
                    <a:pt x="2715" y="667"/>
                    <a:pt x="1691" y="1667"/>
                  </a:cubicBezTo>
                  <a:cubicBezTo>
                    <a:pt x="619" y="2739"/>
                    <a:pt x="0" y="4216"/>
                    <a:pt x="0" y="5764"/>
                  </a:cubicBezTo>
                  <a:cubicBezTo>
                    <a:pt x="0" y="7311"/>
                    <a:pt x="596" y="8740"/>
                    <a:pt x="1691" y="9836"/>
                  </a:cubicBezTo>
                  <a:cubicBezTo>
                    <a:pt x="2429" y="10574"/>
                    <a:pt x="3334" y="11074"/>
                    <a:pt x="4287" y="11312"/>
                  </a:cubicBezTo>
                  <a:lnTo>
                    <a:pt x="4596" y="9931"/>
                  </a:lnTo>
                  <a:cubicBezTo>
                    <a:pt x="2763" y="9407"/>
                    <a:pt x="1429" y="7716"/>
                    <a:pt x="1429" y="5764"/>
                  </a:cubicBezTo>
                  <a:cubicBezTo>
                    <a:pt x="1429" y="3454"/>
                    <a:pt x="3191" y="1620"/>
                    <a:pt x="5406" y="1429"/>
                  </a:cubicBezTo>
                  <a:lnTo>
                    <a:pt x="5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6"/>
            <p:cNvSpPr/>
            <p:nvPr/>
          </p:nvSpPr>
          <p:spPr>
            <a:xfrm>
              <a:off x="4299401" y="4203065"/>
              <a:ext cx="98891" cy="161725"/>
            </a:xfrm>
            <a:custGeom>
              <a:avLst/>
              <a:gdLst/>
              <a:ahLst/>
              <a:cxnLst/>
              <a:rect l="l" t="t" r="r" b="b"/>
              <a:pathLst>
                <a:path w="3335" h="5454" extrusionOk="0">
                  <a:moveTo>
                    <a:pt x="1" y="0"/>
                  </a:moveTo>
                  <a:lnTo>
                    <a:pt x="1" y="3477"/>
                  </a:lnTo>
                  <a:lnTo>
                    <a:pt x="2858" y="5454"/>
                  </a:lnTo>
                  <a:cubicBezTo>
                    <a:pt x="3168" y="4906"/>
                    <a:pt x="3335" y="4311"/>
                    <a:pt x="3335" y="3668"/>
                  </a:cubicBezTo>
                  <a:cubicBezTo>
                    <a:pt x="3335" y="1715"/>
                    <a:pt x="1858" y="1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7" name="Google Shape;7137;p66"/>
          <p:cNvGrpSpPr/>
          <p:nvPr/>
        </p:nvGrpSpPr>
        <p:grpSpPr>
          <a:xfrm>
            <a:off x="4781640" y="3977520"/>
            <a:ext cx="341839" cy="340411"/>
            <a:chOff x="4705440" y="4139489"/>
            <a:chExt cx="341839" cy="340411"/>
          </a:xfrm>
        </p:grpSpPr>
        <p:sp>
          <p:nvSpPr>
            <p:cNvPr id="7138" name="Google Shape;7138;p66"/>
            <p:cNvSpPr/>
            <p:nvPr/>
          </p:nvSpPr>
          <p:spPr>
            <a:xfrm>
              <a:off x="4705440" y="4139489"/>
              <a:ext cx="64998" cy="340411"/>
            </a:xfrm>
            <a:custGeom>
              <a:avLst/>
              <a:gdLst/>
              <a:ahLst/>
              <a:cxnLst/>
              <a:rect l="l" t="t" r="r" b="b"/>
              <a:pathLst>
                <a:path w="2192" h="11480" extrusionOk="0">
                  <a:moveTo>
                    <a:pt x="763" y="1"/>
                  </a:moveTo>
                  <a:lnTo>
                    <a:pt x="763" y="1358"/>
                  </a:lnTo>
                  <a:cubicBezTo>
                    <a:pt x="334" y="1525"/>
                    <a:pt x="1" y="1906"/>
                    <a:pt x="1" y="2382"/>
                  </a:cubicBezTo>
                  <a:cubicBezTo>
                    <a:pt x="1" y="2859"/>
                    <a:pt x="311" y="3240"/>
                    <a:pt x="763" y="3382"/>
                  </a:cubicBezTo>
                  <a:lnTo>
                    <a:pt x="763" y="4740"/>
                  </a:lnTo>
                  <a:cubicBezTo>
                    <a:pt x="334" y="4883"/>
                    <a:pt x="1" y="5264"/>
                    <a:pt x="1" y="5740"/>
                  </a:cubicBezTo>
                  <a:cubicBezTo>
                    <a:pt x="1" y="6216"/>
                    <a:pt x="311" y="6597"/>
                    <a:pt x="763" y="6740"/>
                  </a:cubicBezTo>
                  <a:lnTo>
                    <a:pt x="763" y="8098"/>
                  </a:lnTo>
                  <a:cubicBezTo>
                    <a:pt x="334" y="8241"/>
                    <a:pt x="1" y="8622"/>
                    <a:pt x="1" y="9098"/>
                  </a:cubicBezTo>
                  <a:cubicBezTo>
                    <a:pt x="1" y="9574"/>
                    <a:pt x="311" y="9955"/>
                    <a:pt x="763" y="10122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2"/>
                  </a:lnTo>
                  <a:cubicBezTo>
                    <a:pt x="1859" y="9955"/>
                    <a:pt x="2192" y="9574"/>
                    <a:pt x="2192" y="9098"/>
                  </a:cubicBezTo>
                  <a:cubicBezTo>
                    <a:pt x="2192" y="8622"/>
                    <a:pt x="1882" y="8241"/>
                    <a:pt x="1430" y="8098"/>
                  </a:cubicBezTo>
                  <a:lnTo>
                    <a:pt x="1430" y="6740"/>
                  </a:lnTo>
                  <a:cubicBezTo>
                    <a:pt x="1859" y="6597"/>
                    <a:pt x="2192" y="6216"/>
                    <a:pt x="2192" y="5740"/>
                  </a:cubicBezTo>
                  <a:cubicBezTo>
                    <a:pt x="2192" y="5264"/>
                    <a:pt x="1882" y="4883"/>
                    <a:pt x="1430" y="4740"/>
                  </a:cubicBezTo>
                  <a:lnTo>
                    <a:pt x="1430" y="3382"/>
                  </a:lnTo>
                  <a:cubicBezTo>
                    <a:pt x="1859" y="3240"/>
                    <a:pt x="2144" y="2859"/>
                    <a:pt x="2144" y="2382"/>
                  </a:cubicBezTo>
                  <a:cubicBezTo>
                    <a:pt x="2144" y="1906"/>
                    <a:pt x="1859" y="1525"/>
                    <a:pt x="1406" y="1358"/>
                  </a:cubicBezTo>
                  <a:lnTo>
                    <a:pt x="14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6"/>
            <p:cNvSpPr/>
            <p:nvPr/>
          </p:nvSpPr>
          <p:spPr>
            <a:xfrm>
              <a:off x="4784554" y="4174094"/>
              <a:ext cx="190695" cy="75584"/>
            </a:xfrm>
            <a:custGeom>
              <a:avLst/>
              <a:gdLst/>
              <a:ahLst/>
              <a:cxnLst/>
              <a:rect l="l" t="t" r="r" b="b"/>
              <a:pathLst>
                <a:path w="6431" h="2549" extrusionOk="0">
                  <a:moveTo>
                    <a:pt x="1096" y="1"/>
                  </a:moveTo>
                  <a:lnTo>
                    <a:pt x="0" y="1263"/>
                  </a:lnTo>
                  <a:lnTo>
                    <a:pt x="1072" y="2549"/>
                  </a:lnTo>
                  <a:lnTo>
                    <a:pt x="6430" y="2549"/>
                  </a:lnTo>
                  <a:lnTo>
                    <a:pt x="64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6"/>
            <p:cNvSpPr/>
            <p:nvPr/>
          </p:nvSpPr>
          <p:spPr>
            <a:xfrm>
              <a:off x="4994290" y="4174094"/>
              <a:ext cx="52989" cy="75584"/>
            </a:xfrm>
            <a:custGeom>
              <a:avLst/>
              <a:gdLst/>
              <a:ahLst/>
              <a:cxnLst/>
              <a:rect l="l" t="t" r="r" b="b"/>
              <a:pathLst>
                <a:path w="1787" h="2549" extrusionOk="0">
                  <a:moveTo>
                    <a:pt x="0" y="1"/>
                  </a:moveTo>
                  <a:lnTo>
                    <a:pt x="0" y="2549"/>
                  </a:lnTo>
                  <a:lnTo>
                    <a:pt x="1786" y="2549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6"/>
            <p:cNvSpPr/>
            <p:nvPr/>
          </p:nvSpPr>
          <p:spPr>
            <a:xfrm>
              <a:off x="4784554" y="4271564"/>
              <a:ext cx="190695" cy="76296"/>
            </a:xfrm>
            <a:custGeom>
              <a:avLst/>
              <a:gdLst/>
              <a:ahLst/>
              <a:cxnLst/>
              <a:rect l="l" t="t" r="r" b="b"/>
              <a:pathLst>
                <a:path w="6431" h="2573" extrusionOk="0">
                  <a:moveTo>
                    <a:pt x="1096" y="0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6430" y="2572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6"/>
            <p:cNvSpPr/>
            <p:nvPr/>
          </p:nvSpPr>
          <p:spPr>
            <a:xfrm>
              <a:off x="4994972" y="4271564"/>
              <a:ext cx="52307" cy="76296"/>
            </a:xfrm>
            <a:custGeom>
              <a:avLst/>
              <a:gdLst/>
              <a:ahLst/>
              <a:cxnLst/>
              <a:rect l="l" t="t" r="r" b="b"/>
              <a:pathLst>
                <a:path w="1764" h="2573" extrusionOk="0">
                  <a:moveTo>
                    <a:pt x="1" y="0"/>
                  </a:moveTo>
                  <a:lnTo>
                    <a:pt x="1" y="2572"/>
                  </a:lnTo>
                  <a:lnTo>
                    <a:pt x="1763" y="2572"/>
                  </a:lnTo>
                  <a:lnTo>
                    <a:pt x="17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66"/>
            <p:cNvSpPr/>
            <p:nvPr/>
          </p:nvSpPr>
          <p:spPr>
            <a:xfrm>
              <a:off x="4784554" y="4371821"/>
              <a:ext cx="190695" cy="75584"/>
            </a:xfrm>
            <a:custGeom>
              <a:avLst/>
              <a:gdLst/>
              <a:ahLst/>
              <a:cxnLst/>
              <a:rect l="l" t="t" r="r" b="b"/>
              <a:pathLst>
                <a:path w="6431" h="2549" extrusionOk="0">
                  <a:moveTo>
                    <a:pt x="1096" y="1"/>
                  </a:moveTo>
                  <a:lnTo>
                    <a:pt x="0" y="1263"/>
                  </a:lnTo>
                  <a:lnTo>
                    <a:pt x="1072" y="2549"/>
                  </a:lnTo>
                  <a:lnTo>
                    <a:pt x="6430" y="2549"/>
                  </a:lnTo>
                  <a:lnTo>
                    <a:pt x="64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6"/>
            <p:cNvSpPr/>
            <p:nvPr/>
          </p:nvSpPr>
          <p:spPr>
            <a:xfrm>
              <a:off x="4994972" y="4371821"/>
              <a:ext cx="52307" cy="75584"/>
            </a:xfrm>
            <a:custGeom>
              <a:avLst/>
              <a:gdLst/>
              <a:ahLst/>
              <a:cxnLst/>
              <a:rect l="l" t="t" r="r" b="b"/>
              <a:pathLst>
                <a:path w="1764" h="2549" extrusionOk="0">
                  <a:moveTo>
                    <a:pt x="1" y="1"/>
                  </a:moveTo>
                  <a:lnTo>
                    <a:pt x="1" y="2549"/>
                  </a:lnTo>
                  <a:lnTo>
                    <a:pt x="1763" y="2549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5" name="Google Shape;7145;p66"/>
          <p:cNvGrpSpPr/>
          <p:nvPr/>
        </p:nvGrpSpPr>
        <p:grpSpPr>
          <a:xfrm>
            <a:off x="5518768" y="3976976"/>
            <a:ext cx="340384" cy="342520"/>
            <a:chOff x="5290168" y="4143730"/>
            <a:chExt cx="340384" cy="342520"/>
          </a:xfrm>
        </p:grpSpPr>
        <p:sp>
          <p:nvSpPr>
            <p:cNvPr id="7146" name="Google Shape;7146;p66"/>
            <p:cNvSpPr/>
            <p:nvPr/>
          </p:nvSpPr>
          <p:spPr>
            <a:xfrm>
              <a:off x="5428588" y="4143730"/>
              <a:ext cx="100996" cy="138448"/>
            </a:xfrm>
            <a:custGeom>
              <a:avLst/>
              <a:gdLst/>
              <a:ahLst/>
              <a:cxnLst/>
              <a:rect l="l" t="t" r="r" b="b"/>
              <a:pathLst>
                <a:path w="3406" h="4669" extrusionOk="0">
                  <a:moveTo>
                    <a:pt x="0" y="1"/>
                  </a:moveTo>
                  <a:lnTo>
                    <a:pt x="0" y="2644"/>
                  </a:lnTo>
                  <a:lnTo>
                    <a:pt x="1381" y="2644"/>
                  </a:lnTo>
                  <a:lnTo>
                    <a:pt x="1381" y="3311"/>
                  </a:lnTo>
                  <a:lnTo>
                    <a:pt x="1405" y="3311"/>
                  </a:lnTo>
                  <a:cubicBezTo>
                    <a:pt x="1405" y="3692"/>
                    <a:pt x="1095" y="4002"/>
                    <a:pt x="714" y="4002"/>
                  </a:cubicBezTo>
                  <a:lnTo>
                    <a:pt x="500" y="4002"/>
                  </a:lnTo>
                  <a:lnTo>
                    <a:pt x="500" y="4668"/>
                  </a:lnTo>
                  <a:lnTo>
                    <a:pt x="714" y="4668"/>
                  </a:lnTo>
                  <a:cubicBezTo>
                    <a:pt x="1453" y="4668"/>
                    <a:pt x="2048" y="4073"/>
                    <a:pt x="2048" y="3335"/>
                  </a:cubicBezTo>
                  <a:lnTo>
                    <a:pt x="2048" y="2644"/>
                  </a:lnTo>
                  <a:lnTo>
                    <a:pt x="3405" y="2644"/>
                  </a:lnTo>
                  <a:lnTo>
                    <a:pt x="3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6"/>
            <p:cNvSpPr/>
            <p:nvPr/>
          </p:nvSpPr>
          <p:spPr>
            <a:xfrm>
              <a:off x="5290168" y="4262371"/>
              <a:ext cx="134207" cy="103843"/>
            </a:xfrm>
            <a:custGeom>
              <a:avLst/>
              <a:gdLst/>
              <a:ahLst/>
              <a:cxnLst/>
              <a:rect l="l" t="t" r="r" b="b"/>
              <a:pathLst>
                <a:path w="4526" h="3502" extrusionOk="0">
                  <a:moveTo>
                    <a:pt x="1929" y="1429"/>
                  </a:moveTo>
                  <a:lnTo>
                    <a:pt x="1929" y="2096"/>
                  </a:lnTo>
                  <a:lnTo>
                    <a:pt x="1239" y="2096"/>
                  </a:lnTo>
                  <a:lnTo>
                    <a:pt x="1239" y="1429"/>
                  </a:lnTo>
                  <a:close/>
                  <a:moveTo>
                    <a:pt x="3239" y="1429"/>
                  </a:moveTo>
                  <a:lnTo>
                    <a:pt x="3239" y="2096"/>
                  </a:lnTo>
                  <a:lnTo>
                    <a:pt x="2549" y="2096"/>
                  </a:lnTo>
                  <a:lnTo>
                    <a:pt x="2549" y="1429"/>
                  </a:lnTo>
                  <a:close/>
                  <a:moveTo>
                    <a:pt x="0" y="1"/>
                  </a:moveTo>
                  <a:lnTo>
                    <a:pt x="0" y="3501"/>
                  </a:lnTo>
                  <a:lnTo>
                    <a:pt x="4525" y="3501"/>
                  </a:lnTo>
                  <a:lnTo>
                    <a:pt x="4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6"/>
            <p:cNvSpPr/>
            <p:nvPr/>
          </p:nvSpPr>
          <p:spPr>
            <a:xfrm>
              <a:off x="5429270" y="4347120"/>
              <a:ext cx="101026" cy="139130"/>
            </a:xfrm>
            <a:custGeom>
              <a:avLst/>
              <a:gdLst/>
              <a:ahLst/>
              <a:cxnLst/>
              <a:rect l="l" t="t" r="r" b="b"/>
              <a:pathLst>
                <a:path w="3407" h="4692" extrusionOk="0">
                  <a:moveTo>
                    <a:pt x="477" y="0"/>
                  </a:moveTo>
                  <a:lnTo>
                    <a:pt x="477" y="667"/>
                  </a:lnTo>
                  <a:lnTo>
                    <a:pt x="691" y="667"/>
                  </a:lnTo>
                  <a:cubicBezTo>
                    <a:pt x="1072" y="667"/>
                    <a:pt x="1382" y="977"/>
                    <a:pt x="1382" y="1358"/>
                  </a:cubicBezTo>
                  <a:lnTo>
                    <a:pt x="1382" y="2048"/>
                  </a:lnTo>
                  <a:lnTo>
                    <a:pt x="1" y="2048"/>
                  </a:lnTo>
                  <a:lnTo>
                    <a:pt x="1" y="4692"/>
                  </a:lnTo>
                  <a:lnTo>
                    <a:pt x="3406" y="4692"/>
                  </a:lnTo>
                  <a:lnTo>
                    <a:pt x="3406" y="2048"/>
                  </a:lnTo>
                  <a:lnTo>
                    <a:pt x="2049" y="2048"/>
                  </a:lnTo>
                  <a:lnTo>
                    <a:pt x="2049" y="1334"/>
                  </a:lnTo>
                  <a:lnTo>
                    <a:pt x="2025" y="1334"/>
                  </a:lnTo>
                  <a:cubicBezTo>
                    <a:pt x="2025" y="596"/>
                    <a:pt x="1430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6"/>
            <p:cNvSpPr/>
            <p:nvPr/>
          </p:nvSpPr>
          <p:spPr>
            <a:xfrm>
              <a:off x="5443414" y="4275093"/>
              <a:ext cx="187137" cy="78401"/>
            </a:xfrm>
            <a:custGeom>
              <a:avLst/>
              <a:gdLst/>
              <a:ahLst/>
              <a:cxnLst/>
              <a:rect l="l" t="t" r="r" b="b"/>
              <a:pathLst>
                <a:path w="6311" h="2644" extrusionOk="0">
                  <a:moveTo>
                    <a:pt x="2929" y="0"/>
                  </a:moveTo>
                  <a:lnTo>
                    <a:pt x="2929" y="977"/>
                  </a:lnTo>
                  <a:lnTo>
                    <a:pt x="0" y="977"/>
                  </a:lnTo>
                  <a:lnTo>
                    <a:pt x="0" y="1667"/>
                  </a:lnTo>
                  <a:lnTo>
                    <a:pt x="2929" y="1667"/>
                  </a:lnTo>
                  <a:lnTo>
                    <a:pt x="2929" y="2644"/>
                  </a:lnTo>
                  <a:lnTo>
                    <a:pt x="6311" y="2644"/>
                  </a:lnTo>
                  <a:lnTo>
                    <a:pt x="63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0" name="Google Shape;7150;p66"/>
          <p:cNvGrpSpPr/>
          <p:nvPr/>
        </p:nvGrpSpPr>
        <p:grpSpPr>
          <a:xfrm>
            <a:off x="6248569" y="4009685"/>
            <a:ext cx="341126" cy="341837"/>
            <a:chOff x="5881923" y="4162085"/>
            <a:chExt cx="341126" cy="341837"/>
          </a:xfrm>
        </p:grpSpPr>
        <p:sp>
          <p:nvSpPr>
            <p:cNvPr id="7151" name="Google Shape;7151;p66"/>
            <p:cNvSpPr/>
            <p:nvPr/>
          </p:nvSpPr>
          <p:spPr>
            <a:xfrm>
              <a:off x="6062718" y="4163508"/>
              <a:ext cx="160331" cy="213290"/>
            </a:xfrm>
            <a:custGeom>
              <a:avLst/>
              <a:gdLst/>
              <a:ahLst/>
              <a:cxnLst/>
              <a:rect l="l" t="t" r="r" b="b"/>
              <a:pathLst>
                <a:path w="5407" h="7193" extrusionOk="0">
                  <a:moveTo>
                    <a:pt x="0" y="1"/>
                  </a:moveTo>
                  <a:lnTo>
                    <a:pt x="0" y="1072"/>
                  </a:lnTo>
                  <a:cubicBezTo>
                    <a:pt x="56" y="1067"/>
                    <a:pt x="111" y="1064"/>
                    <a:pt x="166" y="1064"/>
                  </a:cubicBezTo>
                  <a:cubicBezTo>
                    <a:pt x="1050" y="1064"/>
                    <a:pt x="1810" y="1772"/>
                    <a:pt x="1810" y="2692"/>
                  </a:cubicBezTo>
                  <a:cubicBezTo>
                    <a:pt x="1810" y="3591"/>
                    <a:pt x="1045" y="4343"/>
                    <a:pt x="157" y="4343"/>
                  </a:cubicBezTo>
                  <a:cubicBezTo>
                    <a:pt x="105" y="4343"/>
                    <a:pt x="53" y="4340"/>
                    <a:pt x="0" y="4335"/>
                  </a:cubicBezTo>
                  <a:lnTo>
                    <a:pt x="0" y="5406"/>
                  </a:lnTo>
                  <a:lnTo>
                    <a:pt x="2025" y="5406"/>
                  </a:lnTo>
                  <a:cubicBezTo>
                    <a:pt x="1906" y="5645"/>
                    <a:pt x="1739" y="5978"/>
                    <a:pt x="1739" y="6240"/>
                  </a:cubicBezTo>
                  <a:cubicBezTo>
                    <a:pt x="1739" y="6788"/>
                    <a:pt x="2168" y="7192"/>
                    <a:pt x="2691" y="7192"/>
                  </a:cubicBezTo>
                  <a:cubicBezTo>
                    <a:pt x="3239" y="7192"/>
                    <a:pt x="3644" y="6788"/>
                    <a:pt x="3644" y="6240"/>
                  </a:cubicBezTo>
                  <a:cubicBezTo>
                    <a:pt x="3644" y="5978"/>
                    <a:pt x="3501" y="5645"/>
                    <a:pt x="3382" y="5406"/>
                  </a:cubicBezTo>
                  <a:lnTo>
                    <a:pt x="5406" y="5406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6"/>
            <p:cNvSpPr/>
            <p:nvPr/>
          </p:nvSpPr>
          <p:spPr>
            <a:xfrm>
              <a:off x="6009046" y="4343591"/>
              <a:ext cx="214002" cy="160331"/>
            </a:xfrm>
            <a:custGeom>
              <a:avLst/>
              <a:gdLst/>
              <a:ahLst/>
              <a:cxnLst/>
              <a:rect l="l" t="t" r="r" b="b"/>
              <a:pathLst>
                <a:path w="7217" h="5407" extrusionOk="0">
                  <a:moveTo>
                    <a:pt x="1787" y="0"/>
                  </a:moveTo>
                  <a:lnTo>
                    <a:pt x="1787" y="2024"/>
                  </a:lnTo>
                  <a:cubicBezTo>
                    <a:pt x="1572" y="1905"/>
                    <a:pt x="1239" y="1739"/>
                    <a:pt x="977" y="1739"/>
                  </a:cubicBezTo>
                  <a:cubicBezTo>
                    <a:pt x="429" y="1739"/>
                    <a:pt x="1" y="2167"/>
                    <a:pt x="1" y="2691"/>
                  </a:cubicBezTo>
                  <a:cubicBezTo>
                    <a:pt x="1" y="3239"/>
                    <a:pt x="429" y="3644"/>
                    <a:pt x="977" y="3644"/>
                  </a:cubicBezTo>
                  <a:cubicBezTo>
                    <a:pt x="1239" y="3644"/>
                    <a:pt x="1572" y="3501"/>
                    <a:pt x="1787" y="3382"/>
                  </a:cubicBezTo>
                  <a:lnTo>
                    <a:pt x="1787" y="5406"/>
                  </a:lnTo>
                  <a:lnTo>
                    <a:pt x="7216" y="5406"/>
                  </a:lnTo>
                  <a:lnTo>
                    <a:pt x="7216" y="0"/>
                  </a:lnTo>
                  <a:lnTo>
                    <a:pt x="6145" y="0"/>
                  </a:lnTo>
                  <a:cubicBezTo>
                    <a:pt x="6240" y="953"/>
                    <a:pt x="5478" y="1810"/>
                    <a:pt x="4501" y="1810"/>
                  </a:cubicBezTo>
                  <a:cubicBezTo>
                    <a:pt x="3525" y="1810"/>
                    <a:pt x="2787" y="953"/>
                    <a:pt x="2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6"/>
            <p:cNvSpPr/>
            <p:nvPr/>
          </p:nvSpPr>
          <p:spPr>
            <a:xfrm>
              <a:off x="5881923" y="4162085"/>
              <a:ext cx="216137" cy="161043"/>
            </a:xfrm>
            <a:custGeom>
              <a:avLst/>
              <a:gdLst/>
              <a:ahLst/>
              <a:cxnLst/>
              <a:rect l="l" t="t" r="r" b="b"/>
              <a:pathLst>
                <a:path w="7289" h="5431" extrusionOk="0">
                  <a:moveTo>
                    <a:pt x="1" y="1"/>
                  </a:moveTo>
                  <a:lnTo>
                    <a:pt x="1" y="5431"/>
                  </a:lnTo>
                  <a:lnTo>
                    <a:pt x="1120" y="5431"/>
                  </a:lnTo>
                  <a:cubicBezTo>
                    <a:pt x="1025" y="4478"/>
                    <a:pt x="1787" y="3621"/>
                    <a:pt x="2763" y="3621"/>
                  </a:cubicBezTo>
                  <a:cubicBezTo>
                    <a:pt x="3716" y="3621"/>
                    <a:pt x="4478" y="4478"/>
                    <a:pt x="4383" y="5431"/>
                  </a:cubicBezTo>
                  <a:lnTo>
                    <a:pt x="5454" y="5431"/>
                  </a:lnTo>
                  <a:lnTo>
                    <a:pt x="5454" y="3406"/>
                  </a:lnTo>
                  <a:cubicBezTo>
                    <a:pt x="5693" y="3525"/>
                    <a:pt x="6050" y="3668"/>
                    <a:pt x="6336" y="3668"/>
                  </a:cubicBezTo>
                  <a:cubicBezTo>
                    <a:pt x="6859" y="3668"/>
                    <a:pt x="7288" y="3263"/>
                    <a:pt x="7288" y="2716"/>
                  </a:cubicBezTo>
                  <a:cubicBezTo>
                    <a:pt x="7288" y="2192"/>
                    <a:pt x="6859" y="1763"/>
                    <a:pt x="6336" y="1763"/>
                  </a:cubicBezTo>
                  <a:cubicBezTo>
                    <a:pt x="6050" y="1763"/>
                    <a:pt x="5693" y="1906"/>
                    <a:pt x="5454" y="2025"/>
                  </a:cubicBezTo>
                  <a:lnTo>
                    <a:pt x="5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6"/>
            <p:cNvSpPr/>
            <p:nvPr/>
          </p:nvSpPr>
          <p:spPr>
            <a:xfrm>
              <a:off x="5881923" y="4290631"/>
              <a:ext cx="161043" cy="213290"/>
            </a:xfrm>
            <a:custGeom>
              <a:avLst/>
              <a:gdLst/>
              <a:ahLst/>
              <a:cxnLst/>
              <a:rect l="l" t="t" r="r" b="b"/>
              <a:pathLst>
                <a:path w="5431" h="7193" extrusionOk="0">
                  <a:moveTo>
                    <a:pt x="2740" y="0"/>
                  </a:moveTo>
                  <a:cubicBezTo>
                    <a:pt x="2216" y="0"/>
                    <a:pt x="1787" y="405"/>
                    <a:pt x="1787" y="953"/>
                  </a:cubicBezTo>
                  <a:cubicBezTo>
                    <a:pt x="1787" y="1215"/>
                    <a:pt x="1954" y="1548"/>
                    <a:pt x="2073" y="1786"/>
                  </a:cubicBezTo>
                  <a:lnTo>
                    <a:pt x="1" y="1786"/>
                  </a:lnTo>
                  <a:lnTo>
                    <a:pt x="1" y="7192"/>
                  </a:lnTo>
                  <a:lnTo>
                    <a:pt x="5431" y="7192"/>
                  </a:lnTo>
                  <a:lnTo>
                    <a:pt x="5431" y="6097"/>
                  </a:lnTo>
                  <a:cubicBezTo>
                    <a:pt x="5377" y="6102"/>
                    <a:pt x="5323" y="6105"/>
                    <a:pt x="5269" y="6105"/>
                  </a:cubicBezTo>
                  <a:cubicBezTo>
                    <a:pt x="4383" y="6105"/>
                    <a:pt x="3621" y="5374"/>
                    <a:pt x="3621" y="4453"/>
                  </a:cubicBezTo>
                  <a:cubicBezTo>
                    <a:pt x="3621" y="3521"/>
                    <a:pt x="4403" y="2805"/>
                    <a:pt x="5303" y="2805"/>
                  </a:cubicBezTo>
                  <a:cubicBezTo>
                    <a:pt x="5345" y="2805"/>
                    <a:pt x="5388" y="2807"/>
                    <a:pt x="5431" y="2810"/>
                  </a:cubicBezTo>
                  <a:lnTo>
                    <a:pt x="5431" y="1786"/>
                  </a:lnTo>
                  <a:lnTo>
                    <a:pt x="3430" y="1786"/>
                  </a:lnTo>
                  <a:cubicBezTo>
                    <a:pt x="3549" y="1548"/>
                    <a:pt x="3692" y="1191"/>
                    <a:pt x="3692" y="953"/>
                  </a:cubicBezTo>
                  <a:cubicBezTo>
                    <a:pt x="3692" y="405"/>
                    <a:pt x="3287" y="0"/>
                    <a:pt x="2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5" name="Google Shape;7155;p66"/>
          <p:cNvGrpSpPr/>
          <p:nvPr/>
        </p:nvGrpSpPr>
        <p:grpSpPr>
          <a:xfrm>
            <a:off x="6982713" y="3987424"/>
            <a:ext cx="342520" cy="298159"/>
            <a:chOff x="6458882" y="4149393"/>
            <a:chExt cx="342520" cy="298159"/>
          </a:xfrm>
        </p:grpSpPr>
        <p:sp>
          <p:nvSpPr>
            <p:cNvPr id="7156" name="Google Shape;7156;p66"/>
            <p:cNvSpPr/>
            <p:nvPr/>
          </p:nvSpPr>
          <p:spPr>
            <a:xfrm>
              <a:off x="6575389" y="4149393"/>
              <a:ext cx="109477" cy="93939"/>
            </a:xfrm>
            <a:custGeom>
              <a:avLst/>
              <a:gdLst/>
              <a:ahLst/>
              <a:cxnLst/>
              <a:rect l="l" t="t" r="r" b="b"/>
              <a:pathLst>
                <a:path w="3692" h="3168" extrusionOk="0">
                  <a:moveTo>
                    <a:pt x="1834" y="0"/>
                  </a:moveTo>
                  <a:lnTo>
                    <a:pt x="1" y="3168"/>
                  </a:lnTo>
                  <a:lnTo>
                    <a:pt x="3692" y="3168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6"/>
            <p:cNvSpPr/>
            <p:nvPr/>
          </p:nvSpPr>
          <p:spPr>
            <a:xfrm>
              <a:off x="6499121" y="4263083"/>
              <a:ext cx="263433" cy="67815"/>
            </a:xfrm>
            <a:custGeom>
              <a:avLst/>
              <a:gdLst/>
              <a:ahLst/>
              <a:cxnLst/>
              <a:rect l="l" t="t" r="r" b="b"/>
              <a:pathLst>
                <a:path w="8884" h="2287" extrusionOk="0">
                  <a:moveTo>
                    <a:pt x="4097" y="0"/>
                  </a:moveTo>
                  <a:lnTo>
                    <a:pt x="4097" y="858"/>
                  </a:lnTo>
                  <a:lnTo>
                    <a:pt x="1" y="858"/>
                  </a:lnTo>
                  <a:lnTo>
                    <a:pt x="1" y="2287"/>
                  </a:lnTo>
                  <a:lnTo>
                    <a:pt x="668" y="2287"/>
                  </a:lnTo>
                  <a:lnTo>
                    <a:pt x="668" y="1548"/>
                  </a:lnTo>
                  <a:lnTo>
                    <a:pt x="4097" y="1548"/>
                  </a:lnTo>
                  <a:lnTo>
                    <a:pt x="4097" y="2287"/>
                  </a:lnTo>
                  <a:lnTo>
                    <a:pt x="4764" y="2287"/>
                  </a:lnTo>
                  <a:lnTo>
                    <a:pt x="4764" y="1548"/>
                  </a:lnTo>
                  <a:lnTo>
                    <a:pt x="8193" y="1548"/>
                  </a:lnTo>
                  <a:lnTo>
                    <a:pt x="8193" y="2287"/>
                  </a:lnTo>
                  <a:lnTo>
                    <a:pt x="8884" y="2287"/>
                  </a:lnTo>
                  <a:lnTo>
                    <a:pt x="8884" y="858"/>
                  </a:lnTo>
                  <a:lnTo>
                    <a:pt x="4764" y="858"/>
                  </a:lnTo>
                  <a:lnTo>
                    <a:pt x="47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6"/>
            <p:cNvSpPr/>
            <p:nvPr/>
          </p:nvSpPr>
          <p:spPr>
            <a:xfrm>
              <a:off x="6702512" y="4350649"/>
              <a:ext cx="98891" cy="96904"/>
            </a:xfrm>
            <a:custGeom>
              <a:avLst/>
              <a:gdLst/>
              <a:ahLst/>
              <a:cxnLst/>
              <a:rect l="l" t="t" r="r" b="b"/>
              <a:pathLst>
                <a:path w="3335" h="3268" extrusionOk="0">
                  <a:moveTo>
                    <a:pt x="1334" y="0"/>
                  </a:moveTo>
                  <a:cubicBezTo>
                    <a:pt x="572" y="143"/>
                    <a:pt x="0" y="858"/>
                    <a:pt x="24" y="1691"/>
                  </a:cubicBezTo>
                  <a:cubicBezTo>
                    <a:pt x="48" y="2525"/>
                    <a:pt x="739" y="3215"/>
                    <a:pt x="1572" y="3263"/>
                  </a:cubicBezTo>
                  <a:cubicBezTo>
                    <a:pt x="1612" y="3266"/>
                    <a:pt x="1653" y="3267"/>
                    <a:pt x="1692" y="3267"/>
                  </a:cubicBezTo>
                  <a:cubicBezTo>
                    <a:pt x="2590" y="3267"/>
                    <a:pt x="3311" y="2509"/>
                    <a:pt x="3311" y="1620"/>
                  </a:cubicBezTo>
                  <a:cubicBezTo>
                    <a:pt x="3334" y="834"/>
                    <a:pt x="2763" y="143"/>
                    <a:pt x="2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6"/>
            <p:cNvSpPr/>
            <p:nvPr/>
          </p:nvSpPr>
          <p:spPr>
            <a:xfrm>
              <a:off x="6458882" y="4350649"/>
              <a:ext cx="99603" cy="96904"/>
            </a:xfrm>
            <a:custGeom>
              <a:avLst/>
              <a:gdLst/>
              <a:ahLst/>
              <a:cxnLst/>
              <a:rect l="l" t="t" r="r" b="b"/>
              <a:pathLst>
                <a:path w="3359" h="3268" extrusionOk="0">
                  <a:moveTo>
                    <a:pt x="1334" y="0"/>
                  </a:moveTo>
                  <a:cubicBezTo>
                    <a:pt x="572" y="143"/>
                    <a:pt x="0" y="858"/>
                    <a:pt x="24" y="1691"/>
                  </a:cubicBezTo>
                  <a:cubicBezTo>
                    <a:pt x="48" y="2525"/>
                    <a:pt x="739" y="3215"/>
                    <a:pt x="1572" y="3263"/>
                  </a:cubicBezTo>
                  <a:cubicBezTo>
                    <a:pt x="1613" y="3266"/>
                    <a:pt x="1653" y="3267"/>
                    <a:pt x="1692" y="3267"/>
                  </a:cubicBezTo>
                  <a:cubicBezTo>
                    <a:pt x="2590" y="3267"/>
                    <a:pt x="3311" y="2509"/>
                    <a:pt x="3311" y="1620"/>
                  </a:cubicBezTo>
                  <a:cubicBezTo>
                    <a:pt x="3358" y="834"/>
                    <a:pt x="2787" y="143"/>
                    <a:pt x="2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6"/>
            <p:cNvSpPr/>
            <p:nvPr/>
          </p:nvSpPr>
          <p:spPr>
            <a:xfrm>
              <a:off x="6580341" y="4350649"/>
              <a:ext cx="98891" cy="96904"/>
            </a:xfrm>
            <a:custGeom>
              <a:avLst/>
              <a:gdLst/>
              <a:ahLst/>
              <a:cxnLst/>
              <a:rect l="l" t="t" r="r" b="b"/>
              <a:pathLst>
                <a:path w="3335" h="3268" extrusionOk="0">
                  <a:moveTo>
                    <a:pt x="1358" y="0"/>
                  </a:moveTo>
                  <a:cubicBezTo>
                    <a:pt x="572" y="143"/>
                    <a:pt x="0" y="858"/>
                    <a:pt x="48" y="1691"/>
                  </a:cubicBezTo>
                  <a:cubicBezTo>
                    <a:pt x="72" y="2525"/>
                    <a:pt x="762" y="3215"/>
                    <a:pt x="1596" y="3263"/>
                  </a:cubicBezTo>
                  <a:cubicBezTo>
                    <a:pt x="1636" y="3266"/>
                    <a:pt x="1676" y="3267"/>
                    <a:pt x="1716" y="3267"/>
                  </a:cubicBezTo>
                  <a:cubicBezTo>
                    <a:pt x="2612" y="3267"/>
                    <a:pt x="3311" y="2509"/>
                    <a:pt x="3311" y="1620"/>
                  </a:cubicBezTo>
                  <a:cubicBezTo>
                    <a:pt x="3334" y="834"/>
                    <a:pt x="2787" y="143"/>
                    <a:pt x="2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1" name="Google Shape;7161;p66"/>
          <p:cNvGrpSpPr/>
          <p:nvPr/>
        </p:nvGrpSpPr>
        <p:grpSpPr>
          <a:xfrm>
            <a:off x="7711665" y="3981760"/>
            <a:ext cx="341808" cy="341808"/>
            <a:chOff x="7045004" y="4143730"/>
            <a:chExt cx="341808" cy="341808"/>
          </a:xfrm>
        </p:grpSpPr>
        <p:sp>
          <p:nvSpPr>
            <p:cNvPr id="7162" name="Google Shape;7162;p66"/>
            <p:cNvSpPr/>
            <p:nvPr/>
          </p:nvSpPr>
          <p:spPr>
            <a:xfrm>
              <a:off x="7148819" y="4248257"/>
              <a:ext cx="132784" cy="132072"/>
            </a:xfrm>
            <a:custGeom>
              <a:avLst/>
              <a:gdLst/>
              <a:ahLst/>
              <a:cxnLst/>
              <a:rect l="l" t="t" r="r" b="b"/>
              <a:pathLst>
                <a:path w="4478" h="4454" extrusionOk="0">
                  <a:moveTo>
                    <a:pt x="2239" y="0"/>
                  </a:moveTo>
                  <a:cubicBezTo>
                    <a:pt x="1000" y="0"/>
                    <a:pt x="0" y="977"/>
                    <a:pt x="0" y="2215"/>
                  </a:cubicBezTo>
                  <a:cubicBezTo>
                    <a:pt x="0" y="3453"/>
                    <a:pt x="1000" y="4454"/>
                    <a:pt x="2239" y="4454"/>
                  </a:cubicBezTo>
                  <a:cubicBezTo>
                    <a:pt x="3477" y="4454"/>
                    <a:pt x="4477" y="3453"/>
                    <a:pt x="4477" y="2215"/>
                  </a:cubicBezTo>
                  <a:cubicBezTo>
                    <a:pt x="4477" y="977"/>
                    <a:pt x="3477" y="0"/>
                    <a:pt x="2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6"/>
            <p:cNvSpPr/>
            <p:nvPr/>
          </p:nvSpPr>
          <p:spPr>
            <a:xfrm>
              <a:off x="7045004" y="4325918"/>
              <a:ext cx="158908" cy="159619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0" y="1"/>
                  </a:moveTo>
                  <a:lnTo>
                    <a:pt x="48" y="382"/>
                  </a:lnTo>
                  <a:cubicBezTo>
                    <a:pt x="381" y="2930"/>
                    <a:pt x="2406" y="4954"/>
                    <a:pt x="4978" y="5311"/>
                  </a:cubicBezTo>
                  <a:lnTo>
                    <a:pt x="5359" y="5383"/>
                  </a:lnTo>
                  <a:lnTo>
                    <a:pt x="5359" y="2525"/>
                  </a:lnTo>
                  <a:lnTo>
                    <a:pt x="5073" y="2454"/>
                  </a:lnTo>
                  <a:cubicBezTo>
                    <a:pt x="4025" y="2192"/>
                    <a:pt x="3144" y="1334"/>
                    <a:pt x="2906" y="263"/>
                  </a:cubicBezTo>
                  <a:lnTo>
                    <a:pt x="28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6"/>
            <p:cNvSpPr/>
            <p:nvPr/>
          </p:nvSpPr>
          <p:spPr>
            <a:xfrm>
              <a:off x="7227904" y="4143730"/>
              <a:ext cx="158908" cy="158908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0" y="1"/>
                  </a:moveTo>
                  <a:lnTo>
                    <a:pt x="0" y="2858"/>
                  </a:lnTo>
                  <a:lnTo>
                    <a:pt x="262" y="2930"/>
                  </a:lnTo>
                  <a:cubicBezTo>
                    <a:pt x="1334" y="3168"/>
                    <a:pt x="2167" y="4025"/>
                    <a:pt x="2429" y="5097"/>
                  </a:cubicBezTo>
                  <a:lnTo>
                    <a:pt x="2501" y="5359"/>
                  </a:lnTo>
                  <a:lnTo>
                    <a:pt x="5359" y="5359"/>
                  </a:lnTo>
                  <a:lnTo>
                    <a:pt x="5287" y="4978"/>
                  </a:lnTo>
                  <a:cubicBezTo>
                    <a:pt x="4930" y="2406"/>
                    <a:pt x="2906" y="429"/>
                    <a:pt x="381" y="7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6"/>
            <p:cNvSpPr/>
            <p:nvPr/>
          </p:nvSpPr>
          <p:spPr>
            <a:xfrm>
              <a:off x="7045004" y="4143730"/>
              <a:ext cx="158908" cy="158908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5359" y="1"/>
                  </a:moveTo>
                  <a:lnTo>
                    <a:pt x="4978" y="72"/>
                  </a:lnTo>
                  <a:cubicBezTo>
                    <a:pt x="2406" y="429"/>
                    <a:pt x="381" y="2406"/>
                    <a:pt x="48" y="4978"/>
                  </a:cubicBezTo>
                  <a:lnTo>
                    <a:pt x="0" y="5359"/>
                  </a:lnTo>
                  <a:lnTo>
                    <a:pt x="2858" y="5359"/>
                  </a:lnTo>
                  <a:lnTo>
                    <a:pt x="2906" y="5097"/>
                  </a:lnTo>
                  <a:cubicBezTo>
                    <a:pt x="3144" y="4025"/>
                    <a:pt x="4025" y="3168"/>
                    <a:pt x="5073" y="2930"/>
                  </a:cubicBezTo>
                  <a:lnTo>
                    <a:pt x="5359" y="2858"/>
                  </a:lnTo>
                  <a:lnTo>
                    <a:pt x="5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6"/>
            <p:cNvSpPr/>
            <p:nvPr/>
          </p:nvSpPr>
          <p:spPr>
            <a:xfrm>
              <a:off x="7227904" y="4325918"/>
              <a:ext cx="158908" cy="159619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501" y="1"/>
                  </a:moveTo>
                  <a:lnTo>
                    <a:pt x="2429" y="263"/>
                  </a:lnTo>
                  <a:cubicBezTo>
                    <a:pt x="2191" y="1334"/>
                    <a:pt x="1334" y="2192"/>
                    <a:pt x="262" y="2454"/>
                  </a:cubicBezTo>
                  <a:lnTo>
                    <a:pt x="0" y="2525"/>
                  </a:lnTo>
                  <a:lnTo>
                    <a:pt x="0" y="5383"/>
                  </a:lnTo>
                  <a:lnTo>
                    <a:pt x="381" y="5311"/>
                  </a:lnTo>
                  <a:cubicBezTo>
                    <a:pt x="2929" y="4954"/>
                    <a:pt x="4954" y="2930"/>
                    <a:pt x="5287" y="382"/>
                  </a:cubicBezTo>
                  <a:lnTo>
                    <a:pt x="5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7" name="Google Shape;7167;p66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Infographic elements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68" name="Google Shape;7168;p6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169" name="Google Shape;7169;p66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170" name="Google Shape;7170;p66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1" name="Google Shape;7171;p66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2" name="Google Shape;7172;p66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3" name="Google Shape;7173;p66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720000" y="1065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Objetivos</a:t>
            </a:r>
            <a:endParaRPr dirty="0">
              <a:latin typeface="+mj-lt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5561E6C-2DF8-0553-D266-B8A2E6B87EC3}"/>
              </a:ext>
            </a:extLst>
          </p:cNvPr>
          <p:cNvGrpSpPr/>
          <p:nvPr/>
        </p:nvGrpSpPr>
        <p:grpSpPr>
          <a:xfrm>
            <a:off x="425772" y="901184"/>
            <a:ext cx="2779040" cy="1683945"/>
            <a:chOff x="468064" y="769685"/>
            <a:chExt cx="2779040" cy="1683945"/>
          </a:xfrm>
        </p:grpSpPr>
        <p:sp>
          <p:nvSpPr>
            <p:cNvPr id="314" name="Google Shape;314;p29"/>
            <p:cNvSpPr txBox="1"/>
            <p:nvPr/>
          </p:nvSpPr>
          <p:spPr>
            <a:xfrm>
              <a:off x="907104" y="1193630"/>
              <a:ext cx="2340000" cy="12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 lnSpcReduction="10000"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50" dirty="0">
                  <a:solidFill>
                    <a:schemeClr val="dk1"/>
                  </a:solidFill>
                  <a:latin typeface="+mn-lt"/>
                  <a:ea typeface="Hind"/>
                  <a:cs typeface="Hind"/>
                  <a:sym typeface="Hind"/>
                </a:rPr>
                <a:t>Reunir a los principales actores del ámbito académico, empresarial y gubernamental para diseñar estrategias que consoliden a San Juan como un referente en sostenibilidad y economía verde.</a:t>
              </a:r>
              <a:endParaRPr sz="1050" dirty="0">
                <a:solidFill>
                  <a:schemeClr val="dk1"/>
                </a:solidFill>
                <a:latin typeface="+mn-lt"/>
                <a:ea typeface="Hind"/>
                <a:cs typeface="Hind"/>
                <a:sym typeface="Hind"/>
              </a:endParaRPr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900FEF59-48C3-B661-7BA0-3183AAF0A6CB}"/>
                </a:ext>
              </a:extLst>
            </p:cNvPr>
            <p:cNvGrpSpPr/>
            <p:nvPr/>
          </p:nvGrpSpPr>
          <p:grpSpPr>
            <a:xfrm>
              <a:off x="468064" y="769685"/>
              <a:ext cx="2779040" cy="540000"/>
              <a:chOff x="475388" y="769685"/>
              <a:chExt cx="2779040" cy="540000"/>
            </a:xfrm>
          </p:grpSpPr>
          <p:sp>
            <p:nvSpPr>
              <p:cNvPr id="316" name="Google Shape;316;p29"/>
              <p:cNvSpPr txBox="1"/>
              <p:nvPr/>
            </p:nvSpPr>
            <p:spPr>
              <a:xfrm>
                <a:off x="914428" y="769685"/>
                <a:ext cx="23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100" b="1" dirty="0">
                    <a:solidFill>
                      <a:schemeClr val="dk1"/>
                    </a:solidFill>
                    <a:latin typeface="+mj-lt"/>
                    <a:ea typeface="Archivo"/>
                    <a:cs typeface="Archivo"/>
                    <a:sym typeface="Archivo"/>
                  </a:rPr>
                  <a:t>Impulsar la transformación sostenible</a:t>
                </a:r>
                <a:endParaRPr sz="1100" b="1" dirty="0">
                  <a:solidFill>
                    <a:schemeClr val="dk1"/>
                  </a:solidFill>
                  <a:latin typeface="+mj-lt"/>
                  <a:ea typeface="Archivo"/>
                  <a:cs typeface="Archivo"/>
                  <a:sym typeface="Archivo"/>
                </a:endParaRPr>
              </a:p>
            </p:txBody>
          </p:sp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62B0B3BF-15CA-BA45-BECF-5F10003EE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388" y="845235"/>
                <a:ext cx="431716" cy="388901"/>
              </a:xfrm>
              <a:prstGeom prst="rect">
                <a:avLst/>
              </a:prstGeom>
            </p:spPr>
          </p:pic>
        </p:grp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8D64B3AE-0AD4-FAE4-997B-68182076F5A1}"/>
              </a:ext>
            </a:extLst>
          </p:cNvPr>
          <p:cNvGrpSpPr/>
          <p:nvPr/>
        </p:nvGrpSpPr>
        <p:grpSpPr>
          <a:xfrm>
            <a:off x="422110" y="2570261"/>
            <a:ext cx="2786364" cy="1660749"/>
            <a:chOff x="475388" y="2694622"/>
            <a:chExt cx="2786364" cy="1660749"/>
          </a:xfrm>
        </p:grpSpPr>
        <p:sp>
          <p:nvSpPr>
            <p:cNvPr id="31" name="Google Shape;314;p29">
              <a:extLst>
                <a:ext uri="{FF2B5EF4-FFF2-40B4-BE49-F238E27FC236}">
                  <a16:creationId xmlns:a16="http://schemas.microsoft.com/office/drawing/2014/main" id="{5D9275A9-D6BB-1ED1-018E-6C668D2F29A9}"/>
                </a:ext>
              </a:extLst>
            </p:cNvPr>
            <p:cNvSpPr txBox="1"/>
            <p:nvPr/>
          </p:nvSpPr>
          <p:spPr>
            <a:xfrm>
              <a:off x="921752" y="3095371"/>
              <a:ext cx="2340000" cy="12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lnSpcReduction="10000"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50" dirty="0">
                  <a:solidFill>
                    <a:schemeClr val="dk1"/>
                  </a:solidFill>
                  <a:latin typeface="+mn-lt"/>
                  <a:ea typeface="Hind"/>
                  <a:cs typeface="Hind"/>
                  <a:sym typeface="Hind"/>
                </a:rPr>
                <a:t>Fortalecer el papel de las universidades como laboratorios de ideas y soluciones, promoviendo la investigación y la formación de profesionales que lideren la transición sostenible.</a:t>
              </a:r>
              <a:endParaRPr sz="1050" dirty="0">
                <a:solidFill>
                  <a:schemeClr val="dk1"/>
                </a:solidFill>
                <a:latin typeface="+mn-lt"/>
                <a:ea typeface="Hind"/>
                <a:cs typeface="Hind"/>
                <a:sym typeface="Hind"/>
              </a:endParaRPr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B5FB028D-1BB7-6F6D-06A8-1B4E8F2E8DFA}"/>
                </a:ext>
              </a:extLst>
            </p:cNvPr>
            <p:cNvGrpSpPr/>
            <p:nvPr/>
          </p:nvGrpSpPr>
          <p:grpSpPr>
            <a:xfrm>
              <a:off x="475388" y="2694622"/>
              <a:ext cx="2786364" cy="540000"/>
              <a:chOff x="475388" y="2694622"/>
              <a:chExt cx="2786364" cy="540000"/>
            </a:xfrm>
          </p:grpSpPr>
          <p:sp>
            <p:nvSpPr>
              <p:cNvPr id="32" name="Google Shape;316;p29">
                <a:extLst>
                  <a:ext uri="{FF2B5EF4-FFF2-40B4-BE49-F238E27FC236}">
                    <a16:creationId xmlns:a16="http://schemas.microsoft.com/office/drawing/2014/main" id="{0F67604F-97A0-2A2F-57B7-ADC32C2201AE}"/>
                  </a:ext>
                </a:extLst>
              </p:cNvPr>
              <p:cNvSpPr txBox="1"/>
              <p:nvPr/>
            </p:nvSpPr>
            <p:spPr>
              <a:xfrm>
                <a:off x="921752" y="2694622"/>
                <a:ext cx="2340000" cy="5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100" b="1" dirty="0">
                    <a:solidFill>
                      <a:schemeClr val="dk1"/>
                    </a:solidFill>
                    <a:latin typeface="+mj-lt"/>
                    <a:ea typeface="Archivo"/>
                    <a:cs typeface="Archivo"/>
                    <a:sym typeface="Archivo"/>
                  </a:rPr>
                  <a:t>Conectar educación 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100" b="1" dirty="0">
                    <a:solidFill>
                      <a:schemeClr val="dk1"/>
                    </a:solidFill>
                    <a:latin typeface="+mj-lt"/>
                    <a:ea typeface="Archivo"/>
                    <a:cs typeface="Archivo"/>
                    <a:sym typeface="Archivo"/>
                  </a:rPr>
                  <a:t>y acción</a:t>
                </a:r>
                <a:endParaRPr sz="1100" b="1" dirty="0">
                  <a:solidFill>
                    <a:schemeClr val="dk1"/>
                  </a:solidFill>
                  <a:latin typeface="+mj-lt"/>
                  <a:ea typeface="Archivo"/>
                  <a:cs typeface="Archivo"/>
                  <a:sym typeface="Archivo"/>
                </a:endParaRPr>
              </a:p>
            </p:txBody>
          </p:sp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50AFEA22-A544-DE9B-6DC2-28C431FC6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388" y="2770172"/>
                <a:ext cx="431716" cy="388901"/>
              </a:xfrm>
              <a:prstGeom prst="rect">
                <a:avLst/>
              </a:prstGeom>
            </p:spPr>
          </p:pic>
        </p:grp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9C7AFC0-CFF4-4120-3A5B-0F81E27D6484}"/>
              </a:ext>
            </a:extLst>
          </p:cNvPr>
          <p:cNvGrpSpPr/>
          <p:nvPr/>
        </p:nvGrpSpPr>
        <p:grpSpPr>
          <a:xfrm>
            <a:off x="3322343" y="877342"/>
            <a:ext cx="2786364" cy="1731629"/>
            <a:chOff x="3319732" y="728487"/>
            <a:chExt cx="2786364" cy="1731629"/>
          </a:xfrm>
        </p:grpSpPr>
        <p:sp>
          <p:nvSpPr>
            <p:cNvPr id="35" name="Google Shape;314;p29">
              <a:extLst>
                <a:ext uri="{FF2B5EF4-FFF2-40B4-BE49-F238E27FC236}">
                  <a16:creationId xmlns:a16="http://schemas.microsoft.com/office/drawing/2014/main" id="{BAA91447-38A5-A2C9-422D-D8E0D1E3E25B}"/>
                </a:ext>
              </a:extLst>
            </p:cNvPr>
            <p:cNvSpPr txBox="1"/>
            <p:nvPr/>
          </p:nvSpPr>
          <p:spPr>
            <a:xfrm>
              <a:off x="3766096" y="1200116"/>
              <a:ext cx="2340000" cy="12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lnSpcReduction="10000"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50" dirty="0">
                  <a:solidFill>
                    <a:schemeClr val="dk1"/>
                  </a:solidFill>
                  <a:latin typeface="+mn-lt"/>
                  <a:ea typeface="Hind"/>
                  <a:cs typeface="Hind"/>
                  <a:sym typeface="Hind"/>
                </a:rPr>
                <a:t>Crear sinergias entre la academia, el sector productivo y el Estado para fomentar la inversión en tecnologías limpias, energías renovables, economía circular y políticas de desarrollo sostenible</a:t>
              </a:r>
              <a:endParaRPr sz="1050" dirty="0">
                <a:solidFill>
                  <a:schemeClr val="dk1"/>
                </a:solidFill>
                <a:latin typeface="+mn-lt"/>
                <a:ea typeface="Hind"/>
                <a:cs typeface="Hind"/>
                <a:sym typeface="Hind"/>
              </a:endParaRPr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A1BA7053-E906-FD45-0D2E-9514446A90CD}"/>
                </a:ext>
              </a:extLst>
            </p:cNvPr>
            <p:cNvGrpSpPr/>
            <p:nvPr/>
          </p:nvGrpSpPr>
          <p:grpSpPr>
            <a:xfrm>
              <a:off x="3319732" y="728487"/>
              <a:ext cx="2786364" cy="626070"/>
              <a:chOff x="3319732" y="728487"/>
              <a:chExt cx="2786364" cy="626070"/>
            </a:xfrm>
          </p:grpSpPr>
          <p:sp>
            <p:nvSpPr>
              <p:cNvPr id="36" name="Google Shape;316;p29">
                <a:extLst>
                  <a:ext uri="{FF2B5EF4-FFF2-40B4-BE49-F238E27FC236}">
                    <a16:creationId xmlns:a16="http://schemas.microsoft.com/office/drawing/2014/main" id="{F4F68C0F-8763-0A2F-52B4-364858283C98}"/>
                  </a:ext>
                </a:extLst>
              </p:cNvPr>
              <p:cNvSpPr txBox="1"/>
              <p:nvPr/>
            </p:nvSpPr>
            <p:spPr>
              <a:xfrm>
                <a:off x="3766096" y="728487"/>
                <a:ext cx="2340000" cy="626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100" b="1" dirty="0">
                    <a:solidFill>
                      <a:schemeClr val="dk1"/>
                    </a:solidFill>
                    <a:latin typeface="+mj-lt"/>
                    <a:ea typeface="Archivo"/>
                    <a:cs typeface="Archivo"/>
                    <a:sym typeface="Archivo"/>
                  </a:rPr>
                  <a:t>Articular sectores estratégicos</a:t>
                </a:r>
                <a:endParaRPr sz="1100" b="1" dirty="0">
                  <a:solidFill>
                    <a:schemeClr val="dk1"/>
                  </a:solidFill>
                  <a:latin typeface="+mj-lt"/>
                  <a:ea typeface="Archivo"/>
                  <a:cs typeface="Archivo"/>
                  <a:sym typeface="Archivo"/>
                </a:endParaRPr>
              </a:p>
            </p:txBody>
          </p:sp>
          <p:pic>
            <p:nvPicPr>
              <p:cNvPr id="37" name="Imagen 36">
                <a:extLst>
                  <a:ext uri="{FF2B5EF4-FFF2-40B4-BE49-F238E27FC236}">
                    <a16:creationId xmlns:a16="http://schemas.microsoft.com/office/drawing/2014/main" id="{28000304-1918-9A0D-989C-E093846E8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9732" y="847072"/>
                <a:ext cx="431716" cy="388901"/>
              </a:xfrm>
              <a:prstGeom prst="rect">
                <a:avLst/>
              </a:prstGeom>
            </p:spPr>
          </p:pic>
        </p:grp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4CDACF0-F730-EE88-73D0-F77BBEEAD5F8}"/>
              </a:ext>
            </a:extLst>
          </p:cNvPr>
          <p:cNvGrpSpPr/>
          <p:nvPr/>
        </p:nvGrpSpPr>
        <p:grpSpPr>
          <a:xfrm>
            <a:off x="3322343" y="2534821"/>
            <a:ext cx="2786364" cy="1731629"/>
            <a:chOff x="3424186" y="2800324"/>
            <a:chExt cx="2786364" cy="1731629"/>
          </a:xfrm>
        </p:grpSpPr>
        <p:sp>
          <p:nvSpPr>
            <p:cNvPr id="39" name="Google Shape;314;p29">
              <a:extLst>
                <a:ext uri="{FF2B5EF4-FFF2-40B4-BE49-F238E27FC236}">
                  <a16:creationId xmlns:a16="http://schemas.microsoft.com/office/drawing/2014/main" id="{4EECCF4F-4D09-C2FE-20D7-0878C73C30BA}"/>
                </a:ext>
              </a:extLst>
            </p:cNvPr>
            <p:cNvSpPr txBox="1"/>
            <p:nvPr/>
          </p:nvSpPr>
          <p:spPr>
            <a:xfrm>
              <a:off x="3870550" y="3271953"/>
              <a:ext cx="2340000" cy="12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50" dirty="0">
                  <a:solidFill>
                    <a:schemeClr val="dk1"/>
                  </a:solidFill>
                  <a:latin typeface="+mn-lt"/>
                  <a:ea typeface="Hind"/>
                  <a:cs typeface="Hind"/>
                  <a:sym typeface="Hind"/>
                </a:rPr>
                <a:t>Explorar y visibilizar proyectos de vanguardia que transformen desafíos ambientales y sociales en oportunidades de desarrollo para la provincia y la región</a:t>
              </a:r>
              <a:endParaRPr sz="1050" dirty="0">
                <a:solidFill>
                  <a:schemeClr val="dk1"/>
                </a:solidFill>
                <a:latin typeface="+mn-lt"/>
                <a:ea typeface="Hind"/>
                <a:cs typeface="Hind"/>
                <a:sym typeface="Hind"/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DB184228-EE5A-D1AF-EDE6-CCEB4E67FB3D}"/>
                </a:ext>
              </a:extLst>
            </p:cNvPr>
            <p:cNvGrpSpPr/>
            <p:nvPr/>
          </p:nvGrpSpPr>
          <p:grpSpPr>
            <a:xfrm>
              <a:off x="3424186" y="2800324"/>
              <a:ext cx="2786364" cy="626070"/>
              <a:chOff x="3424186" y="2800324"/>
              <a:chExt cx="2786364" cy="626070"/>
            </a:xfrm>
          </p:grpSpPr>
          <p:sp>
            <p:nvSpPr>
              <p:cNvPr id="40" name="Google Shape;316;p29">
                <a:extLst>
                  <a:ext uri="{FF2B5EF4-FFF2-40B4-BE49-F238E27FC236}">
                    <a16:creationId xmlns:a16="http://schemas.microsoft.com/office/drawing/2014/main" id="{6DC0BF48-67B8-E012-6CBD-545DAD408B3C}"/>
                  </a:ext>
                </a:extLst>
              </p:cNvPr>
              <p:cNvSpPr txBox="1"/>
              <p:nvPr/>
            </p:nvSpPr>
            <p:spPr>
              <a:xfrm>
                <a:off x="3870550" y="2800324"/>
                <a:ext cx="2340000" cy="626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100" b="1" dirty="0">
                    <a:solidFill>
                      <a:schemeClr val="dk1"/>
                    </a:solidFill>
                    <a:latin typeface="+mj-lt"/>
                    <a:ea typeface="Archivo"/>
                    <a:cs typeface="Archivo"/>
                    <a:sym typeface="Archivo"/>
                  </a:rPr>
                  <a:t>Promover la innovación con impacto:</a:t>
                </a:r>
                <a:endParaRPr sz="1100" b="1" dirty="0">
                  <a:solidFill>
                    <a:schemeClr val="dk1"/>
                  </a:solidFill>
                  <a:latin typeface="+mj-lt"/>
                  <a:ea typeface="Archivo"/>
                  <a:cs typeface="Archivo"/>
                  <a:sym typeface="Archivo"/>
                </a:endParaRPr>
              </a:p>
            </p:txBody>
          </p:sp>
          <p:pic>
            <p:nvPicPr>
              <p:cNvPr id="41" name="Imagen 40">
                <a:extLst>
                  <a:ext uri="{FF2B5EF4-FFF2-40B4-BE49-F238E27FC236}">
                    <a16:creationId xmlns:a16="http://schemas.microsoft.com/office/drawing/2014/main" id="{3EB216D4-84F4-92D5-AE02-90153F422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4186" y="2918909"/>
                <a:ext cx="431716" cy="388901"/>
              </a:xfrm>
              <a:prstGeom prst="rect">
                <a:avLst/>
              </a:prstGeom>
            </p:spPr>
          </p:pic>
        </p:grp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B6AFE86-3B0A-4445-E3FC-90855D421C3C}"/>
              </a:ext>
            </a:extLst>
          </p:cNvPr>
          <p:cNvGrpSpPr/>
          <p:nvPr/>
        </p:nvGrpSpPr>
        <p:grpSpPr>
          <a:xfrm>
            <a:off x="6029870" y="1053488"/>
            <a:ext cx="2784439" cy="2969836"/>
            <a:chOff x="6079486" y="904633"/>
            <a:chExt cx="2784439" cy="2969836"/>
          </a:xfrm>
        </p:grpSpPr>
        <p:sp>
          <p:nvSpPr>
            <p:cNvPr id="43" name="Google Shape;314;p29">
              <a:extLst>
                <a:ext uri="{FF2B5EF4-FFF2-40B4-BE49-F238E27FC236}">
                  <a16:creationId xmlns:a16="http://schemas.microsoft.com/office/drawing/2014/main" id="{4531C955-8649-F164-F52A-7379327FFDF0}"/>
                </a:ext>
              </a:extLst>
            </p:cNvPr>
            <p:cNvSpPr txBox="1"/>
            <p:nvPr/>
          </p:nvSpPr>
          <p:spPr>
            <a:xfrm>
              <a:off x="6523925" y="1354469"/>
              <a:ext cx="2340000" cy="25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50" dirty="0">
                  <a:solidFill>
                    <a:schemeClr val="dk1"/>
                  </a:solidFill>
                  <a:latin typeface="+mn-lt"/>
                  <a:ea typeface="Hind"/>
                  <a:cs typeface="Hind"/>
                  <a:sym typeface="Hind"/>
                </a:rPr>
                <a:t>A través de paneles de expertos, casos de éxito y espacios de </a:t>
              </a:r>
              <a:r>
                <a:rPr lang="es-ES" sz="1050" dirty="0" err="1">
                  <a:solidFill>
                    <a:schemeClr val="dk1"/>
                  </a:solidFill>
                  <a:latin typeface="+mn-lt"/>
                  <a:ea typeface="Hind"/>
                  <a:cs typeface="Hind"/>
                  <a:sym typeface="Hind"/>
                </a:rPr>
                <a:t>networking</a:t>
              </a:r>
              <a:r>
                <a:rPr lang="es-ES" sz="1050" dirty="0">
                  <a:solidFill>
                    <a:schemeClr val="dk1"/>
                  </a:solidFill>
                  <a:latin typeface="+mn-lt"/>
                  <a:ea typeface="Hind"/>
                  <a:cs typeface="Hind"/>
                  <a:sym typeface="Hind"/>
                </a:rPr>
                <a:t>, buscamos motivar a </a:t>
              </a: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50" dirty="0">
                  <a:solidFill>
                    <a:schemeClr val="dk1"/>
                  </a:solidFill>
                  <a:latin typeface="+mn-lt"/>
                  <a:ea typeface="Hind"/>
                  <a:cs typeface="Hind"/>
                  <a:sym typeface="Hind"/>
                </a:rPr>
                <a:t>las empresas y organizaciones a integrar la sostenibilidad en su ADN y generar impacto positivo en la comunidad. San Juan tiene el potencial de ser un modelo de desarrollo equilibrado, inclusivo y responsable. Este congreso es la </a:t>
              </a: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50" dirty="0">
                  <a:solidFill>
                    <a:schemeClr val="dk1"/>
                  </a:solidFill>
                  <a:latin typeface="+mn-lt"/>
                  <a:ea typeface="Hind"/>
                  <a:cs typeface="Hind"/>
                  <a:sym typeface="Hind"/>
                </a:rPr>
                <a:t>oportunidad de unir fuerzas para acelerar el cambio</a:t>
              </a:r>
              <a:endParaRPr sz="1050" dirty="0">
                <a:solidFill>
                  <a:schemeClr val="dk1"/>
                </a:solidFill>
                <a:latin typeface="+mn-lt"/>
                <a:ea typeface="Hind"/>
                <a:cs typeface="Hind"/>
                <a:sym typeface="Hind"/>
              </a:endParaRP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F76EABF8-EDFB-5A6E-D5DC-9FCDC61CA373}"/>
                </a:ext>
              </a:extLst>
            </p:cNvPr>
            <p:cNvGrpSpPr/>
            <p:nvPr/>
          </p:nvGrpSpPr>
          <p:grpSpPr>
            <a:xfrm>
              <a:off x="6079486" y="904633"/>
              <a:ext cx="2784439" cy="588506"/>
              <a:chOff x="6079486" y="904633"/>
              <a:chExt cx="2784439" cy="588506"/>
            </a:xfrm>
          </p:grpSpPr>
          <p:sp>
            <p:nvSpPr>
              <p:cNvPr id="44" name="Google Shape;316;p29">
                <a:extLst>
                  <a:ext uri="{FF2B5EF4-FFF2-40B4-BE49-F238E27FC236}">
                    <a16:creationId xmlns:a16="http://schemas.microsoft.com/office/drawing/2014/main" id="{F9B2B330-0DEA-AB0C-A8AE-E9055ED2E2EE}"/>
                  </a:ext>
                </a:extLst>
              </p:cNvPr>
              <p:cNvSpPr txBox="1"/>
              <p:nvPr/>
            </p:nvSpPr>
            <p:spPr>
              <a:xfrm>
                <a:off x="6523925" y="904633"/>
                <a:ext cx="2340000" cy="5885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100" b="1" dirty="0">
                    <a:solidFill>
                      <a:schemeClr val="dk1"/>
                    </a:solidFill>
                    <a:latin typeface="+mj-lt"/>
                    <a:ea typeface="Archivo"/>
                    <a:cs typeface="Archivo"/>
                    <a:sym typeface="Archivo"/>
                  </a:rPr>
                  <a:t>Inspirar y 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100" b="1" dirty="0">
                    <a:solidFill>
                      <a:schemeClr val="dk1"/>
                    </a:solidFill>
                    <a:latin typeface="+mj-lt"/>
                    <a:ea typeface="Archivo"/>
                    <a:cs typeface="Archivo"/>
                    <a:sym typeface="Archivo"/>
                  </a:rPr>
                  <a:t>movilizar:</a:t>
                </a:r>
                <a:endParaRPr sz="1100" b="1" dirty="0">
                  <a:solidFill>
                    <a:schemeClr val="dk1"/>
                  </a:solidFill>
                  <a:latin typeface="+mj-lt"/>
                  <a:ea typeface="Archivo"/>
                  <a:cs typeface="Archivo"/>
                  <a:sym typeface="Archivo"/>
                </a:endParaRPr>
              </a:p>
            </p:txBody>
          </p:sp>
          <p:pic>
            <p:nvPicPr>
              <p:cNvPr id="45" name="Imagen 44">
                <a:extLst>
                  <a:ext uri="{FF2B5EF4-FFF2-40B4-BE49-F238E27FC236}">
                    <a16:creationId xmlns:a16="http://schemas.microsoft.com/office/drawing/2014/main" id="{851F705A-961B-7807-E666-1951F9E22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9486" y="1004436"/>
                <a:ext cx="431716" cy="388901"/>
              </a:xfrm>
              <a:prstGeom prst="rect">
                <a:avLst/>
              </a:prstGeom>
            </p:spPr>
          </p:pic>
        </p:grp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CF19D885-6C2E-3CAC-0222-782B72A87EAC}"/>
              </a:ext>
            </a:extLst>
          </p:cNvPr>
          <p:cNvGrpSpPr/>
          <p:nvPr/>
        </p:nvGrpSpPr>
        <p:grpSpPr>
          <a:xfrm>
            <a:off x="1827714" y="4620917"/>
            <a:ext cx="2409120" cy="515822"/>
            <a:chOff x="-2834" y="4640388"/>
            <a:chExt cx="2409120" cy="515822"/>
          </a:xfrm>
        </p:grpSpPr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70A4AA2A-EC90-9FF8-89D9-49E41984ACCC}"/>
                </a:ext>
              </a:extLst>
            </p:cNvPr>
            <p:cNvSpPr/>
            <p:nvPr/>
          </p:nvSpPr>
          <p:spPr>
            <a:xfrm>
              <a:off x="-2834" y="4640388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E19106B6-9B45-FD59-306A-9E9B0F82C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762" y="4654815"/>
              <a:ext cx="620878" cy="357147"/>
            </a:xfrm>
            <a:prstGeom prst="rect">
              <a:avLst/>
            </a:prstGeom>
          </p:spPr>
        </p:pic>
        <p:sp>
          <p:nvSpPr>
            <p:cNvPr id="53" name="Google Shape;244;p26">
              <a:extLst>
                <a:ext uri="{FF2B5EF4-FFF2-40B4-BE49-F238E27FC236}">
                  <a16:creationId xmlns:a16="http://schemas.microsoft.com/office/drawing/2014/main" id="{0DBFE602-1EA6-DFDC-5B86-6283F00907CE}"/>
                </a:ext>
              </a:extLst>
            </p:cNvPr>
            <p:cNvSpPr txBox="1">
              <a:spLocks/>
            </p:cNvSpPr>
            <p:nvPr/>
          </p:nvSpPr>
          <p:spPr>
            <a:xfrm>
              <a:off x="929640" y="4749976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93EB3BBF-BCEF-9EF5-0718-B68FEF1BCFC3}"/>
              </a:ext>
            </a:extLst>
          </p:cNvPr>
          <p:cNvGrpSpPr/>
          <p:nvPr/>
        </p:nvGrpSpPr>
        <p:grpSpPr>
          <a:xfrm>
            <a:off x="5655060" y="4625008"/>
            <a:ext cx="3321800" cy="378620"/>
            <a:chOff x="5441890" y="4654815"/>
            <a:chExt cx="3325635" cy="391186"/>
          </a:xfrm>
        </p:grpSpPr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E4F5CBA6-1AE5-055B-2347-4851F0829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36567" y="4776077"/>
              <a:ext cx="768467" cy="269924"/>
            </a:xfrm>
            <a:prstGeom prst="rect">
              <a:avLst/>
            </a:prstGeom>
          </p:spPr>
        </p:pic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552908AC-7A28-6937-4D0B-79CBC7D8F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08520" y="4654815"/>
              <a:ext cx="768468" cy="344788"/>
            </a:xfrm>
            <a:prstGeom prst="rect">
              <a:avLst/>
            </a:prstGeom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C0C0A8E4-0CAE-F802-48DA-AD2D14E3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80474" y="4768834"/>
              <a:ext cx="687051" cy="272854"/>
            </a:xfrm>
            <a:prstGeom prst="rect">
              <a:avLst/>
            </a:prstGeom>
          </p:spPr>
        </p:pic>
        <p:pic>
          <p:nvPicPr>
            <p:cNvPr id="58" name="Gráfico 57">
              <a:extLst>
                <a:ext uri="{FF2B5EF4-FFF2-40B4-BE49-F238E27FC236}">
                  <a16:creationId xmlns:a16="http://schemas.microsoft.com/office/drawing/2014/main" id="{F141643E-5DFE-8EB3-77BC-EAAA703E7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41890" y="4796001"/>
              <a:ext cx="791191" cy="218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Google Shape;7178;p6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6887D9F8-7B7F-AAEF-5077-1C7E269D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">
            <a:extLst>
              <a:ext uri="{FF2B5EF4-FFF2-40B4-BE49-F238E27FC236}">
                <a16:creationId xmlns:a16="http://schemas.microsoft.com/office/drawing/2014/main" id="{02CB596A-3CC4-ECA8-87F7-D22A9233C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924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+mj-lt"/>
              </a:rPr>
              <a:t>Organizadores</a:t>
            </a:r>
            <a:endParaRPr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14;p29">
            <a:extLst>
              <a:ext uri="{FF2B5EF4-FFF2-40B4-BE49-F238E27FC236}">
                <a16:creationId xmlns:a16="http://schemas.microsoft.com/office/drawing/2014/main" id="{C89089F8-82EF-1556-5F19-29C67DBAF97C}"/>
              </a:ext>
            </a:extLst>
          </p:cNvPr>
          <p:cNvSpPr txBox="1"/>
          <p:nvPr/>
        </p:nvSpPr>
        <p:spPr>
          <a:xfrm>
            <a:off x="944790" y="2458916"/>
            <a:ext cx="2932549" cy="187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>
                <a:solidFill>
                  <a:schemeClr val="dk1"/>
                </a:solidFill>
                <a:latin typeface="+mn-lt"/>
                <a:ea typeface="Hind"/>
                <a:cs typeface="Hind"/>
                <a:sym typeface="Hind"/>
              </a:rPr>
              <a:t>Como autoridad en materia de sostenibilidad, la Secretaría de Ambiente y Desarrollo Sustentable trabaja en la implementación de políticas que garanticen un equilibrio entre el desarrollo económico y la conservación del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>
                <a:solidFill>
                  <a:schemeClr val="dk1"/>
                </a:solidFill>
                <a:latin typeface="+mn-lt"/>
                <a:ea typeface="Hind"/>
                <a:cs typeface="Hind"/>
                <a:sym typeface="Hind"/>
              </a:rPr>
              <a:t>medio ambiente. Su apoyo al congreso refuerza la importancia de integrar criterios ambientales y sociales en las estrategias de desarrollo de San Juan y la región.</a:t>
            </a:r>
            <a:endParaRPr sz="1050" dirty="0">
              <a:solidFill>
                <a:schemeClr val="dk1"/>
              </a:solidFill>
              <a:latin typeface="+mn-lt"/>
              <a:ea typeface="Hind"/>
              <a:cs typeface="Hind"/>
              <a:sym typeface="Hind"/>
            </a:endParaRPr>
          </a:p>
        </p:txBody>
      </p:sp>
      <p:sp>
        <p:nvSpPr>
          <p:cNvPr id="4" name="Google Shape;316;p29">
            <a:extLst>
              <a:ext uri="{FF2B5EF4-FFF2-40B4-BE49-F238E27FC236}">
                <a16:creationId xmlns:a16="http://schemas.microsoft.com/office/drawing/2014/main" id="{75547FB9-E3BD-759A-D375-0D28E8951CA9}"/>
              </a:ext>
            </a:extLst>
          </p:cNvPr>
          <p:cNvSpPr txBox="1"/>
          <p:nvPr/>
        </p:nvSpPr>
        <p:spPr>
          <a:xfrm>
            <a:off x="944791" y="1990689"/>
            <a:ext cx="2932549" cy="62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solidFill>
                  <a:schemeClr val="dk1"/>
                </a:solidFill>
                <a:latin typeface="+mj-lt"/>
                <a:ea typeface="Archivo"/>
                <a:cs typeface="Archivo"/>
                <a:sym typeface="Archivo"/>
              </a:rPr>
              <a:t>Secretaría de Ambiente y Desarrollo Sustentable - Gobierno de San Juan</a:t>
            </a:r>
            <a:endParaRPr sz="1100" b="1" dirty="0">
              <a:solidFill>
                <a:schemeClr val="dk1"/>
              </a:solidFill>
              <a:latin typeface="+mj-lt"/>
              <a:ea typeface="Archivo"/>
              <a:cs typeface="Archivo"/>
              <a:sym typeface="Archivo"/>
            </a:endParaRPr>
          </a:p>
        </p:txBody>
      </p:sp>
      <p:sp>
        <p:nvSpPr>
          <p:cNvPr id="22" name="Google Shape;314;p29">
            <a:extLst>
              <a:ext uri="{FF2B5EF4-FFF2-40B4-BE49-F238E27FC236}">
                <a16:creationId xmlns:a16="http://schemas.microsoft.com/office/drawing/2014/main" id="{E351AFFC-5303-4968-F9BA-5E1BAE18D969}"/>
              </a:ext>
            </a:extLst>
          </p:cNvPr>
          <p:cNvSpPr txBox="1"/>
          <p:nvPr/>
        </p:nvSpPr>
        <p:spPr>
          <a:xfrm>
            <a:off x="5103619" y="2447621"/>
            <a:ext cx="2932549" cy="187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>
                <a:solidFill>
                  <a:schemeClr val="dk1"/>
                </a:solidFill>
                <a:latin typeface="+mn-lt"/>
                <a:ea typeface="Hind"/>
                <a:cs typeface="Hind"/>
                <a:sym typeface="Hind"/>
              </a:rPr>
              <a:t>El Ministerio de Minería de San Juan es un actor estratégico en la transformación productiva de la provincia. Su compromiso con una minería responsable y sostenible ha impulsado políticas que promueven la inversión en energías limpias, la reducción del impacto ambiental y la integración de los principios de sostenibilidad en el sector minero</a:t>
            </a:r>
            <a:endParaRPr sz="1050" dirty="0">
              <a:solidFill>
                <a:schemeClr val="dk1"/>
              </a:solidFill>
              <a:latin typeface="+mn-lt"/>
              <a:ea typeface="Hind"/>
              <a:cs typeface="Hind"/>
              <a:sym typeface="Hind"/>
            </a:endParaRPr>
          </a:p>
        </p:txBody>
      </p:sp>
      <p:sp>
        <p:nvSpPr>
          <p:cNvPr id="23" name="Google Shape;316;p29">
            <a:extLst>
              <a:ext uri="{FF2B5EF4-FFF2-40B4-BE49-F238E27FC236}">
                <a16:creationId xmlns:a16="http://schemas.microsoft.com/office/drawing/2014/main" id="{5BD8A451-720F-452E-4D29-4B0626A77789}"/>
              </a:ext>
            </a:extLst>
          </p:cNvPr>
          <p:cNvSpPr txBox="1"/>
          <p:nvPr/>
        </p:nvSpPr>
        <p:spPr>
          <a:xfrm>
            <a:off x="5103619" y="1980110"/>
            <a:ext cx="2932549" cy="62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solidFill>
                  <a:schemeClr val="dk1"/>
                </a:solidFill>
                <a:latin typeface="+mj-lt"/>
                <a:ea typeface="Archivo"/>
                <a:cs typeface="Archivo"/>
                <a:sym typeface="Archivo"/>
              </a:rPr>
              <a:t>Secretaría de Ambiente y Desarrollo Sustentable - Gobierno de San Juan</a:t>
            </a:r>
            <a:endParaRPr sz="1100" b="1" dirty="0">
              <a:solidFill>
                <a:schemeClr val="dk1"/>
              </a:solidFill>
              <a:latin typeface="+mj-lt"/>
              <a:ea typeface="Archivo"/>
              <a:cs typeface="Archivo"/>
              <a:sym typeface="Archivo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A8D4D4C-641E-54EC-3996-8508E307B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56" y="1299249"/>
            <a:ext cx="1921068" cy="762929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8D146D4A-157D-8B72-6F46-1A1BCEC447EE}"/>
              </a:ext>
            </a:extLst>
          </p:cNvPr>
          <p:cNvGrpSpPr/>
          <p:nvPr/>
        </p:nvGrpSpPr>
        <p:grpSpPr>
          <a:xfrm>
            <a:off x="1827714" y="4620917"/>
            <a:ext cx="2409120" cy="515822"/>
            <a:chOff x="-2834" y="4640388"/>
            <a:chExt cx="2409120" cy="515822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3845AC6-ADAB-D866-EF1C-66452505877F}"/>
                </a:ext>
              </a:extLst>
            </p:cNvPr>
            <p:cNvSpPr/>
            <p:nvPr/>
          </p:nvSpPr>
          <p:spPr>
            <a:xfrm>
              <a:off x="-2834" y="4640388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91106AF-A661-9920-CE13-8B4FE75ED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762" y="4654815"/>
              <a:ext cx="620878" cy="357147"/>
            </a:xfrm>
            <a:prstGeom prst="rect">
              <a:avLst/>
            </a:prstGeom>
          </p:spPr>
        </p:pic>
        <p:sp>
          <p:nvSpPr>
            <p:cNvPr id="29" name="Google Shape;244;p26">
              <a:extLst>
                <a:ext uri="{FF2B5EF4-FFF2-40B4-BE49-F238E27FC236}">
                  <a16:creationId xmlns:a16="http://schemas.microsoft.com/office/drawing/2014/main" id="{306CFE81-AEDA-D666-5772-652BFA64A1C3}"/>
                </a:ext>
              </a:extLst>
            </p:cNvPr>
            <p:cNvSpPr txBox="1">
              <a:spLocks/>
            </p:cNvSpPr>
            <p:nvPr/>
          </p:nvSpPr>
          <p:spPr>
            <a:xfrm>
              <a:off x="929640" y="4749976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7C381FD-4615-1104-7901-7BA61E640778}"/>
              </a:ext>
            </a:extLst>
          </p:cNvPr>
          <p:cNvGrpSpPr/>
          <p:nvPr/>
        </p:nvGrpSpPr>
        <p:grpSpPr>
          <a:xfrm>
            <a:off x="5655060" y="4625008"/>
            <a:ext cx="3321800" cy="378620"/>
            <a:chOff x="5441890" y="4654815"/>
            <a:chExt cx="3325635" cy="391186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D19D7A3B-F5FD-7E8D-CAE7-CE5CAE89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36567" y="4776077"/>
              <a:ext cx="768467" cy="269924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3384CDE5-D3A2-12DB-4A82-6C951F50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08520" y="4654815"/>
              <a:ext cx="768468" cy="344788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F41D9C3A-C490-B52E-D99A-AEA018DFB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80474" y="4768834"/>
              <a:ext cx="687051" cy="272854"/>
            </a:xfrm>
            <a:prstGeom prst="rect">
              <a:avLst/>
            </a:prstGeom>
          </p:spPr>
        </p:pic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450EC4CC-F7EE-49C6-1466-7C6E6E19A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1890" y="4796001"/>
              <a:ext cx="791191" cy="218519"/>
            </a:xfrm>
            <a:prstGeom prst="rect">
              <a:avLst/>
            </a:prstGeom>
          </p:spPr>
        </p:pic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96ECE9F4-AFED-8FA8-C084-8ABA2D55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854" y="1299249"/>
            <a:ext cx="1921068" cy="7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4462E108-2217-BFE5-7A03-60C7FECE2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">
            <a:extLst>
              <a:ext uri="{FF2B5EF4-FFF2-40B4-BE49-F238E27FC236}">
                <a16:creationId xmlns:a16="http://schemas.microsoft.com/office/drawing/2014/main" id="{832C5A46-5CA4-878C-7365-93B280AAF3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978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+mj-lt"/>
              </a:rPr>
              <a:t>Organizadores</a:t>
            </a:r>
            <a:endParaRPr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692364C-1854-36AA-62D8-4FEF4CF62D73}"/>
              </a:ext>
            </a:extLst>
          </p:cNvPr>
          <p:cNvGrpSpPr/>
          <p:nvPr/>
        </p:nvGrpSpPr>
        <p:grpSpPr>
          <a:xfrm>
            <a:off x="1827714" y="4620917"/>
            <a:ext cx="2409120" cy="515822"/>
            <a:chOff x="-2834" y="4640388"/>
            <a:chExt cx="2409120" cy="515822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E9AACE37-A4EB-FF9B-5A8E-3EC9871C07D0}"/>
                </a:ext>
              </a:extLst>
            </p:cNvPr>
            <p:cNvSpPr/>
            <p:nvPr/>
          </p:nvSpPr>
          <p:spPr>
            <a:xfrm>
              <a:off x="-2834" y="4640388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870E0492-E0E9-272D-4D05-202653E71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762" y="4654815"/>
              <a:ext cx="620878" cy="357147"/>
            </a:xfrm>
            <a:prstGeom prst="rect">
              <a:avLst/>
            </a:prstGeom>
          </p:spPr>
        </p:pic>
        <p:sp>
          <p:nvSpPr>
            <p:cNvPr id="29" name="Google Shape;244;p26">
              <a:extLst>
                <a:ext uri="{FF2B5EF4-FFF2-40B4-BE49-F238E27FC236}">
                  <a16:creationId xmlns:a16="http://schemas.microsoft.com/office/drawing/2014/main" id="{88248E63-ADC9-7F6C-7781-64E90784CC6B}"/>
                </a:ext>
              </a:extLst>
            </p:cNvPr>
            <p:cNvSpPr txBox="1">
              <a:spLocks/>
            </p:cNvSpPr>
            <p:nvPr/>
          </p:nvSpPr>
          <p:spPr>
            <a:xfrm>
              <a:off x="929640" y="4749976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F4BB12E-168F-343C-8CF3-A5A9FE0F2F06}"/>
              </a:ext>
            </a:extLst>
          </p:cNvPr>
          <p:cNvGrpSpPr/>
          <p:nvPr/>
        </p:nvGrpSpPr>
        <p:grpSpPr>
          <a:xfrm>
            <a:off x="5655060" y="4625008"/>
            <a:ext cx="3321800" cy="378620"/>
            <a:chOff x="5441890" y="4654815"/>
            <a:chExt cx="3325635" cy="391186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76B4A47F-53A0-8DDD-617E-2A457527A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36567" y="4776077"/>
              <a:ext cx="768467" cy="269924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B87F287C-679D-B9C3-A668-67D3F7FD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08520" y="4654815"/>
              <a:ext cx="768468" cy="344788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0D26CDD6-3874-1388-6327-12D570593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80474" y="4768834"/>
              <a:ext cx="687051" cy="272854"/>
            </a:xfrm>
            <a:prstGeom prst="rect">
              <a:avLst/>
            </a:prstGeom>
          </p:spPr>
        </p:pic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52883F89-A56D-F795-557A-44D8E430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1890" y="4796001"/>
              <a:ext cx="791191" cy="21851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413094ED-46C1-BDE6-7A0F-8863CD1B6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09" y="1015017"/>
            <a:ext cx="1921068" cy="8619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403488-E640-A169-B2A8-F312A6C8D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12" y="1308334"/>
            <a:ext cx="1750113" cy="614727"/>
          </a:xfrm>
          <a:prstGeom prst="rect">
            <a:avLst/>
          </a:prstGeom>
        </p:spPr>
      </p:pic>
      <p:sp>
        <p:nvSpPr>
          <p:cNvPr id="2" name="Google Shape;314;p29">
            <a:extLst>
              <a:ext uri="{FF2B5EF4-FFF2-40B4-BE49-F238E27FC236}">
                <a16:creationId xmlns:a16="http://schemas.microsoft.com/office/drawing/2014/main" id="{737462C1-C1FB-95DB-0047-437416E91730}"/>
              </a:ext>
            </a:extLst>
          </p:cNvPr>
          <p:cNvSpPr txBox="1"/>
          <p:nvPr/>
        </p:nvSpPr>
        <p:spPr>
          <a:xfrm>
            <a:off x="981328" y="2367884"/>
            <a:ext cx="3009425" cy="194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>
                <a:solidFill>
                  <a:schemeClr val="dk1"/>
                </a:solidFill>
                <a:latin typeface="+mn-lt"/>
                <a:ea typeface="Hind"/>
                <a:cs typeface="Hind"/>
                <a:sym typeface="Hind"/>
              </a:rPr>
              <a:t>El Instituto de Desarrollo Sostenible (IDS) es un centro de investigación y formación académica que impulsa el desarrollo de estrategias para la implementación de la sostenibilidad en las universidades, las empresas y la sociedad. Con una visión integral, el IDS trabaja en proyectos innovadores para promover la responsabilidad social, la economía circular, la educación ambiental y la gestión sostenible en distintos sectores productivos.</a:t>
            </a:r>
          </a:p>
        </p:txBody>
      </p:sp>
      <p:sp>
        <p:nvSpPr>
          <p:cNvPr id="6" name="Google Shape;316;p29">
            <a:extLst>
              <a:ext uri="{FF2B5EF4-FFF2-40B4-BE49-F238E27FC236}">
                <a16:creationId xmlns:a16="http://schemas.microsoft.com/office/drawing/2014/main" id="{160C6B73-AAEE-AC9E-1311-4BFCF18E0EE6}"/>
              </a:ext>
            </a:extLst>
          </p:cNvPr>
          <p:cNvSpPr txBox="1"/>
          <p:nvPr/>
        </p:nvSpPr>
        <p:spPr>
          <a:xfrm>
            <a:off x="981329" y="1899657"/>
            <a:ext cx="2932549" cy="62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solidFill>
                  <a:schemeClr val="dk1"/>
                </a:solidFill>
                <a:latin typeface="+mj-lt"/>
                <a:ea typeface="Archivo"/>
                <a:cs typeface="Archivo"/>
                <a:sym typeface="Archivo"/>
              </a:rPr>
              <a:t>Instituto de Desarrollo Sostenible (IDS) – Universidad Católica de Cuyo</a:t>
            </a:r>
          </a:p>
        </p:txBody>
      </p:sp>
      <p:sp>
        <p:nvSpPr>
          <p:cNvPr id="10" name="Google Shape;314;p29">
            <a:extLst>
              <a:ext uri="{FF2B5EF4-FFF2-40B4-BE49-F238E27FC236}">
                <a16:creationId xmlns:a16="http://schemas.microsoft.com/office/drawing/2014/main" id="{2D163BD5-3F16-F79A-DF45-4CC4F99C01D1}"/>
              </a:ext>
            </a:extLst>
          </p:cNvPr>
          <p:cNvSpPr txBox="1"/>
          <p:nvPr/>
        </p:nvSpPr>
        <p:spPr>
          <a:xfrm>
            <a:off x="5092486" y="2367884"/>
            <a:ext cx="3009425" cy="194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50" dirty="0">
                <a:solidFill>
                  <a:schemeClr val="dk1"/>
                </a:solidFill>
                <a:latin typeface="+mn-lt"/>
                <a:ea typeface="Hind"/>
                <a:cs typeface="Hind"/>
                <a:sym typeface="Hind"/>
              </a:rPr>
              <a:t>El Vicerrectorado en Formación de la Universidad Católica de Cuyo juega un rol clave en la promoción de la ética y la responsabilidad social dentro del ámbito académico. Su objetivo es fortalecer el impacto de la educación superior en la sociedad, fomentando la formación de líderes con una visión humanista y sostenible.</a:t>
            </a:r>
          </a:p>
        </p:txBody>
      </p:sp>
      <p:sp>
        <p:nvSpPr>
          <p:cNvPr id="11" name="Google Shape;316;p29">
            <a:extLst>
              <a:ext uri="{FF2B5EF4-FFF2-40B4-BE49-F238E27FC236}">
                <a16:creationId xmlns:a16="http://schemas.microsoft.com/office/drawing/2014/main" id="{B6555749-10F2-354E-07D1-CAA7CBA0E8F5}"/>
              </a:ext>
            </a:extLst>
          </p:cNvPr>
          <p:cNvSpPr txBox="1"/>
          <p:nvPr/>
        </p:nvSpPr>
        <p:spPr>
          <a:xfrm>
            <a:off x="5092487" y="1899657"/>
            <a:ext cx="2932549" cy="62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1" dirty="0">
                <a:solidFill>
                  <a:schemeClr val="dk1"/>
                </a:solidFill>
                <a:latin typeface="+mj-lt"/>
                <a:ea typeface="Archivo"/>
                <a:cs typeface="Archivo"/>
                <a:sym typeface="Archivo"/>
              </a:rPr>
              <a:t>Vicerrectorado en Formación –Universidad Católica de Cuyo</a:t>
            </a:r>
          </a:p>
        </p:txBody>
      </p:sp>
    </p:spTree>
    <p:extLst>
      <p:ext uri="{BB962C8B-B14F-4D97-AF65-F5344CB8AC3E}">
        <p14:creationId xmlns:p14="http://schemas.microsoft.com/office/powerpoint/2010/main" val="186070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720000" y="2249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Expositores</a:t>
            </a:r>
            <a:endParaRPr dirty="0">
              <a:latin typeface="+mj-lt"/>
            </a:endParaRPr>
          </a:p>
        </p:txBody>
      </p:sp>
      <p:graphicFrame>
        <p:nvGraphicFramePr>
          <p:cNvPr id="278" name="Google Shape;278;p27"/>
          <p:cNvGraphicFramePr/>
          <p:nvPr>
            <p:extLst>
              <p:ext uri="{D42A27DB-BD31-4B8C-83A1-F6EECF244321}">
                <p14:modId xmlns:p14="http://schemas.microsoft.com/office/powerpoint/2010/main" val="3903163824"/>
              </p:ext>
            </p:extLst>
          </p:nvPr>
        </p:nvGraphicFramePr>
        <p:xfrm>
          <a:off x="756513" y="907194"/>
          <a:ext cx="7704000" cy="3483830"/>
        </p:xfrm>
        <a:graphic>
          <a:graphicData uri="http://schemas.openxmlformats.org/drawingml/2006/table">
            <a:tbl>
              <a:tblPr>
                <a:noFill/>
                <a:tableStyleId>{ECBA85DC-1FDD-465C-9618-D061AB570945}</a:tableStyleId>
              </a:tblPr>
              <a:tblGrid>
                <a:gridCol w="23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1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b="0" u="none" dirty="0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 PhD Frederic Marimon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Universidad Internacional de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Cataluyna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– España</a:t>
                      </a:r>
                      <a:endParaRPr sz="1100" dirty="0">
                        <a:solidFill>
                          <a:schemeClr val="tx1"/>
                        </a:solidFill>
                        <a:latin typeface="+mn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b="0" u="none" dirty="0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 MBA Laura </a:t>
                      </a:r>
                      <a:r>
                        <a:rPr lang="es-AR" sz="1200" b="0" u="none" dirty="0" err="1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Accifonte</a:t>
                      </a:r>
                      <a:endParaRPr sz="1200" b="0" u="none" dirty="0">
                        <a:solidFill>
                          <a:schemeClr val="accent5"/>
                        </a:solidFill>
                        <a:latin typeface="+mj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 Coordinadora de la Comisión Permanente de Sostenibilidad Latinoamericano de Emisores de Información Financiera</a:t>
                      </a:r>
                      <a:endParaRPr sz="1100" dirty="0">
                        <a:solidFill>
                          <a:schemeClr val="tx1"/>
                        </a:solidFill>
                        <a:latin typeface="+mn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1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b="0" u="none" dirty="0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PhD Abraham Apaza</a:t>
                      </a:r>
                      <a:endParaRPr sz="1200" b="0" u="none" dirty="0">
                        <a:solidFill>
                          <a:schemeClr val="accent5"/>
                        </a:solidFill>
                        <a:latin typeface="+mj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Universidad Nacional Jorge Basadre Grohmann- Perú</a:t>
                      </a:r>
                      <a:endParaRPr sz="1100" dirty="0">
                        <a:solidFill>
                          <a:schemeClr val="tx1"/>
                        </a:solidFill>
                        <a:latin typeface="+mn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b="0" u="none" dirty="0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PhD Jasmina </a:t>
                      </a:r>
                      <a:r>
                        <a:rPr lang="es-AR" sz="1200" b="0" u="none" dirty="0" err="1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Berbegal</a:t>
                      </a:r>
                      <a:endParaRPr sz="1200" b="0" u="none" dirty="0">
                        <a:solidFill>
                          <a:schemeClr val="accent5"/>
                        </a:solidFill>
                        <a:latin typeface="+mj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Universidad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Politecnica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 de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Cataluyna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- España</a:t>
                      </a:r>
                      <a:endParaRPr sz="1100" dirty="0">
                        <a:solidFill>
                          <a:schemeClr val="tx1"/>
                        </a:solidFill>
                        <a:latin typeface="+mn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b="0" u="none" dirty="0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 MBA </a:t>
                      </a:r>
                      <a:r>
                        <a:rPr lang="es-AR" sz="1200" b="0" u="none" dirty="0" err="1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NaLyan</a:t>
                      </a:r>
                      <a:endParaRPr sz="1200" b="0" u="none" dirty="0">
                        <a:solidFill>
                          <a:schemeClr val="accent5"/>
                        </a:solidFill>
                        <a:latin typeface="+mj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Universidad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Politecnica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 de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Cataluyna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– China</a:t>
                      </a:r>
                      <a:endParaRPr sz="1100" dirty="0">
                        <a:solidFill>
                          <a:schemeClr val="tx1"/>
                        </a:solidFill>
                        <a:latin typeface="+mn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254044"/>
                  </a:ext>
                </a:extLst>
              </a:tr>
              <a:tr h="3481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b="0" u="none" dirty="0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PhD Didier </a:t>
                      </a:r>
                      <a:r>
                        <a:rPr lang="es-AR" sz="1200" b="0" u="none" dirty="0" err="1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Grimalt</a:t>
                      </a:r>
                      <a:endParaRPr sz="1200" b="0" u="none" dirty="0">
                        <a:solidFill>
                          <a:schemeClr val="accent5"/>
                        </a:solidFill>
                        <a:latin typeface="+mj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Universidad </a:t>
                      </a:r>
                      <a:r>
                        <a:rPr lang="es-AR" sz="1100" dirty="0" err="1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Politecnica</a:t>
                      </a:r>
                      <a:r>
                        <a:rPr lang="es-AR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 de </a:t>
                      </a:r>
                      <a:r>
                        <a:rPr lang="es-AR" sz="1100" dirty="0" err="1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Cataluyna</a:t>
                      </a:r>
                      <a:r>
                        <a:rPr lang="es-AR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– Francia</a:t>
                      </a:r>
                      <a:endParaRPr sz="1100" dirty="0">
                        <a:solidFill>
                          <a:schemeClr val="tx1"/>
                        </a:solidFill>
                        <a:latin typeface="+mn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256330"/>
                  </a:ext>
                </a:extLst>
              </a:tr>
              <a:tr h="3481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b="0" u="none" dirty="0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 PhD Jordi </a:t>
                      </a:r>
                      <a:r>
                        <a:rPr lang="es-AR" sz="1200" b="0" u="none" dirty="0" err="1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Segalas</a:t>
                      </a:r>
                      <a:endParaRPr sz="1200" b="0" u="none" dirty="0">
                        <a:solidFill>
                          <a:schemeClr val="accent5"/>
                        </a:solidFill>
                        <a:latin typeface="+mj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Universidad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Politecnica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 de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Cataluyna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– España</a:t>
                      </a:r>
                      <a:endParaRPr sz="1100" dirty="0">
                        <a:solidFill>
                          <a:schemeClr val="tx1"/>
                        </a:solidFill>
                        <a:latin typeface="+mn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6032"/>
                  </a:ext>
                </a:extLst>
              </a:tr>
              <a:tr h="3481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b="0" u="none" dirty="0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PhD Valmir </a:t>
                      </a:r>
                      <a:r>
                        <a:rPr lang="es-AR" sz="1200" b="0" u="none" dirty="0" err="1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Martins</a:t>
                      </a:r>
                      <a:endParaRPr sz="1200" b="0" u="none" dirty="0">
                        <a:solidFill>
                          <a:schemeClr val="accent5"/>
                        </a:solidFill>
                        <a:latin typeface="+mj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Universidad Autónoma de Chile – Chile</a:t>
                      </a:r>
                      <a:endParaRPr sz="1100" dirty="0">
                        <a:solidFill>
                          <a:schemeClr val="tx1"/>
                        </a:solidFill>
                        <a:latin typeface="+mn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42889"/>
                  </a:ext>
                </a:extLst>
              </a:tr>
              <a:tr h="3481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b="0" u="none" dirty="0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 PhD José Luis Soriano</a:t>
                      </a:r>
                      <a:endParaRPr sz="1200" b="0" u="none" dirty="0">
                        <a:solidFill>
                          <a:schemeClr val="accent5"/>
                        </a:solidFill>
                        <a:latin typeface="+mj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Universidad de Guadalajara – México</a:t>
                      </a:r>
                      <a:endParaRPr sz="1100" dirty="0">
                        <a:solidFill>
                          <a:schemeClr val="tx1"/>
                        </a:solidFill>
                        <a:latin typeface="+mn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159304"/>
                  </a:ext>
                </a:extLst>
              </a:tr>
              <a:tr h="3481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b="0" u="none" dirty="0">
                          <a:solidFill>
                            <a:schemeClr val="accent5"/>
                          </a:solidFill>
                          <a:latin typeface="+mj-lt"/>
                          <a:ea typeface="Hind"/>
                          <a:cs typeface="Hind"/>
                          <a:sym typeface="Hind"/>
                        </a:rPr>
                        <a:t>MBA Marcela Vergara</a:t>
                      </a:r>
                      <a:endParaRPr sz="1200" b="0" u="none" dirty="0">
                        <a:solidFill>
                          <a:schemeClr val="accent5"/>
                        </a:solidFill>
                        <a:latin typeface="+mj-lt"/>
                        <a:ea typeface="Hind"/>
                        <a:cs typeface="Hind"/>
                        <a:sym typeface="Hin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Universidad Internacional de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Cataluyna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latin typeface="+mn-lt"/>
                          <a:ea typeface="Hind"/>
                          <a:cs typeface="Hind"/>
                          <a:sym typeface="Hind"/>
                        </a:rPr>
                        <a:t>- Chile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956140"/>
                  </a:ext>
                </a:extLst>
              </a:tr>
            </a:tbl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9E6DF80A-4838-6BB9-1AC9-35488072579E}"/>
              </a:ext>
            </a:extLst>
          </p:cNvPr>
          <p:cNvGrpSpPr/>
          <p:nvPr/>
        </p:nvGrpSpPr>
        <p:grpSpPr>
          <a:xfrm>
            <a:off x="1827714" y="4620917"/>
            <a:ext cx="2409120" cy="515822"/>
            <a:chOff x="-2834" y="4640388"/>
            <a:chExt cx="2409120" cy="51582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3B5DA8E-6E75-FD3D-3A22-A885ADF25C0E}"/>
                </a:ext>
              </a:extLst>
            </p:cNvPr>
            <p:cNvSpPr/>
            <p:nvPr/>
          </p:nvSpPr>
          <p:spPr>
            <a:xfrm>
              <a:off x="-2834" y="4640388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81D0B64-2585-76F2-2E3C-D18D2A5D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762" y="4654815"/>
              <a:ext cx="620878" cy="357147"/>
            </a:xfrm>
            <a:prstGeom prst="rect">
              <a:avLst/>
            </a:prstGeom>
          </p:spPr>
        </p:pic>
        <p:sp>
          <p:nvSpPr>
            <p:cNvPr id="7" name="Google Shape;244;p26">
              <a:extLst>
                <a:ext uri="{FF2B5EF4-FFF2-40B4-BE49-F238E27FC236}">
                  <a16:creationId xmlns:a16="http://schemas.microsoft.com/office/drawing/2014/main" id="{75E90C89-D0EF-529E-D3ED-34365A1A9051}"/>
                </a:ext>
              </a:extLst>
            </p:cNvPr>
            <p:cNvSpPr txBox="1">
              <a:spLocks/>
            </p:cNvSpPr>
            <p:nvPr/>
          </p:nvSpPr>
          <p:spPr>
            <a:xfrm>
              <a:off x="929640" y="4749976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C249EF2D-AD87-66B6-95CA-1B75F0A932F7}"/>
              </a:ext>
            </a:extLst>
          </p:cNvPr>
          <p:cNvGrpSpPr/>
          <p:nvPr/>
        </p:nvGrpSpPr>
        <p:grpSpPr>
          <a:xfrm>
            <a:off x="5655060" y="4625008"/>
            <a:ext cx="3321800" cy="378620"/>
            <a:chOff x="5441890" y="4654815"/>
            <a:chExt cx="3325635" cy="391186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69BC945-9752-2E0E-8BDF-524CAACD4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36567" y="4776077"/>
              <a:ext cx="768467" cy="269924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A516887-74DC-664A-18EA-75A069F5C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08520" y="4654815"/>
              <a:ext cx="768468" cy="344788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E1BF3AC3-685C-D36A-FFDA-374AAA243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80474" y="4768834"/>
              <a:ext cx="687051" cy="272854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EDFB5E58-A913-D9C3-FF3F-667621A6D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1890" y="4796001"/>
              <a:ext cx="791191" cy="218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1"/>
          <p:cNvGrpSpPr/>
          <p:nvPr/>
        </p:nvGrpSpPr>
        <p:grpSpPr>
          <a:xfrm flipH="1">
            <a:off x="3224689" y="3515794"/>
            <a:ext cx="681772" cy="670172"/>
            <a:chOff x="5242648" y="3836934"/>
            <a:chExt cx="681772" cy="670172"/>
          </a:xfrm>
        </p:grpSpPr>
        <p:sp>
          <p:nvSpPr>
            <p:cNvPr id="390" name="Google Shape;390;p31"/>
            <p:cNvSpPr/>
            <p:nvPr/>
          </p:nvSpPr>
          <p:spPr>
            <a:xfrm>
              <a:off x="5242648" y="3836934"/>
              <a:ext cx="681772" cy="670172"/>
            </a:xfrm>
            <a:custGeom>
              <a:avLst/>
              <a:gdLst/>
              <a:ahLst/>
              <a:cxnLst/>
              <a:rect l="l" t="t" r="r" b="b"/>
              <a:pathLst>
                <a:path w="1295" h="1275" extrusionOk="0">
                  <a:moveTo>
                    <a:pt x="389" y="1274"/>
                  </a:moveTo>
                  <a:lnTo>
                    <a:pt x="1294" y="899"/>
                  </a:lnTo>
                  <a:lnTo>
                    <a:pt x="1294" y="899"/>
                  </a:lnTo>
                  <a:cubicBezTo>
                    <a:pt x="1153" y="560"/>
                    <a:pt x="948" y="255"/>
                    <a:pt x="692" y="0"/>
                  </a:cubicBezTo>
                  <a:lnTo>
                    <a:pt x="0" y="692"/>
                  </a:lnTo>
                  <a:lnTo>
                    <a:pt x="0" y="692"/>
                  </a:lnTo>
                  <a:cubicBezTo>
                    <a:pt x="165" y="857"/>
                    <a:pt x="298" y="1054"/>
                    <a:pt x="389" y="12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5603938" y="4070075"/>
              <a:ext cx="50400" cy="5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92" name="Google Shape;392;p31"/>
          <p:cNvGrpSpPr/>
          <p:nvPr/>
        </p:nvGrpSpPr>
        <p:grpSpPr>
          <a:xfrm>
            <a:off x="3542387" y="3198099"/>
            <a:ext cx="670175" cy="681766"/>
            <a:chOff x="3542395" y="3519239"/>
            <a:chExt cx="670175" cy="681766"/>
          </a:xfrm>
        </p:grpSpPr>
        <p:sp>
          <p:nvSpPr>
            <p:cNvPr id="393" name="Google Shape;393;p31"/>
            <p:cNvSpPr/>
            <p:nvPr/>
          </p:nvSpPr>
          <p:spPr>
            <a:xfrm>
              <a:off x="3542395" y="3519239"/>
              <a:ext cx="670175" cy="681766"/>
            </a:xfrm>
            <a:custGeom>
              <a:avLst/>
              <a:gdLst/>
              <a:ahLst/>
              <a:cxnLst/>
              <a:rect l="l" t="t" r="r" b="b"/>
              <a:pathLst>
                <a:path w="1274" h="1295" extrusionOk="0">
                  <a:moveTo>
                    <a:pt x="1273" y="905"/>
                  </a:moveTo>
                  <a:lnTo>
                    <a:pt x="899" y="0"/>
                  </a:lnTo>
                  <a:lnTo>
                    <a:pt x="899" y="0"/>
                  </a:lnTo>
                  <a:cubicBezTo>
                    <a:pt x="560" y="141"/>
                    <a:pt x="255" y="346"/>
                    <a:pt x="0" y="602"/>
                  </a:cubicBezTo>
                  <a:lnTo>
                    <a:pt x="692" y="1294"/>
                  </a:lnTo>
                  <a:lnTo>
                    <a:pt x="692" y="1294"/>
                  </a:lnTo>
                  <a:cubicBezTo>
                    <a:pt x="858" y="1129"/>
                    <a:pt x="1054" y="996"/>
                    <a:pt x="1273" y="90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791300" y="3728300"/>
              <a:ext cx="50400" cy="50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95" name="Google Shape;395;p31"/>
          <p:cNvGrpSpPr/>
          <p:nvPr/>
        </p:nvGrpSpPr>
        <p:grpSpPr>
          <a:xfrm>
            <a:off x="4572001" y="3089110"/>
            <a:ext cx="558867" cy="586691"/>
            <a:chOff x="4572010" y="3410250"/>
            <a:chExt cx="558867" cy="586691"/>
          </a:xfrm>
        </p:grpSpPr>
        <p:sp>
          <p:nvSpPr>
            <p:cNvPr id="396" name="Google Shape;396;p31"/>
            <p:cNvSpPr/>
            <p:nvPr/>
          </p:nvSpPr>
          <p:spPr>
            <a:xfrm>
              <a:off x="4572010" y="3410250"/>
              <a:ext cx="558867" cy="586691"/>
            </a:xfrm>
            <a:custGeom>
              <a:avLst/>
              <a:gdLst/>
              <a:ahLst/>
              <a:cxnLst/>
              <a:rect l="l" t="t" r="r" b="b"/>
              <a:pathLst>
                <a:path w="1062" h="1115" extrusionOk="0">
                  <a:moveTo>
                    <a:pt x="687" y="1114"/>
                  </a:moveTo>
                  <a:lnTo>
                    <a:pt x="1061" y="209"/>
                  </a:lnTo>
                  <a:lnTo>
                    <a:pt x="1061" y="209"/>
                  </a:lnTo>
                  <a:cubicBezTo>
                    <a:pt x="734" y="75"/>
                    <a:pt x="376" y="0"/>
                    <a:pt x="0" y="0"/>
                  </a:cubicBezTo>
                  <a:lnTo>
                    <a:pt x="0" y="978"/>
                  </a:lnTo>
                  <a:lnTo>
                    <a:pt x="0" y="978"/>
                  </a:lnTo>
                  <a:cubicBezTo>
                    <a:pt x="243" y="978"/>
                    <a:pt x="475" y="1026"/>
                    <a:pt x="687" y="11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4767225" y="3542865"/>
              <a:ext cx="50400" cy="5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98" name="Google Shape;398;p31"/>
          <p:cNvGrpSpPr/>
          <p:nvPr/>
        </p:nvGrpSpPr>
        <p:grpSpPr>
          <a:xfrm>
            <a:off x="4013133" y="3089110"/>
            <a:ext cx="558866" cy="586691"/>
            <a:chOff x="4013142" y="3410250"/>
            <a:chExt cx="558866" cy="586691"/>
          </a:xfrm>
        </p:grpSpPr>
        <p:sp>
          <p:nvSpPr>
            <p:cNvPr id="399" name="Google Shape;399;p31"/>
            <p:cNvSpPr/>
            <p:nvPr/>
          </p:nvSpPr>
          <p:spPr>
            <a:xfrm>
              <a:off x="4013142" y="3410250"/>
              <a:ext cx="558866" cy="586691"/>
            </a:xfrm>
            <a:custGeom>
              <a:avLst/>
              <a:gdLst/>
              <a:ahLst/>
              <a:cxnLst/>
              <a:rect l="l" t="t" r="r" b="b"/>
              <a:pathLst>
                <a:path w="1061" h="1115" extrusionOk="0">
                  <a:moveTo>
                    <a:pt x="1060" y="978"/>
                  </a:moveTo>
                  <a:lnTo>
                    <a:pt x="1060" y="0"/>
                  </a:lnTo>
                  <a:lnTo>
                    <a:pt x="1060" y="0"/>
                  </a:lnTo>
                  <a:cubicBezTo>
                    <a:pt x="684" y="0"/>
                    <a:pt x="326" y="75"/>
                    <a:pt x="0" y="209"/>
                  </a:cubicBezTo>
                  <a:lnTo>
                    <a:pt x="374" y="1114"/>
                  </a:lnTo>
                  <a:lnTo>
                    <a:pt x="374" y="1114"/>
                  </a:lnTo>
                  <a:cubicBezTo>
                    <a:pt x="585" y="1026"/>
                    <a:pt x="817" y="978"/>
                    <a:pt x="1060" y="9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4279625" y="3555900"/>
              <a:ext cx="50400" cy="5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1" name="Google Shape;401;p31"/>
          <p:cNvGrpSpPr/>
          <p:nvPr/>
        </p:nvGrpSpPr>
        <p:grpSpPr>
          <a:xfrm>
            <a:off x="4933757" y="3198099"/>
            <a:ext cx="670175" cy="681766"/>
            <a:chOff x="4933766" y="3519239"/>
            <a:chExt cx="670175" cy="681766"/>
          </a:xfrm>
        </p:grpSpPr>
        <p:sp>
          <p:nvSpPr>
            <p:cNvPr id="402" name="Google Shape;402;p31"/>
            <p:cNvSpPr/>
            <p:nvPr/>
          </p:nvSpPr>
          <p:spPr>
            <a:xfrm>
              <a:off x="4933766" y="3519239"/>
              <a:ext cx="670175" cy="681766"/>
            </a:xfrm>
            <a:custGeom>
              <a:avLst/>
              <a:gdLst/>
              <a:ahLst/>
              <a:cxnLst/>
              <a:rect l="l" t="t" r="r" b="b"/>
              <a:pathLst>
                <a:path w="1274" h="1295" extrusionOk="0">
                  <a:moveTo>
                    <a:pt x="581" y="1294"/>
                  </a:moveTo>
                  <a:lnTo>
                    <a:pt x="1273" y="602"/>
                  </a:lnTo>
                  <a:lnTo>
                    <a:pt x="1273" y="602"/>
                  </a:lnTo>
                  <a:cubicBezTo>
                    <a:pt x="1018" y="346"/>
                    <a:pt x="713" y="141"/>
                    <a:pt x="374" y="0"/>
                  </a:cubicBezTo>
                  <a:lnTo>
                    <a:pt x="0" y="905"/>
                  </a:lnTo>
                  <a:lnTo>
                    <a:pt x="0" y="905"/>
                  </a:lnTo>
                  <a:cubicBezTo>
                    <a:pt x="219" y="996"/>
                    <a:pt x="416" y="1129"/>
                    <a:pt x="581" y="1294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5243663" y="3678400"/>
              <a:ext cx="50400" cy="50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4" name="Google Shape;404;p31"/>
          <p:cNvGrpSpPr/>
          <p:nvPr/>
        </p:nvGrpSpPr>
        <p:grpSpPr>
          <a:xfrm>
            <a:off x="5237539" y="3515794"/>
            <a:ext cx="681772" cy="670172"/>
            <a:chOff x="5237548" y="3836934"/>
            <a:chExt cx="681772" cy="670172"/>
          </a:xfrm>
        </p:grpSpPr>
        <p:sp>
          <p:nvSpPr>
            <p:cNvPr id="405" name="Google Shape;405;p31"/>
            <p:cNvSpPr/>
            <p:nvPr/>
          </p:nvSpPr>
          <p:spPr>
            <a:xfrm>
              <a:off x="5237548" y="3836934"/>
              <a:ext cx="681772" cy="670172"/>
            </a:xfrm>
            <a:custGeom>
              <a:avLst/>
              <a:gdLst/>
              <a:ahLst/>
              <a:cxnLst/>
              <a:rect l="l" t="t" r="r" b="b"/>
              <a:pathLst>
                <a:path w="1295" h="1275" extrusionOk="0">
                  <a:moveTo>
                    <a:pt x="389" y="1274"/>
                  </a:moveTo>
                  <a:lnTo>
                    <a:pt x="1294" y="899"/>
                  </a:lnTo>
                  <a:lnTo>
                    <a:pt x="1294" y="899"/>
                  </a:lnTo>
                  <a:cubicBezTo>
                    <a:pt x="1153" y="560"/>
                    <a:pt x="948" y="255"/>
                    <a:pt x="692" y="0"/>
                  </a:cubicBezTo>
                  <a:lnTo>
                    <a:pt x="0" y="692"/>
                  </a:lnTo>
                  <a:lnTo>
                    <a:pt x="0" y="692"/>
                  </a:lnTo>
                  <a:cubicBezTo>
                    <a:pt x="165" y="857"/>
                    <a:pt x="298" y="1054"/>
                    <a:pt x="389" y="12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603938" y="4070075"/>
              <a:ext cx="50400" cy="5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07" name="Google Shape;407;p31"/>
          <p:cNvSpPr txBox="1">
            <a:spLocks noGrp="1"/>
          </p:cNvSpPr>
          <p:nvPr>
            <p:ph type="title"/>
          </p:nvPr>
        </p:nvSpPr>
        <p:spPr>
          <a:xfrm>
            <a:off x="756513" y="2854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Ejes Temáticos</a:t>
            </a:r>
            <a:endParaRPr dirty="0"/>
          </a:p>
        </p:txBody>
      </p:sp>
      <p:sp>
        <p:nvSpPr>
          <p:cNvPr id="411" name="Google Shape;411;p31"/>
          <p:cNvSpPr txBox="1"/>
          <p:nvPr/>
        </p:nvSpPr>
        <p:spPr>
          <a:xfrm>
            <a:off x="4974349" y="1132552"/>
            <a:ext cx="193667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+mj-lt"/>
                <a:ea typeface="Archivo"/>
                <a:cs typeface="Archivo"/>
                <a:sym typeface="Archivo"/>
              </a:rPr>
              <a:t>Sostenibilidad en las empresas</a:t>
            </a:r>
            <a:endParaRPr sz="1600" b="1" dirty="0">
              <a:solidFill>
                <a:schemeClr val="dk1"/>
              </a:solidFill>
              <a:latin typeface="+mj-lt"/>
              <a:ea typeface="Archivo"/>
              <a:cs typeface="Archivo"/>
              <a:sym typeface="Archivo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5543999" y="1976838"/>
            <a:ext cx="193667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+mj-lt"/>
                <a:ea typeface="Archivo"/>
                <a:cs typeface="Archivo"/>
                <a:sym typeface="Archivo"/>
              </a:rPr>
              <a:t>Sostenibilidad en la educación</a:t>
            </a:r>
            <a:endParaRPr sz="1600" b="1" dirty="0">
              <a:solidFill>
                <a:schemeClr val="dk1"/>
              </a:solidFill>
              <a:latin typeface="+mj-lt"/>
              <a:ea typeface="Archivo"/>
              <a:cs typeface="Archivo"/>
              <a:sym typeface="Archivo"/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1251775" y="1132552"/>
            <a:ext cx="2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+mj-lt"/>
                <a:ea typeface="Archivo"/>
                <a:cs typeface="Archivo"/>
                <a:sym typeface="Archivo"/>
              </a:rPr>
              <a:t>Sostenibilidad en sectores productivos</a:t>
            </a:r>
            <a:endParaRPr sz="1600" b="1" dirty="0">
              <a:solidFill>
                <a:schemeClr val="dk1"/>
              </a:solidFill>
              <a:latin typeface="+mj-lt"/>
              <a:ea typeface="Archivo"/>
              <a:cs typeface="Archivo"/>
              <a:sym typeface="Archivo"/>
            </a:endParaRPr>
          </a:p>
        </p:txBody>
      </p:sp>
      <p:sp>
        <p:nvSpPr>
          <p:cNvPr id="418" name="Google Shape;418;p31"/>
          <p:cNvSpPr txBox="1"/>
          <p:nvPr/>
        </p:nvSpPr>
        <p:spPr>
          <a:xfrm>
            <a:off x="1211800" y="1976838"/>
            <a:ext cx="14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+mj-lt"/>
                <a:ea typeface="Archivo"/>
                <a:cs typeface="Archivo"/>
                <a:sym typeface="Archivo"/>
              </a:rPr>
              <a:t>Políticas Sostenibles</a:t>
            </a:r>
            <a:endParaRPr sz="1600" b="1" dirty="0">
              <a:solidFill>
                <a:schemeClr val="dk1"/>
              </a:solidFill>
              <a:latin typeface="+mj-lt"/>
              <a:ea typeface="Archivo"/>
              <a:cs typeface="Archivo"/>
              <a:sym typeface="Archivo"/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977965" y="2842124"/>
            <a:ext cx="219338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+mj-lt"/>
                <a:ea typeface="Archivo"/>
                <a:cs typeface="Archivo"/>
                <a:sym typeface="Archivo"/>
              </a:rPr>
              <a:t>Sostenibilidad Modelo de Gestión</a:t>
            </a:r>
            <a:endParaRPr sz="1600" b="1" dirty="0">
              <a:solidFill>
                <a:schemeClr val="dk1"/>
              </a:solidFill>
              <a:latin typeface="+mj-lt"/>
              <a:ea typeface="Archivo"/>
              <a:cs typeface="Archivo"/>
              <a:sym typeface="Archivo"/>
            </a:endParaRPr>
          </a:p>
        </p:txBody>
      </p:sp>
      <p:cxnSp>
        <p:nvCxnSpPr>
          <p:cNvPr id="420" name="Google Shape;420;p31"/>
          <p:cNvCxnSpPr>
            <a:cxnSpLocks/>
            <a:stCxn id="417" idx="3"/>
            <a:endCxn id="400" idx="0"/>
          </p:cNvCxnSpPr>
          <p:nvPr/>
        </p:nvCxnSpPr>
        <p:spPr>
          <a:xfrm>
            <a:off x="4131775" y="1492552"/>
            <a:ext cx="173041" cy="1742208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421" name="Google Shape;421;p31"/>
          <p:cNvCxnSpPr>
            <a:cxnSpLocks/>
            <a:stCxn id="418" idx="3"/>
            <a:endCxn id="394" idx="0"/>
          </p:cNvCxnSpPr>
          <p:nvPr/>
        </p:nvCxnSpPr>
        <p:spPr>
          <a:xfrm>
            <a:off x="2651800" y="2336838"/>
            <a:ext cx="1164692" cy="1070322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422" name="Google Shape;422;p31"/>
          <p:cNvCxnSpPr>
            <a:cxnSpLocks/>
            <a:stCxn id="419" idx="3"/>
            <a:endCxn id="391" idx="6"/>
          </p:cNvCxnSpPr>
          <p:nvPr/>
        </p:nvCxnSpPr>
        <p:spPr>
          <a:xfrm>
            <a:off x="3171352" y="3202124"/>
            <a:ext cx="323419" cy="57201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423" name="Google Shape;423;p31"/>
          <p:cNvCxnSpPr>
            <a:cxnSpLocks/>
            <a:stCxn id="411" idx="1"/>
            <a:endCxn id="397" idx="0"/>
          </p:cNvCxnSpPr>
          <p:nvPr/>
        </p:nvCxnSpPr>
        <p:spPr>
          <a:xfrm rot="10800000" flipV="1">
            <a:off x="4792417" y="1492551"/>
            <a:ext cx="181933" cy="1729173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424" name="Google Shape;424;p31"/>
          <p:cNvCxnSpPr>
            <a:cxnSpLocks/>
            <a:stCxn id="412" idx="1"/>
            <a:endCxn id="403" idx="0"/>
          </p:cNvCxnSpPr>
          <p:nvPr/>
        </p:nvCxnSpPr>
        <p:spPr>
          <a:xfrm rot="10800000" flipV="1">
            <a:off x="5268855" y="2336838"/>
            <a:ext cx="275145" cy="1020422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425" name="Google Shape;425;p31"/>
          <p:cNvCxnSpPr>
            <a:cxnSpLocks/>
            <a:stCxn id="2" idx="1"/>
            <a:endCxn id="406" idx="6"/>
          </p:cNvCxnSpPr>
          <p:nvPr/>
        </p:nvCxnSpPr>
        <p:spPr>
          <a:xfrm rot="10800000" flipV="1">
            <a:off x="5654330" y="3202123"/>
            <a:ext cx="513587" cy="57201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oval" w="med" len="med"/>
          </a:ln>
        </p:spPr>
      </p:cxnSp>
      <p:sp>
        <p:nvSpPr>
          <p:cNvPr id="2" name="Google Shape;419;p31">
            <a:extLst>
              <a:ext uri="{FF2B5EF4-FFF2-40B4-BE49-F238E27FC236}">
                <a16:creationId xmlns:a16="http://schemas.microsoft.com/office/drawing/2014/main" id="{CB67B9DC-6513-4962-8CAE-7DDDA38A7082}"/>
              </a:ext>
            </a:extLst>
          </p:cNvPr>
          <p:cNvSpPr txBox="1"/>
          <p:nvPr/>
        </p:nvSpPr>
        <p:spPr>
          <a:xfrm>
            <a:off x="6167916" y="2842124"/>
            <a:ext cx="288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+mj-lt"/>
                <a:ea typeface="Archivo"/>
                <a:cs typeface="Archivo"/>
                <a:sym typeface="Archivo"/>
              </a:rPr>
              <a:t>Medición de la sostenibilidad</a:t>
            </a:r>
            <a:endParaRPr sz="1600" b="1" dirty="0">
              <a:solidFill>
                <a:schemeClr val="dk1"/>
              </a:solidFill>
              <a:latin typeface="+mj-lt"/>
              <a:ea typeface="Archivo"/>
              <a:cs typeface="Archivo"/>
              <a:sym typeface="Archivo"/>
            </a:endParaRP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DF263E1-398C-E485-3C71-AF092E1E091D}"/>
              </a:ext>
            </a:extLst>
          </p:cNvPr>
          <p:cNvGrpSpPr/>
          <p:nvPr/>
        </p:nvGrpSpPr>
        <p:grpSpPr>
          <a:xfrm>
            <a:off x="1432572" y="4632008"/>
            <a:ext cx="2409120" cy="501519"/>
            <a:chOff x="1432572" y="4632008"/>
            <a:chExt cx="2409120" cy="501519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6A0EDED4-8DE1-E3BF-FAA7-DE1CE534B812}"/>
                </a:ext>
              </a:extLst>
            </p:cNvPr>
            <p:cNvSpPr/>
            <p:nvPr/>
          </p:nvSpPr>
          <p:spPr>
            <a:xfrm>
              <a:off x="1432572" y="4632132"/>
              <a:ext cx="2409120" cy="5013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D730456A-FC1F-BF22-F253-5FB69C294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812" y="4632008"/>
              <a:ext cx="620878" cy="357147"/>
            </a:xfrm>
            <a:prstGeom prst="rect">
              <a:avLst/>
            </a:prstGeom>
          </p:spPr>
        </p:pic>
        <p:sp>
          <p:nvSpPr>
            <p:cNvPr id="25" name="Google Shape;244;p26">
              <a:extLst>
                <a:ext uri="{FF2B5EF4-FFF2-40B4-BE49-F238E27FC236}">
                  <a16:creationId xmlns:a16="http://schemas.microsoft.com/office/drawing/2014/main" id="{A8CB8C06-529A-E0D0-2624-6BC13FF5ECFF}"/>
                </a:ext>
              </a:extLst>
            </p:cNvPr>
            <p:cNvSpPr txBox="1">
              <a:spLocks/>
            </p:cNvSpPr>
            <p:nvPr/>
          </p:nvSpPr>
          <p:spPr>
            <a:xfrm>
              <a:off x="2219690" y="4727169"/>
              <a:ext cx="1005840" cy="406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45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chivo"/>
                <a:buNone/>
                <a:defRPr sz="3600" b="1" i="0" u="none" strike="noStrike" cap="none">
                  <a:solidFill>
                    <a:schemeClr val="dk1"/>
                  </a:solidFill>
                  <a:latin typeface="Archivo"/>
                  <a:ea typeface="Archivo"/>
                  <a:cs typeface="Archivo"/>
                  <a:sym typeface="Archivo"/>
                </a:defRPr>
              </a:lvl9pPr>
            </a:lstStyle>
            <a:p>
              <a:pPr algn="l"/>
              <a:r>
                <a:rPr lang="es-AR" sz="1050" dirty="0">
                  <a:latin typeface="+mj-lt"/>
                </a:rPr>
                <a:t>San Juan</a:t>
              </a:r>
              <a:r>
                <a:rPr lang="es-AR" sz="1200" dirty="0">
                  <a:solidFill>
                    <a:srgbClr val="02C071"/>
                  </a:solidFill>
                  <a:latin typeface="+mj-lt"/>
                </a:rPr>
                <a:t>+</a:t>
              </a:r>
              <a:r>
                <a:rPr lang="es-AR" sz="1050" dirty="0">
                  <a:latin typeface="+mj-lt"/>
                </a:rPr>
                <a:t> Sostenible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13D6C75-A2E6-654F-4274-3FF062C3C0D4}"/>
              </a:ext>
            </a:extLst>
          </p:cNvPr>
          <p:cNvGrpSpPr/>
          <p:nvPr/>
        </p:nvGrpSpPr>
        <p:grpSpPr>
          <a:xfrm>
            <a:off x="5655060" y="4625008"/>
            <a:ext cx="3321800" cy="378620"/>
            <a:chOff x="5441890" y="4654815"/>
            <a:chExt cx="3325635" cy="391186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B63910D2-B798-7387-9824-EC13D9EE1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36567" y="4776077"/>
              <a:ext cx="768467" cy="269924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DD2F73FA-4AEC-2F64-9298-18D1D86A0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08520" y="4654815"/>
              <a:ext cx="768468" cy="344788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A4C99A9-6CDD-AADA-C4BE-387788A59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80474" y="4768834"/>
              <a:ext cx="687051" cy="272854"/>
            </a:xfrm>
            <a:prstGeom prst="rect">
              <a:avLst/>
            </a:prstGeom>
          </p:spPr>
        </p:pic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0F960DAC-DCDE-2402-C815-168927906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1890" y="4796001"/>
              <a:ext cx="791191" cy="218519"/>
            </a:xfrm>
            <a:prstGeom prst="rect">
              <a:avLst/>
            </a:prstGeom>
          </p:spPr>
        </p:pic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A266973D-65C0-4966-DE1F-E2C2DC1E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686" y="3748935"/>
            <a:ext cx="1077228" cy="619653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FE79E279-07F1-16FA-642D-F43880F9AFDA}"/>
              </a:ext>
            </a:extLst>
          </p:cNvPr>
          <p:cNvSpPr txBox="1"/>
          <p:nvPr/>
        </p:nvSpPr>
        <p:spPr>
          <a:xfrm>
            <a:off x="609696" y="2842124"/>
            <a:ext cx="29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tx2"/>
                </a:solidFill>
                <a:latin typeface="+mj-lt"/>
              </a:rPr>
              <a:t>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9CC91F4-E1A2-0BE0-E092-A3A4DC515F6E}"/>
              </a:ext>
            </a:extLst>
          </p:cNvPr>
          <p:cNvSpPr txBox="1"/>
          <p:nvPr/>
        </p:nvSpPr>
        <p:spPr>
          <a:xfrm>
            <a:off x="778156" y="1950885"/>
            <a:ext cx="29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24350A1-5FE6-9ED1-0BBC-4C3C48100D1A}"/>
              </a:ext>
            </a:extLst>
          </p:cNvPr>
          <p:cNvSpPr txBox="1"/>
          <p:nvPr/>
        </p:nvSpPr>
        <p:spPr>
          <a:xfrm>
            <a:off x="1211800" y="1118125"/>
            <a:ext cx="29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tx2"/>
                </a:solidFill>
                <a:latin typeface="+mj-lt"/>
              </a:rPr>
              <a:t>3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2FDF408-191B-1D3A-A20A-43BBD393AC54}"/>
              </a:ext>
            </a:extLst>
          </p:cNvPr>
          <p:cNvSpPr txBox="1"/>
          <p:nvPr/>
        </p:nvSpPr>
        <p:spPr>
          <a:xfrm>
            <a:off x="6911025" y="1080656"/>
            <a:ext cx="29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tx2"/>
                </a:solidFill>
                <a:latin typeface="+mj-lt"/>
              </a:rPr>
              <a:t>4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9E4AD58-A149-F32C-9A13-BD2080260AD1}"/>
              </a:ext>
            </a:extLst>
          </p:cNvPr>
          <p:cNvSpPr txBox="1"/>
          <p:nvPr/>
        </p:nvSpPr>
        <p:spPr>
          <a:xfrm>
            <a:off x="7512093" y="1963010"/>
            <a:ext cx="29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tx2"/>
                </a:solidFill>
                <a:latin typeface="+mj-lt"/>
              </a:rPr>
              <a:t>5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CC8D909-90AF-AEC3-CB0E-9374A594535C}"/>
              </a:ext>
            </a:extLst>
          </p:cNvPr>
          <p:cNvSpPr txBox="1"/>
          <p:nvPr/>
        </p:nvSpPr>
        <p:spPr>
          <a:xfrm>
            <a:off x="7895884" y="2822459"/>
            <a:ext cx="29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tx2"/>
                </a:solidFill>
                <a:latin typeface="+mj-lt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llege Lessons with Cycle Diagrams by Slidesgo">
  <a:themeElements>
    <a:clrScheme name="SanJuanSostenible">
      <a:dk1>
        <a:srgbClr val="0D2B2C"/>
      </a:dk1>
      <a:lt1>
        <a:srgbClr val="EEFFF7"/>
      </a:lt1>
      <a:dk2>
        <a:srgbClr val="003420"/>
      </a:dk2>
      <a:lt2>
        <a:srgbClr val="0B7047"/>
      </a:lt2>
      <a:accent1>
        <a:srgbClr val="02C071"/>
      </a:accent1>
      <a:accent2>
        <a:srgbClr val="C7DB7C"/>
      </a:accent2>
      <a:accent3>
        <a:srgbClr val="43FDAF"/>
      </a:accent3>
      <a:accent4>
        <a:srgbClr val="FFFFFF"/>
      </a:accent4>
      <a:accent5>
        <a:srgbClr val="FFFFFF"/>
      </a:accent5>
      <a:accent6>
        <a:srgbClr val="FFFFFF"/>
      </a:accent6>
      <a:hlink>
        <a:srgbClr val="7AD8FA"/>
      </a:hlink>
      <a:folHlink>
        <a:srgbClr val="048DA0"/>
      </a:folHlink>
    </a:clrScheme>
    <a:fontScheme name="SanJuanSostenible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</TotalTime>
  <Words>2224</Words>
  <Application>Microsoft Office PowerPoint</Application>
  <PresentationFormat>Presentación en pantalla (16:9)</PresentationFormat>
  <Paragraphs>414</Paragraphs>
  <Slides>50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50</vt:i4>
      </vt:variant>
    </vt:vector>
  </HeadingPairs>
  <TitlesOfParts>
    <vt:vector size="65" baseType="lpstr">
      <vt:lpstr>Calibri</vt:lpstr>
      <vt:lpstr>Darker Grotesque SemiBold</vt:lpstr>
      <vt:lpstr>Inter</vt:lpstr>
      <vt:lpstr>Hind SemiBold</vt:lpstr>
      <vt:lpstr>Montserrat</vt:lpstr>
      <vt:lpstr>Hind</vt:lpstr>
      <vt:lpstr>Lexend</vt:lpstr>
      <vt:lpstr>Arial</vt:lpstr>
      <vt:lpstr>Archivo</vt:lpstr>
      <vt:lpstr>Unbounded</vt:lpstr>
      <vt:lpstr>Nunito Sans</vt:lpstr>
      <vt:lpstr>Mada</vt:lpstr>
      <vt:lpstr>Gantari</vt:lpstr>
      <vt:lpstr>College Lessons with Cycle Diagrams by Slidesgo</vt:lpstr>
      <vt:lpstr>Slidesgo Final Pages</vt:lpstr>
      <vt:lpstr>San Juan+ Sostenible</vt:lpstr>
      <vt:lpstr>San juan se transforma y vos podes ser parte del cambio</vt:lpstr>
      <vt:lpstr>¿Por que este congreso es clave?</vt:lpstr>
      <vt:lpstr>El futuro no se espera, se construye.  ¡Sé parte de la transformación sostenible!</vt:lpstr>
      <vt:lpstr>Objetivos</vt:lpstr>
      <vt:lpstr>Organizadores </vt:lpstr>
      <vt:lpstr>Organizadores </vt:lpstr>
      <vt:lpstr>Expositores</vt:lpstr>
      <vt:lpstr>Ejes Temáticos</vt:lpstr>
      <vt:lpstr>Programa</vt:lpstr>
      <vt:lpstr>Programa</vt:lpstr>
      <vt:lpstr>Programa</vt:lpstr>
      <vt:lpstr>Programa</vt:lpstr>
      <vt:lpstr>San Juan+ Sostenible</vt:lpstr>
      <vt:lpstr>Contents of this template</vt:lpstr>
      <vt:lpstr>College lessons with cycle diagrams</vt:lpstr>
      <vt:lpstr>San Juan + Sostenible</vt:lpstr>
      <vt:lpstr>College lessons with cycle diagrams</vt:lpstr>
      <vt:lpstr>College lessons with cycle diagrams </vt:lpstr>
      <vt:lpstr>College lessons with cycle diagrams</vt:lpstr>
      <vt:lpstr>College lessons with cycle diagrams</vt:lpstr>
      <vt:lpstr>College lessons with cycle diagrams</vt:lpstr>
      <vt:lpstr>College lessons with cycle diagrams</vt:lpstr>
      <vt:lpstr>College lessons with cycle diagrams</vt:lpstr>
      <vt:lpstr>College lessons with cycle diagrams</vt:lpstr>
      <vt:lpstr>College lessons with cycle diagrams</vt:lpstr>
      <vt:lpstr>Thanks</vt:lpstr>
      <vt:lpstr>Alternative resources</vt:lpstr>
      <vt:lpstr>Resources</vt:lpstr>
      <vt:lpstr>Use our editable graphic resources...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Premium infographics</vt:lpstr>
      <vt:lpstr>Premium infographics</vt:lpstr>
      <vt:lpstr>Premium icons</vt:lpstr>
      <vt:lpstr>Premium icons</vt:lpstr>
      <vt:lpstr>Premium icons</vt:lpstr>
      <vt:lpstr>Premium icons</vt:lpstr>
      <vt:lpstr>Premium icons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Ezequiel</dc:creator>
  <cp:lastModifiedBy>Ezequiel Tello</cp:lastModifiedBy>
  <cp:revision>9</cp:revision>
  <dcterms:modified xsi:type="dcterms:W3CDTF">2025-03-15T00:14:22Z</dcterms:modified>
</cp:coreProperties>
</file>